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2"/>
    <p:sldId id="262" r:id="rId3"/>
  </p:sldIdLst>
  <p:sldSz cx="20104100" cy="10058400"/>
  <p:notesSz cx="14355763" cy="9926638"/>
  <p:custDataLst>
    <p:tags r:id="rId5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332" userDrawn="1">
          <p15:clr>
            <a:srgbClr val="A4A3A4"/>
          </p15:clr>
        </p15:guide>
        <p15:guide id="3" orient="horz" pos="47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00000"/>
    <a:srgbClr val="D42324"/>
    <a:srgbClr val="FFFFFF"/>
    <a:srgbClr val="010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6331" autoAdjust="0"/>
  </p:normalViewPr>
  <p:slideViewPr>
    <p:cSldViewPr showGuides="1">
      <p:cViewPr>
        <p:scale>
          <a:sx n="66" d="100"/>
          <a:sy n="66" d="100"/>
        </p:scale>
        <p:origin x="636" y="390"/>
      </p:cViewPr>
      <p:guideLst>
        <p:guide orient="horz" pos="3168"/>
        <p:guide pos="6332"/>
        <p:guide orient="horz" pos="475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l">
              <a:defRPr sz="1000"/>
            </a:lvl1pPr>
          </a:lstStyle>
          <a:p>
            <a:pPr defTabSz="735686"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8131230" y="2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/>
          <a:lstStyle>
            <a:lvl1pPr algn="r">
              <a:defRPr sz="1000"/>
            </a:lvl1pPr>
          </a:lstStyle>
          <a:p>
            <a:pPr defTabSz="735686">
              <a:defRPr/>
            </a:pPr>
            <a:fld id="{C1DB716A-964D-4EB2-8D0E-86C29F8A49E2}" type="datetimeFigureOut">
              <a:rPr lang="zh-CN" altLang="en-US" smtClean="0"/>
              <a:pPr defTabSz="735686">
                <a:defRPr/>
              </a:pPr>
              <a:t>2026/7/16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33813" y="1243013"/>
            <a:ext cx="6688137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3587" tIns="36794" rIns="73587" bIns="36794" rtlCol="0" anchor="ctr"/>
          <a:lstStyle/>
          <a:p>
            <a:pPr marL="0" marR="0" lvl="0" indent="0" algn="l" defTabSz="73568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435126" y="4776884"/>
            <a:ext cx="11485517" cy="3908927"/>
          </a:xfrm>
          <a:prstGeom prst="rect">
            <a:avLst/>
          </a:prstGeom>
        </p:spPr>
        <p:txBody>
          <a:bodyPr vert="horz" lIns="73587" tIns="36794" rIns="73587" bIns="36794" rtlCol="0"/>
          <a:lstStyle/>
          <a:p>
            <a:pPr marL="0" marR="0" lvl="0" indent="0" algn="l" defTabSz="73568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368161" marR="0" lvl="1" indent="0" algn="l" defTabSz="73568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二级</a:t>
            </a:r>
          </a:p>
          <a:p>
            <a:pPr marL="735686" marR="0" lvl="2" indent="0" algn="l" defTabSz="73568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三级</a:t>
            </a:r>
          </a:p>
          <a:p>
            <a:pPr marL="1103849" marR="0" lvl="3" indent="0" algn="l" defTabSz="73568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四级</a:t>
            </a:r>
          </a:p>
          <a:p>
            <a:pPr marL="1472010" marR="0" lvl="4" indent="0" algn="l" defTabSz="735686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3" y="9428428"/>
            <a:ext cx="6221133" cy="498212"/>
          </a:xfrm>
          <a:prstGeom prst="rect">
            <a:avLst/>
          </a:prstGeom>
        </p:spPr>
        <p:txBody>
          <a:bodyPr vert="horz" lIns="73587" tIns="36794" rIns="73587" bIns="36794" rtlCol="0" anchor="b"/>
          <a:lstStyle>
            <a:lvl1pPr algn="l">
              <a:defRPr sz="1000"/>
            </a:lvl1pPr>
          </a:lstStyle>
          <a:p>
            <a:pPr defTabSz="735686"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8131230" y="9428428"/>
            <a:ext cx="6221133" cy="498212"/>
          </a:xfrm>
          <a:prstGeom prst="rect">
            <a:avLst/>
          </a:prstGeom>
        </p:spPr>
        <p:txBody>
          <a:bodyPr vert="horz" wrap="square" lIns="73587" tIns="36794" rIns="73587" bIns="36794" numCol="1" anchor="b" anchorCtr="0" compatLnSpc="1"/>
          <a:lstStyle>
            <a:lvl1pPr algn="r">
              <a:defRPr sz="1000"/>
            </a:lvl1pPr>
          </a:lstStyle>
          <a:p>
            <a:pPr defTabSz="735686">
              <a:defRPr/>
            </a:pPr>
            <a:fld id="{213A655C-B1AC-4425-A5A8-AB2C31E5176D}" type="slidenum">
              <a:rPr lang="zh-CN" altLang="en-US" smtClean="0"/>
              <a:pPr defTabSz="735686"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2567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118104"/>
            <a:ext cx="17088485" cy="2112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5632704"/>
            <a:ext cx="14072869" cy="2514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20275FD-135D-4BC5-ABA7-171CF6D46488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7/16/2026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1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E77DD5-325A-4769-9C55-E302D77FA1A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4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5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B41257D-445D-4368-B419-9FA411A0CA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7/16/2026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F95C69B-6AB9-4BA6-9AF6-127A8972002B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313432"/>
            <a:ext cx="8745283" cy="66385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ftr" sz="quarter" idx="1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6"/>
          <p:cNvSpPr>
            <a:spLocks noGrp="1"/>
          </p:cNvSpPr>
          <p:nvPr>
            <p:ph type="dt" sz="half" idx="1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581978B-FCDE-44CA-AB9F-210F33591AC9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7/16/2026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7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00BB6B4-23BD-4279-B4C6-9EA1EDC7902A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Holder 3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4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4387D2B-5DC5-486C-88BF-A8AF506FA990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7/16/2026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5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A7583100-B881-4647-9371-B59ADAC7C85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older 2"/>
          <p:cNvSpPr>
            <a:spLocks noGrp="1"/>
          </p:cNvSpPr>
          <p:nvPr>
            <p:ph type="ftr" sz="quarter" idx="3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Holder 3"/>
          <p:cNvSpPr>
            <a:spLocks noGrp="1"/>
          </p:cNvSpPr>
          <p:nvPr>
            <p:ph type="dt" sz="half" idx="2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7E9C50C-75B2-4F8F-B4F2-C18ECBD5904B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7/16/2026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Holder 4"/>
          <p:cNvSpPr>
            <a:spLocks noGrp="1"/>
          </p:cNvSpPr>
          <p:nvPr>
            <p:ph type="sldNum" sz="quarter" idx="4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5DFF8DC-8E9D-43EA-9E9C-D93CD9131DF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bk object 17"/>
          <p:cNvSpPr/>
          <p:nvPr/>
        </p:nvSpPr>
        <p:spPr>
          <a:xfrm>
            <a:off x="0" y="0"/>
            <a:ext cx="0" cy="1588"/>
          </a:xfrm>
          <a:custGeom>
            <a:avLst/>
            <a:gdLst/>
            <a:ahLst/>
            <a:cxnLst>
              <a:cxn ang="0">
                <a:pos x="0" y="98202"/>
              </a:cxn>
              <a:cxn ang="0">
                <a:pos x="0" y="344956"/>
              </a:cxn>
            </a:cxnLst>
            <a:rect l="0" t="0" r="0" b="0"/>
            <a:pathLst>
              <a:path w="1" h="1270">
                <a:moveTo>
                  <a:pt x="0" y="461"/>
                </a:moveTo>
                <a:lnTo>
                  <a:pt x="0" y="1617"/>
                </a:lnTo>
              </a:path>
            </a:pathLst>
          </a:custGeom>
          <a:noFill/>
          <a:ln w="3175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8" name="Holder 2"/>
          <p:cNvSpPr>
            <a:spLocks noGrp="1"/>
          </p:cNvSpPr>
          <p:nvPr>
            <p:ph type="title"/>
          </p:nvPr>
        </p:nvSpPr>
        <p:spPr>
          <a:xfrm>
            <a:off x="1004888" y="401638"/>
            <a:ext cx="18094325" cy="16097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1029" name="Holder 3"/>
          <p:cNvSpPr>
            <a:spLocks noGrp="1"/>
          </p:cNvSpPr>
          <p:nvPr>
            <p:ph type="body"/>
          </p:nvPr>
        </p:nvSpPr>
        <p:spPr>
          <a:xfrm>
            <a:off x="1004888" y="2312988"/>
            <a:ext cx="18094325" cy="663892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lvl="0"/>
            <a:endParaRPr lang="zh-CN" altLang="zh-CN"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775" y="9353550"/>
            <a:ext cx="6432550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4888" y="9353550"/>
            <a:ext cx="4624388" cy="503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defRPr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187F2E-D3FA-4D89-8BC6-EEA6E98D90A6}" type="datetimeFigureOut"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7/16/2026</a:t>
            </a:fld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825" y="9353550"/>
            <a:ext cx="4624388" cy="5032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spAutoFit/>
          </a:bodyPr>
          <a:lstStyle>
            <a:lvl1pPr algn="r" eaLnBrk="1" hangingPunct="1">
              <a:defRPr noProof="1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6844445-4DBC-44DA-80E1-FCFBF76E9E15}" type="slidenum">
              <a:rPr kumimoji="0" altLang="zh-CN" sz="1800" b="0" i="0" u="none" strike="noStrike" kern="1200" cap="none" spc="0" normalizeH="0" baseline="0" noProof="1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zh-CN" altLang="zh-CN" sz="1800" b="0" i="0" u="none" strike="noStrike" kern="1200" cap="none" spc="0" normalizeH="0" baseline="0" noProof="1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" y="0"/>
            <a:ext cx="20098512" cy="10058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0" fontAlgn="base" hangingPunct="0">
        <a:spcBef>
          <a:spcPct val="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 sz="2000">
          <a:latin typeface="+mn-lt"/>
          <a:ea typeface="+mn-ea"/>
          <a:cs typeface="+mn-cs"/>
        </a:defRPr>
      </a:lvl6pPr>
      <a:lvl7pPr marL="2743200">
        <a:defRPr sz="2000">
          <a:latin typeface="+mn-lt"/>
          <a:ea typeface="+mn-ea"/>
          <a:cs typeface="+mn-cs"/>
        </a:defRPr>
      </a:lvl7pPr>
      <a:lvl8pPr marL="3200400">
        <a:defRPr sz="2000">
          <a:latin typeface="+mn-lt"/>
          <a:ea typeface="+mn-ea"/>
          <a:cs typeface="+mn-cs"/>
        </a:defRPr>
      </a:lvl8pPr>
      <a:lvl9pPr marL="3657600">
        <a:defRPr sz="2000"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2968374" y="619172"/>
            <a:ext cx="69487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南京市国土空间规划编制成果公布</a:t>
            </a:r>
          </a:p>
        </p:txBody>
      </p:sp>
      <p:sp>
        <p:nvSpPr>
          <p:cNvPr id="8203" name="object 16"/>
          <p:cNvSpPr txBox="1"/>
          <p:nvPr/>
        </p:nvSpPr>
        <p:spPr>
          <a:xfrm>
            <a:off x="5434013" y="8665409"/>
            <a:ext cx="2689225" cy="100796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84150" indent="-171450" eaLnBrk="1" hangingPunct="1"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南京市鼓楼区</a:t>
            </a:r>
            <a:r>
              <a:rPr lang="en-US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中山路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171号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编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址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http://ghj.nanjing.gov.cn</a:t>
            </a:r>
          </a:p>
          <a:p>
            <a:pPr marL="184150" indent="-171450" eaLnBrk="1" hangingPunct="1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025-52126800</a:t>
            </a:r>
          </a:p>
        </p:txBody>
      </p:sp>
      <p:sp>
        <p:nvSpPr>
          <p:cNvPr id="4" name="object 12"/>
          <p:cNvSpPr txBox="1"/>
          <p:nvPr/>
        </p:nvSpPr>
        <p:spPr>
          <a:xfrm>
            <a:off x="15844664" y="6520894"/>
            <a:ext cx="3712442" cy="2272417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12700" indent="-12700"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本规划</a:t>
            </a:r>
            <a:r>
              <a:rPr lang="en-US" altLang="zh-CN" sz="9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是城市发展的控制与引导性文件，不代表具体的项目实施计划和实施方案。一旦有建设行为，应依据批准的具体项目建设方案实施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国土空间规划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是不断优化更新的过程，规划内容以南京市规划和自然资源局存档备查的最新版本为准，同一地区同内容深度规划若有更新，南京市规划和自然资源局将</a:t>
            </a:r>
            <a:r>
              <a:rPr lang="en-US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依法及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时在网站上公布，本材料自动作废。</a:t>
            </a:r>
          </a:p>
          <a:p>
            <a:pPr marL="12700" indent="-12700" algn="just" eaLnBrk="1" hangingPunct="1">
              <a:lnSpc>
                <a:spcPct val="200000"/>
              </a:lnSpc>
            </a:pPr>
            <a:r>
              <a:rPr lang="en-US" altLang="zh-CN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900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、本材料版权及解释权归南京市规划和自然资源局所有，未取得版权人的书面授权，谢绝改变、分发、发布或使用本材料图文资料。</a:t>
            </a:r>
          </a:p>
        </p:txBody>
      </p:sp>
      <p:pic>
        <p:nvPicPr>
          <p:cNvPr id="13" name="图片 2"/>
          <p:cNvPicPr>
            <a:picLocks noChangeAspect="1"/>
          </p:cNvPicPr>
          <p:nvPr/>
        </p:nvPicPr>
        <p:blipFill rotWithShape="1">
          <a:blip r:embed="rId4"/>
          <a:srcRect r="79277"/>
          <a:stretch/>
        </p:blipFill>
        <p:spPr>
          <a:xfrm>
            <a:off x="12566650" y="533400"/>
            <a:ext cx="473732" cy="530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 rotWithShape="1">
          <a:blip r:embed="rId5" cstate="print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7270"/>
          <a:stretch/>
        </p:blipFill>
        <p:spPr bwMode="auto">
          <a:xfrm>
            <a:off x="10052050" y="5797407"/>
            <a:ext cx="5122864" cy="427613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矩形 13"/>
          <p:cNvSpPr/>
          <p:nvPr/>
        </p:nvSpPr>
        <p:spPr>
          <a:xfrm>
            <a:off x="10052050" y="5789519"/>
            <a:ext cx="5122864" cy="4268881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object 4"/>
          <p:cNvSpPr txBox="1"/>
          <p:nvPr/>
        </p:nvSpPr>
        <p:spPr>
          <a:xfrm>
            <a:off x="10052050" y="9058223"/>
            <a:ext cx="5122864" cy="578172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南京市规划和自然资源局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74650" indent="-363220" algn="ctr" eaLnBrk="1" hangingPunct="1">
              <a:lnSpc>
                <a:spcPct val="153000"/>
              </a:lnSpc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二O</a:t>
            </a:r>
            <a:r>
              <a:rPr lang="en-US" altLang="en-US" sz="1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六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七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</a:p>
        </p:txBody>
      </p:sp>
      <p:sp>
        <p:nvSpPr>
          <p:cNvPr id="11" name="object 5"/>
          <p:cNvSpPr txBox="1">
            <a:spLocks noChangeArrowheads="1"/>
          </p:cNvSpPr>
          <p:nvPr/>
        </p:nvSpPr>
        <p:spPr bwMode="auto">
          <a:xfrm>
            <a:off x="10966450" y="2297113"/>
            <a:ext cx="4267200" cy="47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143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2000"/>
              </a:lnSpc>
            </a:pPr>
            <a:r>
              <a:rPr lang="en-US" altLang="zh-CN" sz="1600" b="1" dirty="0">
                <a:solidFill>
                  <a:schemeClr val="bg1"/>
                </a:solidFill>
                <a:latin typeface="宋体" panose="02010600030101010101" pitchFamily="2" charset="-122"/>
              </a:rPr>
              <a:t>《</a:t>
            </a:r>
            <a:r>
              <a:rPr lang="zh-CN" altLang="en-US" sz="1600" b="1" dirty="0">
                <a:solidFill>
                  <a:schemeClr val="bg1"/>
                </a:solidFill>
                <a:latin typeface="宋体" panose="02010600030101010101" pitchFamily="2" charset="-122"/>
              </a:rPr>
              <a:t>南京方山南部片区控制性详细规划</a:t>
            </a:r>
            <a:r>
              <a:rPr lang="en-US" altLang="zh-CN" sz="1600" b="1" dirty="0">
                <a:solidFill>
                  <a:schemeClr val="bg1"/>
                </a:solidFill>
                <a:latin typeface="宋体" panose="02010600030101010101" pitchFamily="2" charset="-122"/>
              </a:rPr>
              <a:t>》NJNBe040—02</a:t>
            </a:r>
            <a:r>
              <a:rPr lang="zh-CN" altLang="en-US" sz="1600" b="1" dirty="0">
                <a:solidFill>
                  <a:schemeClr val="bg1"/>
                </a:solidFill>
                <a:latin typeface="宋体" panose="02010600030101010101" pitchFamily="2" charset="-122"/>
              </a:rPr>
              <a:t>规划管理单元图则修改</a:t>
            </a:r>
          </a:p>
        </p:txBody>
      </p:sp>
      <p:sp>
        <p:nvSpPr>
          <p:cNvPr id="16" name="object 7"/>
          <p:cNvSpPr txBox="1">
            <a:spLocks noChangeArrowheads="1"/>
          </p:cNvSpPr>
          <p:nvPr/>
        </p:nvSpPr>
        <p:spPr bwMode="auto">
          <a:xfrm>
            <a:off x="15844838" y="609600"/>
            <a:ext cx="3711575" cy="195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indent="-127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ts val="1975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为加快“好房子”建设，打造高品质住宅社区，我局会同江宁区人民政府开展了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南京方山南部片区控制性详细规划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》NJNBe040—02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规划管理单元图则修改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工作。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lnSpc>
                <a:spcPct val="200000"/>
              </a:lnSpc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根据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中华人民共和国城乡规划法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南京市国土空间规划条例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，现将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《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南京方山南部片区控制性详细规划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》NJNBe040—02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规划管理单元图则修改成果向社会予以公布。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>
            <a:extLst>
              <a:ext uri="{FF2B5EF4-FFF2-40B4-BE49-F238E27FC236}">
                <a16:creationId xmlns:a16="http://schemas.microsoft.com/office/drawing/2014/main" id="{94A043A1-3D1F-2D19-06D1-AD940D9B1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364" y="1570344"/>
            <a:ext cx="7671384" cy="7948441"/>
          </a:xfrm>
          <a:prstGeom prst="rect">
            <a:avLst/>
          </a:prstGeom>
        </p:spPr>
      </p:pic>
      <p:sp>
        <p:nvSpPr>
          <p:cNvPr id="6" name="object 7"/>
          <p:cNvSpPr txBox="1"/>
          <p:nvPr/>
        </p:nvSpPr>
        <p:spPr>
          <a:xfrm>
            <a:off x="316098" y="945541"/>
            <a:ext cx="1454150" cy="2222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lstStyle/>
          <a:p>
            <a:pPr marL="12700" eaLnBrk="1" hangingPunct="1"/>
            <a:r>
              <a:rPr lang="en-US" altLang="zh-CN" sz="1400" b="1" dirty="0" err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区位</a:t>
            </a:r>
            <a:endParaRPr lang="en-US" altLang="zh-CN" sz="1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bject 8"/>
          <p:cNvSpPr/>
          <p:nvPr/>
        </p:nvSpPr>
        <p:spPr>
          <a:xfrm>
            <a:off x="0" y="779463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object 9"/>
          <p:cNvSpPr/>
          <p:nvPr/>
        </p:nvSpPr>
        <p:spPr>
          <a:xfrm>
            <a:off x="0" y="0"/>
            <a:ext cx="0" cy="10053638"/>
          </a:xfrm>
          <a:custGeom>
            <a:avLst/>
            <a:gdLst>
              <a:gd name="txL" fmla="*/ 0 w 1"/>
              <a:gd name="txT" fmla="*/ 0 h 10053320"/>
              <a:gd name="txR" fmla="*/ 0 w 1"/>
              <a:gd name="txB" fmla="*/ 10053320 h 10053320"/>
            </a:gdLst>
            <a:ahLst/>
            <a:cxnLst>
              <a:cxn ang="0">
                <a:pos x="0" y="0"/>
              </a:cxn>
              <a:cxn ang="0">
                <a:pos x="0" y="10060684"/>
              </a:cxn>
            </a:cxnLst>
            <a:rect l="txL" t="txT" r="txR" b="txB"/>
            <a:pathLst>
              <a:path w="1" h="10053320">
                <a:moveTo>
                  <a:pt x="0" y="0"/>
                </a:moveTo>
                <a:lnTo>
                  <a:pt x="0" y="1005274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object 10"/>
          <p:cNvSpPr/>
          <p:nvPr/>
        </p:nvSpPr>
        <p:spPr>
          <a:xfrm>
            <a:off x="-639" y="10034588"/>
            <a:ext cx="20104100" cy="0"/>
          </a:xfrm>
          <a:custGeom>
            <a:avLst/>
            <a:gdLst>
              <a:gd name="txL" fmla="*/ 0 w 20104100"/>
              <a:gd name="txT" fmla="*/ 0 h 1"/>
              <a:gd name="txR" fmla="*/ 20104100 w 20104100"/>
              <a:gd name="txB" fmla="*/ 0 h 1"/>
            </a:gdLst>
            <a:ahLst/>
            <a:cxnLst>
              <a:cxn ang="0">
                <a:pos x="0" y="0"/>
              </a:cxn>
              <a:cxn ang="0">
                <a:pos x="20104100" y="0"/>
              </a:cxn>
            </a:cxnLst>
            <a:rect l="txL" t="txT" r="txR" b="txB"/>
            <a:pathLst>
              <a:path w="20104100" h="1">
                <a:moveTo>
                  <a:pt x="0" y="0"/>
                </a:moveTo>
                <a:lnTo>
                  <a:pt x="20104099" y="0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object 11"/>
          <p:cNvSpPr/>
          <p:nvPr/>
        </p:nvSpPr>
        <p:spPr>
          <a:xfrm>
            <a:off x="5191510" y="783478"/>
            <a:ext cx="0" cy="9117013"/>
          </a:xfrm>
          <a:custGeom>
            <a:avLst/>
            <a:gdLst>
              <a:gd name="txL" fmla="*/ 0 w 1"/>
              <a:gd name="txT" fmla="*/ 0 h 9116695"/>
              <a:gd name="txR" fmla="*/ 0 w 1"/>
              <a:gd name="txB" fmla="*/ 9116695 h 9116695"/>
            </a:gdLst>
            <a:ahLst/>
            <a:cxnLst>
              <a:cxn ang="0">
                <a:pos x="0" y="0"/>
              </a:cxn>
              <a:cxn ang="0">
                <a:pos x="0" y="9124211"/>
              </a:cxn>
            </a:cxnLst>
            <a:rect l="txL" t="txT" r="txR" b="txB"/>
            <a:pathLst>
              <a:path w="1" h="9116695">
                <a:moveTo>
                  <a:pt x="0" y="0"/>
                </a:moveTo>
                <a:lnTo>
                  <a:pt x="0" y="9116254"/>
                </a:lnTo>
              </a:path>
            </a:pathLst>
          </a:custGeom>
          <a:noFill/>
          <a:ln w="8666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236358" y="1231948"/>
            <a:ext cx="13157860" cy="275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323850" eaLnBrk="1" fontAlgn="auto" hangingPunct="1">
              <a:lnSpc>
                <a:spcPct val="150000"/>
              </a:lnSpc>
              <a:defRPr/>
            </a:pP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02—012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地块二类居住用地（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R2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）用地面积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9.45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公顷，容积率≤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1.6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，建筑密度≤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28%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，建筑高度≤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60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米，绿地率≥</a:t>
            </a:r>
            <a:r>
              <a:rPr lang="en-US" altLang="zh-CN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30%</a:t>
            </a:r>
            <a:r>
              <a:rPr lang="zh-CN" altLang="en-US" sz="900" spc="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</a:p>
        </p:txBody>
      </p:sp>
      <p:graphicFrame>
        <p:nvGraphicFramePr>
          <p:cNvPr id="29" name="表格 28">
            <a:extLst>
              <a:ext uri="{FF2B5EF4-FFF2-40B4-BE49-F238E27FC236}">
                <a16:creationId xmlns:a16="http://schemas.microsoft.com/office/drawing/2014/main" id="{830759D3-E25B-AD77-71FC-324B42EA8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450506"/>
              </p:ext>
            </p:extLst>
          </p:nvPr>
        </p:nvGraphicFramePr>
        <p:xfrm>
          <a:off x="16136726" y="9124553"/>
          <a:ext cx="3333750" cy="54424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3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0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2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批准单位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900" b="0" kern="12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南京市人民政府</a:t>
                      </a:r>
                      <a:endParaRPr kumimoji="1" lang="zh-CN" altLang="en-US" sz="900" b="0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900" b="0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批准文号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宁</a:t>
                      </a:r>
                      <a:r>
                        <a:rPr kumimoji="1" lang="zh-CN" altLang="en-US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政复</a:t>
                      </a:r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〔</a:t>
                      </a:r>
                      <a:r>
                        <a:rPr kumimoji="1" lang="en-US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2026</a:t>
                      </a:r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〕</a:t>
                      </a:r>
                      <a:r>
                        <a:rPr kumimoji="1" lang="en-US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83</a:t>
                      </a:r>
                      <a:r>
                        <a:rPr kumimoji="1" lang="zh-CN" altLang="zh-CN" sz="900" b="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号</a:t>
                      </a:r>
                    </a:p>
                  </a:txBody>
                  <a:tcPr marL="0" marR="0" marT="0" marB="0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9" name="object 2"/>
          <p:cNvSpPr txBox="1">
            <a:spLocks noChangeArrowheads="1"/>
          </p:cNvSpPr>
          <p:nvPr/>
        </p:nvSpPr>
        <p:spPr bwMode="auto">
          <a:xfrm>
            <a:off x="0" y="363538"/>
            <a:ext cx="20104100" cy="285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《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南京方山南部片区控制性详细规划</a:t>
            </a: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》NJNBe040—02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规划管理单元图则修改</a:t>
            </a:r>
          </a:p>
        </p:txBody>
      </p:sp>
      <p:sp>
        <p:nvSpPr>
          <p:cNvPr id="71" name="object 7"/>
          <p:cNvSpPr txBox="1">
            <a:spLocks noChangeArrowheads="1"/>
          </p:cNvSpPr>
          <p:nvPr/>
        </p:nvSpPr>
        <p:spPr bwMode="auto">
          <a:xfrm>
            <a:off x="5643563" y="925513"/>
            <a:ext cx="217487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4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图则修改内容</a:t>
            </a:r>
            <a:endParaRPr lang="en-US" altLang="en-US" sz="1400" b="1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object 3"/>
          <p:cNvSpPr txBox="1"/>
          <p:nvPr/>
        </p:nvSpPr>
        <p:spPr>
          <a:xfrm>
            <a:off x="315913" y="1298575"/>
            <a:ext cx="4694237" cy="4154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12700" indent="323850" algn="just" fontAlgn="auto">
              <a:lnSpc>
                <a:spcPct val="150000"/>
              </a:lnSpc>
              <a:defRPr/>
            </a:pPr>
            <a:r>
              <a:rPr lang="en-US" altLang="zh-CN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NJNBe040—02</a:t>
            </a:r>
            <a:r>
              <a:rPr lang="zh-CN" altLang="en-US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规划管理单元图则位于江宁区方山南部片</a:t>
            </a:r>
            <a:r>
              <a:rPr lang="zh-CN" altLang="en-US" sz="900" spc="20" noProof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区西部</a:t>
            </a:r>
            <a:r>
              <a:rPr lang="zh-CN" altLang="en-US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，东至</a:t>
            </a:r>
            <a:r>
              <a:rPr lang="zh-CN" altLang="en-US" sz="900" spc="2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丽泽路</a:t>
            </a:r>
            <a:r>
              <a:rPr lang="zh-CN" altLang="en-US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、南至正方东路、西</a:t>
            </a:r>
            <a:r>
              <a:rPr lang="zh-CN" altLang="en-US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至百川路</a:t>
            </a:r>
            <a:r>
              <a:rPr lang="zh-CN" altLang="en-US" sz="900" spc="20" noProof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、北</a:t>
            </a:r>
            <a:r>
              <a:rPr lang="zh-CN" altLang="en-US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至吉印大道，用地面积约</a:t>
            </a:r>
            <a:r>
              <a:rPr lang="en-US" altLang="zh-CN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70.28</a:t>
            </a:r>
            <a:r>
              <a:rPr lang="zh-CN" altLang="en-US" sz="900" spc="20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公顷。</a:t>
            </a:r>
          </a:p>
        </p:txBody>
      </p:sp>
      <p:sp>
        <p:nvSpPr>
          <p:cNvPr id="52" name="任意多边形: 形状 51">
            <a:extLst>
              <a:ext uri="{FF2B5EF4-FFF2-40B4-BE49-F238E27FC236}">
                <a16:creationId xmlns:a16="http://schemas.microsoft.com/office/drawing/2014/main" id="{DEA89184-A201-0B00-4A5D-6C03B7862ADB}"/>
              </a:ext>
            </a:extLst>
          </p:cNvPr>
          <p:cNvSpPr/>
          <p:nvPr/>
        </p:nvSpPr>
        <p:spPr>
          <a:xfrm>
            <a:off x="7531770" y="1532030"/>
            <a:ext cx="7678206" cy="7983379"/>
          </a:xfrm>
          <a:custGeom>
            <a:avLst/>
            <a:gdLst>
              <a:gd name="csX0" fmla="*/ 4070934 w 7678206"/>
              <a:gd name="csY0" fmla="*/ 3717957 h 7983379"/>
              <a:gd name="csX1" fmla="*/ 3169804 w 7678206"/>
              <a:gd name="csY1" fmla="*/ 3911488 h 7983379"/>
              <a:gd name="csX2" fmla="*/ 3057918 w 7678206"/>
              <a:gd name="csY2" fmla="*/ 4077805 h 7983379"/>
              <a:gd name="csX3" fmla="*/ 3042799 w 7678206"/>
              <a:gd name="csY3" fmla="*/ 4879145 h 7983379"/>
              <a:gd name="csX4" fmla="*/ 3085133 w 7678206"/>
              <a:gd name="csY4" fmla="*/ 5269231 h 7983379"/>
              <a:gd name="csX5" fmla="*/ 3130492 w 7678206"/>
              <a:gd name="csY5" fmla="*/ 5329709 h 7983379"/>
              <a:gd name="csX6" fmla="*/ 4772484 w 7678206"/>
              <a:gd name="csY6" fmla="*/ 4885193 h 7983379"/>
              <a:gd name="csX7" fmla="*/ 4793651 w 7678206"/>
              <a:gd name="csY7" fmla="*/ 4180618 h 7983379"/>
              <a:gd name="csX8" fmla="*/ 4712006 w 7678206"/>
              <a:gd name="csY8" fmla="*/ 3838914 h 7983379"/>
              <a:gd name="csX9" fmla="*/ 4173746 w 7678206"/>
              <a:gd name="csY9" fmla="*/ 4029422 h 7983379"/>
              <a:gd name="csX10" fmla="*/ 0 w 7678206"/>
              <a:gd name="csY10" fmla="*/ 0 h 7983379"/>
              <a:gd name="csX11" fmla="*/ 7678206 w 7678206"/>
              <a:gd name="csY11" fmla="*/ 0 h 7983379"/>
              <a:gd name="csX12" fmla="*/ 7678206 w 7678206"/>
              <a:gd name="csY12" fmla="*/ 7983379 h 7983379"/>
              <a:gd name="csX13" fmla="*/ 0 w 7678206"/>
              <a:gd name="csY13" fmla="*/ 7983379 h 79833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7678206" h="7983379">
                <a:moveTo>
                  <a:pt x="4070934" y="3717957"/>
                </a:moveTo>
                <a:cubicBezTo>
                  <a:pt x="3784669" y="3852018"/>
                  <a:pt x="3462118" y="3868145"/>
                  <a:pt x="3169804" y="3911488"/>
                </a:cubicBezTo>
                <a:cubicBezTo>
                  <a:pt x="3052879" y="3914512"/>
                  <a:pt x="3059934" y="4020350"/>
                  <a:pt x="3057918" y="4077805"/>
                </a:cubicBezTo>
                <a:cubicBezTo>
                  <a:pt x="3050863" y="4210857"/>
                  <a:pt x="3031711" y="4597920"/>
                  <a:pt x="3042799" y="4879145"/>
                </a:cubicBezTo>
                <a:cubicBezTo>
                  <a:pt x="3044814" y="5009174"/>
                  <a:pt x="3071022" y="5139202"/>
                  <a:pt x="3085133" y="5269231"/>
                </a:cubicBezTo>
                <a:cubicBezTo>
                  <a:pt x="3088157" y="5286367"/>
                  <a:pt x="3106302" y="5321645"/>
                  <a:pt x="3130492" y="5329709"/>
                </a:cubicBezTo>
                <a:lnTo>
                  <a:pt x="4772484" y="4885193"/>
                </a:lnTo>
                <a:cubicBezTo>
                  <a:pt x="4791635" y="4650335"/>
                  <a:pt x="4834978" y="4433619"/>
                  <a:pt x="4793651" y="4180618"/>
                </a:cubicBezTo>
                <a:lnTo>
                  <a:pt x="4712006" y="3838914"/>
                </a:lnTo>
                <a:lnTo>
                  <a:pt x="4173746" y="4029422"/>
                </a:lnTo>
                <a:close/>
                <a:moveTo>
                  <a:pt x="0" y="0"/>
                </a:moveTo>
                <a:lnTo>
                  <a:pt x="7678206" y="0"/>
                </a:lnTo>
                <a:lnTo>
                  <a:pt x="7678206" y="7983379"/>
                </a:lnTo>
                <a:lnTo>
                  <a:pt x="0" y="798337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>
              <a:buFont typeface="Arial" panose="020B0604020202020204" pitchFamily="34" charset="0"/>
            </a:pPr>
            <a:endParaRPr lang="zh-CN" altLang="en-US" sz="1000" b="1">
              <a:solidFill>
                <a:schemeClr val="bg1"/>
              </a:solidFill>
              <a:latin typeface="微软雅黑" panose="020B0503020204020204" pitchFamily="34" charset="-122"/>
              <a:ea typeface="宋体" panose="02010600030101010101" pitchFamily="2" charset="-122"/>
            </a:endParaRPr>
          </a:p>
        </p:txBody>
      </p:sp>
      <p:sp>
        <p:nvSpPr>
          <p:cNvPr id="47" name="任意多边形: 形状 46">
            <a:extLst>
              <a:ext uri="{FF2B5EF4-FFF2-40B4-BE49-F238E27FC236}">
                <a16:creationId xmlns:a16="http://schemas.microsoft.com/office/drawing/2014/main" id="{5DD69908-8072-1C48-DAB7-B8D8FB6AFB3B}"/>
              </a:ext>
            </a:extLst>
          </p:cNvPr>
          <p:cNvSpPr/>
          <p:nvPr/>
        </p:nvSpPr>
        <p:spPr>
          <a:xfrm>
            <a:off x="9079142" y="2142323"/>
            <a:ext cx="3426750" cy="6816919"/>
          </a:xfrm>
          <a:custGeom>
            <a:avLst/>
            <a:gdLst>
              <a:gd name="csX0" fmla="*/ 704850 w 2647950"/>
              <a:gd name="csY0" fmla="*/ 0 h 5305425"/>
              <a:gd name="csX1" fmla="*/ 1743075 w 2647950"/>
              <a:gd name="csY1" fmla="*/ 361950 h 5305425"/>
              <a:gd name="csX2" fmla="*/ 1847850 w 2647950"/>
              <a:gd name="csY2" fmla="*/ 1038225 h 5305425"/>
              <a:gd name="csX3" fmla="*/ 2028825 w 2647950"/>
              <a:gd name="csY3" fmla="*/ 1362075 h 5305425"/>
              <a:gd name="csX4" fmla="*/ 2295525 w 2647950"/>
              <a:gd name="csY4" fmla="*/ 1790700 h 5305425"/>
              <a:gd name="csX5" fmla="*/ 2400300 w 2647950"/>
              <a:gd name="csY5" fmla="*/ 2228850 h 5305425"/>
              <a:gd name="csX6" fmla="*/ 2514600 w 2647950"/>
              <a:gd name="csY6" fmla="*/ 2552700 h 5305425"/>
              <a:gd name="csX7" fmla="*/ 2543175 w 2647950"/>
              <a:gd name="csY7" fmla="*/ 3419475 h 5305425"/>
              <a:gd name="csX8" fmla="*/ 2647950 w 2647950"/>
              <a:gd name="csY8" fmla="*/ 4714875 h 5305425"/>
              <a:gd name="csX9" fmla="*/ 561975 w 2647950"/>
              <a:gd name="csY9" fmla="*/ 5305425 h 5305425"/>
              <a:gd name="csX10" fmla="*/ 0 w 2647950"/>
              <a:gd name="csY10" fmla="*/ 3457575 h 5305425"/>
              <a:gd name="csX11" fmla="*/ 95250 w 2647950"/>
              <a:gd name="csY11" fmla="*/ 2743200 h 5305425"/>
              <a:gd name="csX12" fmla="*/ 371475 w 2647950"/>
              <a:gd name="csY12" fmla="*/ 1933575 h 5305425"/>
              <a:gd name="csX13" fmla="*/ 314325 w 2647950"/>
              <a:gd name="csY13" fmla="*/ 1657350 h 5305425"/>
              <a:gd name="csX14" fmla="*/ 352425 w 2647950"/>
              <a:gd name="csY14" fmla="*/ 666750 h 5305425"/>
              <a:gd name="csX15" fmla="*/ 704850 w 2647950"/>
              <a:gd name="csY15" fmla="*/ 0 h 5305425"/>
              <a:gd name="csX0" fmla="*/ 707231 w 2647950"/>
              <a:gd name="csY0" fmla="*/ 0 h 5286375"/>
              <a:gd name="csX1" fmla="*/ 1743075 w 2647950"/>
              <a:gd name="csY1" fmla="*/ 342900 h 5286375"/>
              <a:gd name="csX2" fmla="*/ 1847850 w 2647950"/>
              <a:gd name="csY2" fmla="*/ 1019175 h 5286375"/>
              <a:gd name="csX3" fmla="*/ 2028825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47850 w 2647950"/>
              <a:gd name="csY2" fmla="*/ 1019175 h 5286375"/>
              <a:gd name="csX3" fmla="*/ 2028825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28825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28825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28825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771650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814513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814513 h 5286375"/>
              <a:gd name="csX5" fmla="*/ 2400300 w 2647950"/>
              <a:gd name="csY5" fmla="*/ 2209800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814513 h 5286375"/>
              <a:gd name="csX5" fmla="*/ 2421731 w 2647950"/>
              <a:gd name="csY5" fmla="*/ 2233612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814513 h 5286375"/>
              <a:gd name="csX5" fmla="*/ 2421731 w 2647950"/>
              <a:gd name="csY5" fmla="*/ 2233612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814513 h 5286375"/>
              <a:gd name="csX5" fmla="*/ 2421731 w 2647950"/>
              <a:gd name="csY5" fmla="*/ 2233612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47950"/>
              <a:gd name="csY0" fmla="*/ 0 h 5286375"/>
              <a:gd name="csX1" fmla="*/ 1733550 w 2647950"/>
              <a:gd name="csY1" fmla="*/ 352425 h 5286375"/>
              <a:gd name="csX2" fmla="*/ 1835944 w 2647950"/>
              <a:gd name="csY2" fmla="*/ 1033463 h 5286375"/>
              <a:gd name="csX3" fmla="*/ 2045494 w 2647950"/>
              <a:gd name="csY3" fmla="*/ 1343025 h 5286375"/>
              <a:gd name="csX4" fmla="*/ 2295525 w 2647950"/>
              <a:gd name="csY4" fmla="*/ 1814513 h 5286375"/>
              <a:gd name="csX5" fmla="*/ 2421731 w 2647950"/>
              <a:gd name="csY5" fmla="*/ 2233612 h 5286375"/>
              <a:gd name="csX6" fmla="*/ 2514600 w 2647950"/>
              <a:gd name="csY6" fmla="*/ 2533650 h 5286375"/>
              <a:gd name="csX7" fmla="*/ 2543175 w 2647950"/>
              <a:gd name="csY7" fmla="*/ 3400425 h 5286375"/>
              <a:gd name="csX8" fmla="*/ 2647950 w 2647950"/>
              <a:gd name="csY8" fmla="*/ 4695825 h 5286375"/>
              <a:gd name="csX9" fmla="*/ 561975 w 2647950"/>
              <a:gd name="csY9" fmla="*/ 5286375 h 5286375"/>
              <a:gd name="csX10" fmla="*/ 0 w 2647950"/>
              <a:gd name="csY10" fmla="*/ 3438525 h 5286375"/>
              <a:gd name="csX11" fmla="*/ 95250 w 2647950"/>
              <a:gd name="csY11" fmla="*/ 2724150 h 5286375"/>
              <a:gd name="csX12" fmla="*/ 371475 w 2647950"/>
              <a:gd name="csY12" fmla="*/ 1914525 h 5286375"/>
              <a:gd name="csX13" fmla="*/ 314325 w 2647950"/>
              <a:gd name="csY13" fmla="*/ 1638300 h 5286375"/>
              <a:gd name="csX14" fmla="*/ 352425 w 2647950"/>
              <a:gd name="csY14" fmla="*/ 647700 h 5286375"/>
              <a:gd name="csX15" fmla="*/ 707231 w 2647950"/>
              <a:gd name="csY15" fmla="*/ 0 h 5286375"/>
              <a:gd name="csX0" fmla="*/ 707231 w 2628900"/>
              <a:gd name="csY0" fmla="*/ 0 h 5286375"/>
              <a:gd name="csX1" fmla="*/ 1733550 w 2628900"/>
              <a:gd name="csY1" fmla="*/ 352425 h 5286375"/>
              <a:gd name="csX2" fmla="*/ 1835944 w 2628900"/>
              <a:gd name="csY2" fmla="*/ 1033463 h 5286375"/>
              <a:gd name="csX3" fmla="*/ 2045494 w 2628900"/>
              <a:gd name="csY3" fmla="*/ 1343025 h 5286375"/>
              <a:gd name="csX4" fmla="*/ 2295525 w 2628900"/>
              <a:gd name="csY4" fmla="*/ 1814513 h 5286375"/>
              <a:gd name="csX5" fmla="*/ 2421731 w 2628900"/>
              <a:gd name="csY5" fmla="*/ 2233612 h 5286375"/>
              <a:gd name="csX6" fmla="*/ 2514600 w 2628900"/>
              <a:gd name="csY6" fmla="*/ 2533650 h 5286375"/>
              <a:gd name="csX7" fmla="*/ 2543175 w 2628900"/>
              <a:gd name="csY7" fmla="*/ 3400425 h 5286375"/>
              <a:gd name="csX8" fmla="*/ 2628900 w 2628900"/>
              <a:gd name="csY8" fmla="*/ 4667250 h 5286375"/>
              <a:gd name="csX9" fmla="*/ 561975 w 2628900"/>
              <a:gd name="csY9" fmla="*/ 5286375 h 5286375"/>
              <a:gd name="csX10" fmla="*/ 0 w 2628900"/>
              <a:gd name="csY10" fmla="*/ 3438525 h 5286375"/>
              <a:gd name="csX11" fmla="*/ 95250 w 2628900"/>
              <a:gd name="csY11" fmla="*/ 2724150 h 5286375"/>
              <a:gd name="csX12" fmla="*/ 371475 w 2628900"/>
              <a:gd name="csY12" fmla="*/ 1914525 h 5286375"/>
              <a:gd name="csX13" fmla="*/ 314325 w 2628900"/>
              <a:gd name="csY13" fmla="*/ 1638300 h 5286375"/>
              <a:gd name="csX14" fmla="*/ 352425 w 2628900"/>
              <a:gd name="csY14" fmla="*/ 647700 h 5286375"/>
              <a:gd name="csX15" fmla="*/ 707231 w 2628900"/>
              <a:gd name="csY15" fmla="*/ 0 h 5286375"/>
              <a:gd name="csX0" fmla="*/ 707231 w 2628900"/>
              <a:gd name="csY0" fmla="*/ 0 h 5286375"/>
              <a:gd name="csX1" fmla="*/ 1733550 w 2628900"/>
              <a:gd name="csY1" fmla="*/ 352425 h 5286375"/>
              <a:gd name="csX2" fmla="*/ 1835944 w 2628900"/>
              <a:gd name="csY2" fmla="*/ 1033463 h 5286375"/>
              <a:gd name="csX3" fmla="*/ 2045494 w 2628900"/>
              <a:gd name="csY3" fmla="*/ 1343025 h 5286375"/>
              <a:gd name="csX4" fmla="*/ 2295525 w 2628900"/>
              <a:gd name="csY4" fmla="*/ 1814513 h 5286375"/>
              <a:gd name="csX5" fmla="*/ 2421731 w 2628900"/>
              <a:gd name="csY5" fmla="*/ 2233612 h 5286375"/>
              <a:gd name="csX6" fmla="*/ 2514600 w 2628900"/>
              <a:gd name="csY6" fmla="*/ 2533650 h 5286375"/>
              <a:gd name="csX7" fmla="*/ 2543175 w 2628900"/>
              <a:gd name="csY7" fmla="*/ 3400425 h 5286375"/>
              <a:gd name="csX8" fmla="*/ 2628900 w 2628900"/>
              <a:gd name="csY8" fmla="*/ 4667250 h 5286375"/>
              <a:gd name="csX9" fmla="*/ 561975 w 2628900"/>
              <a:gd name="csY9" fmla="*/ 5286375 h 5286375"/>
              <a:gd name="csX10" fmla="*/ 0 w 2628900"/>
              <a:gd name="csY10" fmla="*/ 3438525 h 5286375"/>
              <a:gd name="csX11" fmla="*/ 95250 w 2628900"/>
              <a:gd name="csY11" fmla="*/ 2724150 h 5286375"/>
              <a:gd name="csX12" fmla="*/ 371475 w 2628900"/>
              <a:gd name="csY12" fmla="*/ 1914525 h 5286375"/>
              <a:gd name="csX13" fmla="*/ 314325 w 2628900"/>
              <a:gd name="csY13" fmla="*/ 1638300 h 5286375"/>
              <a:gd name="csX14" fmla="*/ 352425 w 2628900"/>
              <a:gd name="csY14" fmla="*/ 647700 h 5286375"/>
              <a:gd name="csX15" fmla="*/ 707231 w 2628900"/>
              <a:gd name="csY15" fmla="*/ 0 h 5286375"/>
              <a:gd name="csX0" fmla="*/ 707231 w 2628900"/>
              <a:gd name="csY0" fmla="*/ 0 h 5319712"/>
              <a:gd name="csX1" fmla="*/ 1733550 w 2628900"/>
              <a:gd name="csY1" fmla="*/ 352425 h 5319712"/>
              <a:gd name="csX2" fmla="*/ 1835944 w 2628900"/>
              <a:gd name="csY2" fmla="*/ 1033463 h 5319712"/>
              <a:gd name="csX3" fmla="*/ 2045494 w 2628900"/>
              <a:gd name="csY3" fmla="*/ 1343025 h 5319712"/>
              <a:gd name="csX4" fmla="*/ 2295525 w 2628900"/>
              <a:gd name="csY4" fmla="*/ 1814513 h 5319712"/>
              <a:gd name="csX5" fmla="*/ 2421731 w 2628900"/>
              <a:gd name="csY5" fmla="*/ 2233612 h 5319712"/>
              <a:gd name="csX6" fmla="*/ 2514600 w 2628900"/>
              <a:gd name="csY6" fmla="*/ 2533650 h 5319712"/>
              <a:gd name="csX7" fmla="*/ 2543175 w 2628900"/>
              <a:gd name="csY7" fmla="*/ 3400425 h 5319712"/>
              <a:gd name="csX8" fmla="*/ 2628900 w 2628900"/>
              <a:gd name="csY8" fmla="*/ 4667250 h 5319712"/>
              <a:gd name="csX9" fmla="*/ 571500 w 2628900"/>
              <a:gd name="csY9" fmla="*/ 5319712 h 5319712"/>
              <a:gd name="csX10" fmla="*/ 0 w 2628900"/>
              <a:gd name="csY10" fmla="*/ 3438525 h 5319712"/>
              <a:gd name="csX11" fmla="*/ 95250 w 2628900"/>
              <a:gd name="csY11" fmla="*/ 2724150 h 5319712"/>
              <a:gd name="csX12" fmla="*/ 371475 w 2628900"/>
              <a:gd name="csY12" fmla="*/ 1914525 h 5319712"/>
              <a:gd name="csX13" fmla="*/ 314325 w 2628900"/>
              <a:gd name="csY13" fmla="*/ 1638300 h 5319712"/>
              <a:gd name="csX14" fmla="*/ 352425 w 2628900"/>
              <a:gd name="csY14" fmla="*/ 647700 h 5319712"/>
              <a:gd name="csX15" fmla="*/ 707231 w 2628900"/>
              <a:gd name="csY15" fmla="*/ 0 h 5319712"/>
              <a:gd name="csX0" fmla="*/ 745769 w 2667438"/>
              <a:gd name="csY0" fmla="*/ 0 h 5319712"/>
              <a:gd name="csX1" fmla="*/ 1772088 w 2667438"/>
              <a:gd name="csY1" fmla="*/ 352425 h 5319712"/>
              <a:gd name="csX2" fmla="*/ 1874482 w 2667438"/>
              <a:gd name="csY2" fmla="*/ 1033463 h 5319712"/>
              <a:gd name="csX3" fmla="*/ 2084032 w 2667438"/>
              <a:gd name="csY3" fmla="*/ 1343025 h 5319712"/>
              <a:gd name="csX4" fmla="*/ 2334063 w 2667438"/>
              <a:gd name="csY4" fmla="*/ 1814513 h 5319712"/>
              <a:gd name="csX5" fmla="*/ 2460269 w 2667438"/>
              <a:gd name="csY5" fmla="*/ 2233612 h 5319712"/>
              <a:gd name="csX6" fmla="*/ 2553138 w 2667438"/>
              <a:gd name="csY6" fmla="*/ 2533650 h 5319712"/>
              <a:gd name="csX7" fmla="*/ 2581713 w 2667438"/>
              <a:gd name="csY7" fmla="*/ 3400425 h 5319712"/>
              <a:gd name="csX8" fmla="*/ 2667438 w 2667438"/>
              <a:gd name="csY8" fmla="*/ 4667250 h 5319712"/>
              <a:gd name="csX9" fmla="*/ 610038 w 2667438"/>
              <a:gd name="csY9" fmla="*/ 5319712 h 5319712"/>
              <a:gd name="csX10" fmla="*/ 38538 w 2667438"/>
              <a:gd name="csY10" fmla="*/ 3438525 h 5319712"/>
              <a:gd name="csX11" fmla="*/ 133788 w 2667438"/>
              <a:gd name="csY11" fmla="*/ 2724150 h 5319712"/>
              <a:gd name="csX12" fmla="*/ 410013 w 2667438"/>
              <a:gd name="csY12" fmla="*/ 1914525 h 5319712"/>
              <a:gd name="csX13" fmla="*/ 352863 w 2667438"/>
              <a:gd name="csY13" fmla="*/ 1638300 h 5319712"/>
              <a:gd name="csX14" fmla="*/ 390963 w 2667438"/>
              <a:gd name="csY14" fmla="*/ 647700 h 5319712"/>
              <a:gd name="csX15" fmla="*/ 745769 w 2667438"/>
              <a:gd name="csY15" fmla="*/ 0 h 5319712"/>
              <a:gd name="csX0" fmla="*/ 750564 w 2672233"/>
              <a:gd name="csY0" fmla="*/ 0 h 5319712"/>
              <a:gd name="csX1" fmla="*/ 1776883 w 2672233"/>
              <a:gd name="csY1" fmla="*/ 352425 h 5319712"/>
              <a:gd name="csX2" fmla="*/ 1879277 w 2672233"/>
              <a:gd name="csY2" fmla="*/ 1033463 h 5319712"/>
              <a:gd name="csX3" fmla="*/ 2088827 w 2672233"/>
              <a:gd name="csY3" fmla="*/ 1343025 h 5319712"/>
              <a:gd name="csX4" fmla="*/ 2338858 w 2672233"/>
              <a:gd name="csY4" fmla="*/ 1814513 h 5319712"/>
              <a:gd name="csX5" fmla="*/ 2465064 w 2672233"/>
              <a:gd name="csY5" fmla="*/ 2233612 h 5319712"/>
              <a:gd name="csX6" fmla="*/ 2557933 w 2672233"/>
              <a:gd name="csY6" fmla="*/ 2533650 h 5319712"/>
              <a:gd name="csX7" fmla="*/ 2586508 w 2672233"/>
              <a:gd name="csY7" fmla="*/ 3400425 h 5319712"/>
              <a:gd name="csX8" fmla="*/ 2672233 w 2672233"/>
              <a:gd name="csY8" fmla="*/ 4667250 h 5319712"/>
              <a:gd name="csX9" fmla="*/ 614833 w 2672233"/>
              <a:gd name="csY9" fmla="*/ 5319712 h 5319712"/>
              <a:gd name="csX10" fmla="*/ 43333 w 2672233"/>
              <a:gd name="csY10" fmla="*/ 3438525 h 5319712"/>
              <a:gd name="csX11" fmla="*/ 138583 w 2672233"/>
              <a:gd name="csY11" fmla="*/ 2724150 h 5319712"/>
              <a:gd name="csX12" fmla="*/ 414808 w 2672233"/>
              <a:gd name="csY12" fmla="*/ 1914525 h 5319712"/>
              <a:gd name="csX13" fmla="*/ 357658 w 2672233"/>
              <a:gd name="csY13" fmla="*/ 1638300 h 5319712"/>
              <a:gd name="csX14" fmla="*/ 395758 w 2672233"/>
              <a:gd name="csY14" fmla="*/ 647700 h 5319712"/>
              <a:gd name="csX15" fmla="*/ 750564 w 2672233"/>
              <a:gd name="csY15" fmla="*/ 0 h 5319712"/>
              <a:gd name="csX0" fmla="*/ 750564 w 2672233"/>
              <a:gd name="csY0" fmla="*/ 0 h 5319712"/>
              <a:gd name="csX1" fmla="*/ 1776883 w 2672233"/>
              <a:gd name="csY1" fmla="*/ 352425 h 5319712"/>
              <a:gd name="csX2" fmla="*/ 1879277 w 2672233"/>
              <a:gd name="csY2" fmla="*/ 1033463 h 5319712"/>
              <a:gd name="csX3" fmla="*/ 2088827 w 2672233"/>
              <a:gd name="csY3" fmla="*/ 1343025 h 5319712"/>
              <a:gd name="csX4" fmla="*/ 2338858 w 2672233"/>
              <a:gd name="csY4" fmla="*/ 1814513 h 5319712"/>
              <a:gd name="csX5" fmla="*/ 2465064 w 2672233"/>
              <a:gd name="csY5" fmla="*/ 2233612 h 5319712"/>
              <a:gd name="csX6" fmla="*/ 2557933 w 2672233"/>
              <a:gd name="csY6" fmla="*/ 2533650 h 5319712"/>
              <a:gd name="csX7" fmla="*/ 2586508 w 2672233"/>
              <a:gd name="csY7" fmla="*/ 3400425 h 5319712"/>
              <a:gd name="csX8" fmla="*/ 2672233 w 2672233"/>
              <a:gd name="csY8" fmla="*/ 4667250 h 5319712"/>
              <a:gd name="csX9" fmla="*/ 614833 w 2672233"/>
              <a:gd name="csY9" fmla="*/ 5319712 h 5319712"/>
              <a:gd name="csX10" fmla="*/ 43333 w 2672233"/>
              <a:gd name="csY10" fmla="*/ 3438525 h 5319712"/>
              <a:gd name="csX11" fmla="*/ 138583 w 2672233"/>
              <a:gd name="csY11" fmla="*/ 2724150 h 5319712"/>
              <a:gd name="csX12" fmla="*/ 414808 w 2672233"/>
              <a:gd name="csY12" fmla="*/ 1914525 h 5319712"/>
              <a:gd name="csX13" fmla="*/ 357658 w 2672233"/>
              <a:gd name="csY13" fmla="*/ 1638300 h 5319712"/>
              <a:gd name="csX14" fmla="*/ 395758 w 2672233"/>
              <a:gd name="csY14" fmla="*/ 647700 h 5319712"/>
              <a:gd name="csX15" fmla="*/ 750564 w 2672233"/>
              <a:gd name="csY15" fmla="*/ 0 h 5319712"/>
              <a:gd name="csX0" fmla="*/ 750564 w 2672233"/>
              <a:gd name="csY0" fmla="*/ 0 h 5319712"/>
              <a:gd name="csX1" fmla="*/ 1776883 w 2672233"/>
              <a:gd name="csY1" fmla="*/ 352425 h 5319712"/>
              <a:gd name="csX2" fmla="*/ 1879277 w 2672233"/>
              <a:gd name="csY2" fmla="*/ 1033463 h 5319712"/>
              <a:gd name="csX3" fmla="*/ 2088827 w 2672233"/>
              <a:gd name="csY3" fmla="*/ 1343025 h 5319712"/>
              <a:gd name="csX4" fmla="*/ 2338858 w 2672233"/>
              <a:gd name="csY4" fmla="*/ 1814513 h 5319712"/>
              <a:gd name="csX5" fmla="*/ 2465064 w 2672233"/>
              <a:gd name="csY5" fmla="*/ 2233612 h 5319712"/>
              <a:gd name="csX6" fmla="*/ 2557933 w 2672233"/>
              <a:gd name="csY6" fmla="*/ 2533650 h 5319712"/>
              <a:gd name="csX7" fmla="*/ 2586508 w 2672233"/>
              <a:gd name="csY7" fmla="*/ 3400425 h 5319712"/>
              <a:gd name="csX8" fmla="*/ 2672233 w 2672233"/>
              <a:gd name="csY8" fmla="*/ 4667250 h 5319712"/>
              <a:gd name="csX9" fmla="*/ 614833 w 2672233"/>
              <a:gd name="csY9" fmla="*/ 5319712 h 5319712"/>
              <a:gd name="csX10" fmla="*/ 43333 w 2672233"/>
              <a:gd name="csY10" fmla="*/ 3438525 h 5319712"/>
              <a:gd name="csX11" fmla="*/ 138583 w 2672233"/>
              <a:gd name="csY11" fmla="*/ 2724150 h 5319712"/>
              <a:gd name="csX12" fmla="*/ 414808 w 2672233"/>
              <a:gd name="csY12" fmla="*/ 1914525 h 5319712"/>
              <a:gd name="csX13" fmla="*/ 357658 w 2672233"/>
              <a:gd name="csY13" fmla="*/ 1638300 h 5319712"/>
              <a:gd name="csX14" fmla="*/ 395758 w 2672233"/>
              <a:gd name="csY14" fmla="*/ 647700 h 5319712"/>
              <a:gd name="csX15" fmla="*/ 750564 w 2672233"/>
              <a:gd name="csY15" fmla="*/ 0 h 5319712"/>
              <a:gd name="csX0" fmla="*/ 752918 w 2674587"/>
              <a:gd name="csY0" fmla="*/ 0 h 5319712"/>
              <a:gd name="csX1" fmla="*/ 1779237 w 2674587"/>
              <a:gd name="csY1" fmla="*/ 352425 h 5319712"/>
              <a:gd name="csX2" fmla="*/ 1881631 w 2674587"/>
              <a:gd name="csY2" fmla="*/ 1033463 h 5319712"/>
              <a:gd name="csX3" fmla="*/ 2091181 w 2674587"/>
              <a:gd name="csY3" fmla="*/ 1343025 h 5319712"/>
              <a:gd name="csX4" fmla="*/ 2341212 w 2674587"/>
              <a:gd name="csY4" fmla="*/ 1814513 h 5319712"/>
              <a:gd name="csX5" fmla="*/ 2467418 w 2674587"/>
              <a:gd name="csY5" fmla="*/ 2233612 h 5319712"/>
              <a:gd name="csX6" fmla="*/ 2560287 w 2674587"/>
              <a:gd name="csY6" fmla="*/ 2533650 h 5319712"/>
              <a:gd name="csX7" fmla="*/ 2588862 w 2674587"/>
              <a:gd name="csY7" fmla="*/ 3400425 h 5319712"/>
              <a:gd name="csX8" fmla="*/ 2674587 w 2674587"/>
              <a:gd name="csY8" fmla="*/ 4667250 h 5319712"/>
              <a:gd name="csX9" fmla="*/ 617187 w 2674587"/>
              <a:gd name="csY9" fmla="*/ 5319712 h 5319712"/>
              <a:gd name="csX10" fmla="*/ 45687 w 2674587"/>
              <a:gd name="csY10" fmla="*/ 3438525 h 5319712"/>
              <a:gd name="csX11" fmla="*/ 140937 w 2674587"/>
              <a:gd name="csY11" fmla="*/ 2724150 h 5319712"/>
              <a:gd name="csX12" fmla="*/ 417162 w 2674587"/>
              <a:gd name="csY12" fmla="*/ 1914525 h 5319712"/>
              <a:gd name="csX13" fmla="*/ 360012 w 2674587"/>
              <a:gd name="csY13" fmla="*/ 1638300 h 5319712"/>
              <a:gd name="csX14" fmla="*/ 398112 w 2674587"/>
              <a:gd name="csY14" fmla="*/ 647700 h 5319712"/>
              <a:gd name="csX15" fmla="*/ 752918 w 2674587"/>
              <a:gd name="csY15" fmla="*/ 0 h 5319712"/>
              <a:gd name="csX0" fmla="*/ 752918 w 2674587"/>
              <a:gd name="csY0" fmla="*/ 0 h 5319712"/>
              <a:gd name="csX1" fmla="*/ 1779237 w 2674587"/>
              <a:gd name="csY1" fmla="*/ 352425 h 5319712"/>
              <a:gd name="csX2" fmla="*/ 1881631 w 2674587"/>
              <a:gd name="csY2" fmla="*/ 1033463 h 5319712"/>
              <a:gd name="csX3" fmla="*/ 2091181 w 2674587"/>
              <a:gd name="csY3" fmla="*/ 1343025 h 5319712"/>
              <a:gd name="csX4" fmla="*/ 2341212 w 2674587"/>
              <a:gd name="csY4" fmla="*/ 1814513 h 5319712"/>
              <a:gd name="csX5" fmla="*/ 2467418 w 2674587"/>
              <a:gd name="csY5" fmla="*/ 2233612 h 5319712"/>
              <a:gd name="csX6" fmla="*/ 2560287 w 2674587"/>
              <a:gd name="csY6" fmla="*/ 2533650 h 5319712"/>
              <a:gd name="csX7" fmla="*/ 2588862 w 2674587"/>
              <a:gd name="csY7" fmla="*/ 3400425 h 5319712"/>
              <a:gd name="csX8" fmla="*/ 2674587 w 2674587"/>
              <a:gd name="csY8" fmla="*/ 4667250 h 5319712"/>
              <a:gd name="csX9" fmla="*/ 617187 w 2674587"/>
              <a:gd name="csY9" fmla="*/ 5319712 h 5319712"/>
              <a:gd name="csX10" fmla="*/ 45687 w 2674587"/>
              <a:gd name="csY10" fmla="*/ 3438525 h 5319712"/>
              <a:gd name="csX11" fmla="*/ 140937 w 2674587"/>
              <a:gd name="csY11" fmla="*/ 2724150 h 5319712"/>
              <a:gd name="csX12" fmla="*/ 417162 w 2674587"/>
              <a:gd name="csY12" fmla="*/ 1914525 h 5319712"/>
              <a:gd name="csX13" fmla="*/ 360012 w 2674587"/>
              <a:gd name="csY13" fmla="*/ 1638300 h 5319712"/>
              <a:gd name="csX14" fmla="*/ 398112 w 2674587"/>
              <a:gd name="csY14" fmla="*/ 647700 h 5319712"/>
              <a:gd name="csX15" fmla="*/ 752918 w 2674587"/>
              <a:gd name="csY15" fmla="*/ 0 h 5319712"/>
              <a:gd name="csX0" fmla="*/ 752918 w 2674587"/>
              <a:gd name="csY0" fmla="*/ 0 h 5319712"/>
              <a:gd name="csX1" fmla="*/ 1779237 w 2674587"/>
              <a:gd name="csY1" fmla="*/ 352425 h 5319712"/>
              <a:gd name="csX2" fmla="*/ 1881631 w 2674587"/>
              <a:gd name="csY2" fmla="*/ 1033463 h 5319712"/>
              <a:gd name="csX3" fmla="*/ 2091181 w 2674587"/>
              <a:gd name="csY3" fmla="*/ 1343025 h 5319712"/>
              <a:gd name="csX4" fmla="*/ 2341212 w 2674587"/>
              <a:gd name="csY4" fmla="*/ 1814513 h 5319712"/>
              <a:gd name="csX5" fmla="*/ 2467418 w 2674587"/>
              <a:gd name="csY5" fmla="*/ 2233612 h 5319712"/>
              <a:gd name="csX6" fmla="*/ 2560287 w 2674587"/>
              <a:gd name="csY6" fmla="*/ 2533650 h 5319712"/>
              <a:gd name="csX7" fmla="*/ 2588862 w 2674587"/>
              <a:gd name="csY7" fmla="*/ 3400425 h 5319712"/>
              <a:gd name="csX8" fmla="*/ 2674587 w 2674587"/>
              <a:gd name="csY8" fmla="*/ 4667250 h 5319712"/>
              <a:gd name="csX9" fmla="*/ 617187 w 2674587"/>
              <a:gd name="csY9" fmla="*/ 5319712 h 5319712"/>
              <a:gd name="csX10" fmla="*/ 45687 w 2674587"/>
              <a:gd name="csY10" fmla="*/ 3438525 h 5319712"/>
              <a:gd name="csX11" fmla="*/ 140937 w 2674587"/>
              <a:gd name="csY11" fmla="*/ 2724150 h 5319712"/>
              <a:gd name="csX12" fmla="*/ 417162 w 2674587"/>
              <a:gd name="csY12" fmla="*/ 1914525 h 5319712"/>
              <a:gd name="csX13" fmla="*/ 360012 w 2674587"/>
              <a:gd name="csY13" fmla="*/ 1638300 h 5319712"/>
              <a:gd name="csX14" fmla="*/ 398112 w 2674587"/>
              <a:gd name="csY14" fmla="*/ 647700 h 5319712"/>
              <a:gd name="csX15" fmla="*/ 752918 w 2674587"/>
              <a:gd name="csY15" fmla="*/ 0 h 5319712"/>
              <a:gd name="csX0" fmla="*/ 752918 w 2674587"/>
              <a:gd name="csY0" fmla="*/ 0 h 5319712"/>
              <a:gd name="csX1" fmla="*/ 1779237 w 2674587"/>
              <a:gd name="csY1" fmla="*/ 352425 h 5319712"/>
              <a:gd name="csX2" fmla="*/ 1881631 w 2674587"/>
              <a:gd name="csY2" fmla="*/ 1033463 h 5319712"/>
              <a:gd name="csX3" fmla="*/ 2091181 w 2674587"/>
              <a:gd name="csY3" fmla="*/ 1343025 h 5319712"/>
              <a:gd name="csX4" fmla="*/ 2341212 w 2674587"/>
              <a:gd name="csY4" fmla="*/ 1814513 h 5319712"/>
              <a:gd name="csX5" fmla="*/ 2467418 w 2674587"/>
              <a:gd name="csY5" fmla="*/ 2233612 h 5319712"/>
              <a:gd name="csX6" fmla="*/ 2560287 w 2674587"/>
              <a:gd name="csY6" fmla="*/ 2533650 h 5319712"/>
              <a:gd name="csX7" fmla="*/ 2588862 w 2674587"/>
              <a:gd name="csY7" fmla="*/ 3400425 h 5319712"/>
              <a:gd name="csX8" fmla="*/ 2674587 w 2674587"/>
              <a:gd name="csY8" fmla="*/ 4667250 h 5319712"/>
              <a:gd name="csX9" fmla="*/ 617187 w 2674587"/>
              <a:gd name="csY9" fmla="*/ 5319712 h 5319712"/>
              <a:gd name="csX10" fmla="*/ 45687 w 2674587"/>
              <a:gd name="csY10" fmla="*/ 3438525 h 5319712"/>
              <a:gd name="csX11" fmla="*/ 140937 w 2674587"/>
              <a:gd name="csY11" fmla="*/ 2724150 h 5319712"/>
              <a:gd name="csX12" fmla="*/ 417162 w 2674587"/>
              <a:gd name="csY12" fmla="*/ 1914525 h 5319712"/>
              <a:gd name="csX13" fmla="*/ 360012 w 2674587"/>
              <a:gd name="csY13" fmla="*/ 1638300 h 5319712"/>
              <a:gd name="csX14" fmla="*/ 398112 w 2674587"/>
              <a:gd name="csY14" fmla="*/ 647700 h 5319712"/>
              <a:gd name="csX15" fmla="*/ 752918 w 2674587"/>
              <a:gd name="csY15" fmla="*/ 0 h 5319712"/>
              <a:gd name="csX0" fmla="*/ 752461 w 2674130"/>
              <a:gd name="csY0" fmla="*/ 0 h 5319712"/>
              <a:gd name="csX1" fmla="*/ 1778780 w 2674130"/>
              <a:gd name="csY1" fmla="*/ 352425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397655 w 2674130"/>
              <a:gd name="csY14" fmla="*/ 647700 h 5319712"/>
              <a:gd name="csX15" fmla="*/ 752461 w 2674130"/>
              <a:gd name="csY15" fmla="*/ 0 h 5319712"/>
              <a:gd name="csX0" fmla="*/ 752461 w 2674130"/>
              <a:gd name="csY0" fmla="*/ 0 h 5319712"/>
              <a:gd name="csX1" fmla="*/ 1778780 w 2674130"/>
              <a:gd name="csY1" fmla="*/ 352425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397655 w 2674130"/>
              <a:gd name="csY14" fmla="*/ 647700 h 5319712"/>
              <a:gd name="csX15" fmla="*/ 752461 w 2674130"/>
              <a:gd name="csY15" fmla="*/ 0 h 5319712"/>
              <a:gd name="csX0" fmla="*/ 752461 w 2674130"/>
              <a:gd name="csY0" fmla="*/ 0 h 5319712"/>
              <a:gd name="csX1" fmla="*/ 1778780 w 2674130"/>
              <a:gd name="csY1" fmla="*/ 352425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397655 w 2674130"/>
              <a:gd name="csY14" fmla="*/ 647700 h 5319712"/>
              <a:gd name="csX15" fmla="*/ 752461 w 2674130"/>
              <a:gd name="csY15" fmla="*/ 0 h 5319712"/>
              <a:gd name="csX0" fmla="*/ 752461 w 2674130"/>
              <a:gd name="csY0" fmla="*/ 0 h 5319712"/>
              <a:gd name="csX1" fmla="*/ 1778780 w 2674130"/>
              <a:gd name="csY1" fmla="*/ 352425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414324 w 2674130"/>
              <a:gd name="csY14" fmla="*/ 659606 h 5319712"/>
              <a:gd name="csX15" fmla="*/ 752461 w 2674130"/>
              <a:gd name="csY15" fmla="*/ 0 h 5319712"/>
              <a:gd name="csX0" fmla="*/ 752461 w 2674130"/>
              <a:gd name="csY0" fmla="*/ 0 h 5319712"/>
              <a:gd name="csX1" fmla="*/ 1774017 w 2674130"/>
              <a:gd name="csY1" fmla="*/ 359569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414324 w 2674130"/>
              <a:gd name="csY14" fmla="*/ 659606 h 5319712"/>
              <a:gd name="csX15" fmla="*/ 752461 w 2674130"/>
              <a:gd name="csY15" fmla="*/ 0 h 5319712"/>
              <a:gd name="csX0" fmla="*/ 752461 w 2674130"/>
              <a:gd name="csY0" fmla="*/ 0 h 5319712"/>
              <a:gd name="csX1" fmla="*/ 1774017 w 2674130"/>
              <a:gd name="csY1" fmla="*/ 359569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414324 w 2674130"/>
              <a:gd name="csY14" fmla="*/ 659606 h 5319712"/>
              <a:gd name="csX15" fmla="*/ 752461 w 2674130"/>
              <a:gd name="csY15" fmla="*/ 0 h 5319712"/>
              <a:gd name="csX0" fmla="*/ 752461 w 2674130"/>
              <a:gd name="csY0" fmla="*/ 0 h 5319712"/>
              <a:gd name="csX1" fmla="*/ 1774017 w 2674130"/>
              <a:gd name="csY1" fmla="*/ 359569 h 5319712"/>
              <a:gd name="csX2" fmla="*/ 1881174 w 2674130"/>
              <a:gd name="csY2" fmla="*/ 1033463 h 5319712"/>
              <a:gd name="csX3" fmla="*/ 2090724 w 2674130"/>
              <a:gd name="csY3" fmla="*/ 1343025 h 5319712"/>
              <a:gd name="csX4" fmla="*/ 2340755 w 2674130"/>
              <a:gd name="csY4" fmla="*/ 1814513 h 5319712"/>
              <a:gd name="csX5" fmla="*/ 2466961 w 2674130"/>
              <a:gd name="csY5" fmla="*/ 2233612 h 5319712"/>
              <a:gd name="csX6" fmla="*/ 2559830 w 2674130"/>
              <a:gd name="csY6" fmla="*/ 2533650 h 5319712"/>
              <a:gd name="csX7" fmla="*/ 2588405 w 2674130"/>
              <a:gd name="csY7" fmla="*/ 3400425 h 5319712"/>
              <a:gd name="csX8" fmla="*/ 2674130 w 2674130"/>
              <a:gd name="csY8" fmla="*/ 4667250 h 5319712"/>
              <a:gd name="csX9" fmla="*/ 616730 w 2674130"/>
              <a:gd name="csY9" fmla="*/ 5319712 h 5319712"/>
              <a:gd name="csX10" fmla="*/ 45230 w 2674130"/>
              <a:gd name="csY10" fmla="*/ 3438525 h 5319712"/>
              <a:gd name="csX11" fmla="*/ 142861 w 2674130"/>
              <a:gd name="csY11" fmla="*/ 2736056 h 5319712"/>
              <a:gd name="csX12" fmla="*/ 416705 w 2674130"/>
              <a:gd name="csY12" fmla="*/ 1914525 h 5319712"/>
              <a:gd name="csX13" fmla="*/ 359555 w 2674130"/>
              <a:gd name="csY13" fmla="*/ 1638300 h 5319712"/>
              <a:gd name="csX14" fmla="*/ 414324 w 2674130"/>
              <a:gd name="csY14" fmla="*/ 659606 h 5319712"/>
              <a:gd name="csX15" fmla="*/ 752461 w 2674130"/>
              <a:gd name="csY15" fmla="*/ 0 h 53197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2674130" h="5319712">
                <a:moveTo>
                  <a:pt x="752461" y="0"/>
                </a:moveTo>
                <a:cubicBezTo>
                  <a:pt x="1071549" y="148431"/>
                  <a:pt x="1412067" y="287338"/>
                  <a:pt x="1774017" y="359569"/>
                </a:cubicBezTo>
                <a:cubicBezTo>
                  <a:pt x="1753379" y="586582"/>
                  <a:pt x="1732743" y="715963"/>
                  <a:pt x="1881174" y="1033463"/>
                </a:cubicBezTo>
                <a:cubicBezTo>
                  <a:pt x="1951024" y="1136650"/>
                  <a:pt x="2011349" y="1237456"/>
                  <a:pt x="2090724" y="1343025"/>
                </a:cubicBezTo>
                <a:cubicBezTo>
                  <a:pt x="2174068" y="1500188"/>
                  <a:pt x="2247886" y="1557337"/>
                  <a:pt x="2340755" y="1814513"/>
                </a:cubicBezTo>
                <a:lnTo>
                  <a:pt x="2466961" y="2233612"/>
                </a:lnTo>
                <a:lnTo>
                  <a:pt x="2559830" y="2533650"/>
                </a:lnTo>
                <a:cubicBezTo>
                  <a:pt x="2688417" y="2863056"/>
                  <a:pt x="2633649" y="3111500"/>
                  <a:pt x="2588405" y="3400425"/>
                </a:cubicBezTo>
                <a:cubicBezTo>
                  <a:pt x="2532843" y="4106069"/>
                  <a:pt x="2501092" y="4202112"/>
                  <a:pt x="2674130" y="4667250"/>
                </a:cubicBezTo>
                <a:lnTo>
                  <a:pt x="616730" y="5319712"/>
                </a:lnTo>
                <a:lnTo>
                  <a:pt x="45230" y="3438525"/>
                </a:lnTo>
                <a:cubicBezTo>
                  <a:pt x="-70657" y="3074194"/>
                  <a:pt x="63485" y="2926556"/>
                  <a:pt x="142861" y="2736056"/>
                </a:cubicBezTo>
                <a:cubicBezTo>
                  <a:pt x="242079" y="2625725"/>
                  <a:pt x="422262" y="2270125"/>
                  <a:pt x="416705" y="1914525"/>
                </a:cubicBezTo>
                <a:lnTo>
                  <a:pt x="359555" y="1638300"/>
                </a:lnTo>
                <a:cubicBezTo>
                  <a:pt x="265099" y="1267619"/>
                  <a:pt x="358762" y="968374"/>
                  <a:pt x="414324" y="659606"/>
                </a:cubicBezTo>
                <a:lnTo>
                  <a:pt x="752461" y="0"/>
                </a:lnTo>
                <a:close/>
              </a:path>
            </a:pathLst>
          </a:custGeom>
          <a:noFill/>
          <a:ln w="50800">
            <a:solidFill>
              <a:srgbClr val="FF0000"/>
            </a:solidFill>
            <a:prstDash val="sysDash"/>
          </a:ln>
        </p:spPr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EBF97E00-5791-0F15-D201-CA906602C03B}"/>
              </a:ext>
            </a:extLst>
          </p:cNvPr>
          <p:cNvSpPr/>
          <p:nvPr/>
        </p:nvSpPr>
        <p:spPr>
          <a:xfrm>
            <a:off x="10577541" y="5264274"/>
            <a:ext cx="1771504" cy="1611752"/>
          </a:xfrm>
          <a:custGeom>
            <a:avLst/>
            <a:gdLst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4775 w 1385887"/>
              <a:gd name="csY9" fmla="*/ 166688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4775 w 1385887"/>
              <a:gd name="csY9" fmla="*/ 166688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4775 w 1385887"/>
              <a:gd name="csY9" fmla="*/ 166688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7157 w 1385887"/>
              <a:gd name="csY9" fmla="*/ 152400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7157 w 1385887"/>
              <a:gd name="csY9" fmla="*/ 152400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7157 w 1385887"/>
              <a:gd name="csY9" fmla="*/ 152400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30956 w 1385887"/>
              <a:gd name="csY8" fmla="*/ 266700 h 1269206"/>
              <a:gd name="csX9" fmla="*/ 107157 w 1385887"/>
              <a:gd name="csY9" fmla="*/ 152400 h 1269206"/>
              <a:gd name="csX10" fmla="*/ 816769 w 1385887"/>
              <a:gd name="csY10" fmla="*/ 0 h 1269206"/>
              <a:gd name="csX0" fmla="*/ 817225 w 1386343"/>
              <a:gd name="csY0" fmla="*/ 0 h 1269206"/>
              <a:gd name="csX1" fmla="*/ 898187 w 1386343"/>
              <a:gd name="csY1" fmla="*/ 245269 h 1269206"/>
              <a:gd name="csX2" fmla="*/ 1322050 w 1386343"/>
              <a:gd name="csY2" fmla="*/ 95250 h 1269206"/>
              <a:gd name="csX3" fmla="*/ 1386343 w 1386343"/>
              <a:gd name="csY3" fmla="*/ 364331 h 1269206"/>
              <a:gd name="csX4" fmla="*/ 1369675 w 1386343"/>
              <a:gd name="csY4" fmla="*/ 919163 h 1269206"/>
              <a:gd name="csX5" fmla="*/ 76656 w 1386343"/>
              <a:gd name="csY5" fmla="*/ 1269206 h 1269206"/>
              <a:gd name="csX6" fmla="*/ 40937 w 1386343"/>
              <a:gd name="csY6" fmla="*/ 1221581 h 1269206"/>
              <a:gd name="csX7" fmla="*/ 456 w 1386343"/>
              <a:gd name="csY7" fmla="*/ 916781 h 1269206"/>
              <a:gd name="csX8" fmla="*/ 14744 w 1386343"/>
              <a:gd name="csY8" fmla="*/ 376238 h 1269206"/>
              <a:gd name="csX9" fmla="*/ 107613 w 1386343"/>
              <a:gd name="csY9" fmla="*/ 152400 h 1269206"/>
              <a:gd name="csX10" fmla="*/ 817225 w 1386343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19050 w 1385887"/>
              <a:gd name="csY8" fmla="*/ 283369 h 1269206"/>
              <a:gd name="csX9" fmla="*/ 107157 w 1385887"/>
              <a:gd name="csY9" fmla="*/ 152400 h 1269206"/>
              <a:gd name="csX10" fmla="*/ 816769 w 1385887"/>
              <a:gd name="csY10" fmla="*/ 0 h 1269206"/>
              <a:gd name="csX0" fmla="*/ 816769 w 1385887"/>
              <a:gd name="csY0" fmla="*/ 0 h 1269206"/>
              <a:gd name="csX1" fmla="*/ 897731 w 1385887"/>
              <a:gd name="csY1" fmla="*/ 245269 h 1269206"/>
              <a:gd name="csX2" fmla="*/ 1321594 w 1385887"/>
              <a:gd name="csY2" fmla="*/ 95250 h 1269206"/>
              <a:gd name="csX3" fmla="*/ 1385887 w 1385887"/>
              <a:gd name="csY3" fmla="*/ 364331 h 1269206"/>
              <a:gd name="csX4" fmla="*/ 1369219 w 1385887"/>
              <a:gd name="csY4" fmla="*/ 919163 h 1269206"/>
              <a:gd name="csX5" fmla="*/ 76200 w 1385887"/>
              <a:gd name="csY5" fmla="*/ 1269206 h 1269206"/>
              <a:gd name="csX6" fmla="*/ 40481 w 1385887"/>
              <a:gd name="csY6" fmla="*/ 1221581 h 1269206"/>
              <a:gd name="csX7" fmla="*/ 0 w 1385887"/>
              <a:gd name="csY7" fmla="*/ 916781 h 1269206"/>
              <a:gd name="csX8" fmla="*/ 19050 w 1385887"/>
              <a:gd name="csY8" fmla="*/ 283369 h 1269206"/>
              <a:gd name="csX9" fmla="*/ 107157 w 1385887"/>
              <a:gd name="csY9" fmla="*/ 152400 h 1269206"/>
              <a:gd name="csX10" fmla="*/ 816769 w 1385887"/>
              <a:gd name="csY10" fmla="*/ 0 h 1269206"/>
              <a:gd name="csX0" fmla="*/ 809625 w 1378743"/>
              <a:gd name="csY0" fmla="*/ 0 h 1269206"/>
              <a:gd name="csX1" fmla="*/ 890587 w 1378743"/>
              <a:gd name="csY1" fmla="*/ 245269 h 1269206"/>
              <a:gd name="csX2" fmla="*/ 1314450 w 1378743"/>
              <a:gd name="csY2" fmla="*/ 95250 h 1269206"/>
              <a:gd name="csX3" fmla="*/ 1378743 w 1378743"/>
              <a:gd name="csY3" fmla="*/ 364331 h 1269206"/>
              <a:gd name="csX4" fmla="*/ 1362075 w 1378743"/>
              <a:gd name="csY4" fmla="*/ 919163 h 1269206"/>
              <a:gd name="csX5" fmla="*/ 69056 w 1378743"/>
              <a:gd name="csY5" fmla="*/ 1269206 h 1269206"/>
              <a:gd name="csX6" fmla="*/ 33337 w 1378743"/>
              <a:gd name="csY6" fmla="*/ 1221581 h 1269206"/>
              <a:gd name="csX7" fmla="*/ 0 w 1378743"/>
              <a:gd name="csY7" fmla="*/ 914400 h 1269206"/>
              <a:gd name="csX8" fmla="*/ 11906 w 1378743"/>
              <a:gd name="csY8" fmla="*/ 283369 h 1269206"/>
              <a:gd name="csX9" fmla="*/ 100013 w 1378743"/>
              <a:gd name="csY9" fmla="*/ 152400 h 1269206"/>
              <a:gd name="csX10" fmla="*/ 809625 w 1378743"/>
              <a:gd name="csY10" fmla="*/ 0 h 1269206"/>
              <a:gd name="csX0" fmla="*/ 809625 w 1378743"/>
              <a:gd name="csY0" fmla="*/ 0 h 1269206"/>
              <a:gd name="csX1" fmla="*/ 890587 w 1378743"/>
              <a:gd name="csY1" fmla="*/ 245269 h 1269206"/>
              <a:gd name="csX2" fmla="*/ 1314450 w 1378743"/>
              <a:gd name="csY2" fmla="*/ 95250 h 1269206"/>
              <a:gd name="csX3" fmla="*/ 1378743 w 1378743"/>
              <a:gd name="csY3" fmla="*/ 364331 h 1269206"/>
              <a:gd name="csX4" fmla="*/ 1362075 w 1378743"/>
              <a:gd name="csY4" fmla="*/ 919163 h 1269206"/>
              <a:gd name="csX5" fmla="*/ 69056 w 1378743"/>
              <a:gd name="csY5" fmla="*/ 1269206 h 1269206"/>
              <a:gd name="csX6" fmla="*/ 33337 w 1378743"/>
              <a:gd name="csY6" fmla="*/ 1221581 h 1269206"/>
              <a:gd name="csX7" fmla="*/ 0 w 1378743"/>
              <a:gd name="csY7" fmla="*/ 914400 h 1269206"/>
              <a:gd name="csX8" fmla="*/ 11906 w 1378743"/>
              <a:gd name="csY8" fmla="*/ 283369 h 1269206"/>
              <a:gd name="csX9" fmla="*/ 100013 w 1378743"/>
              <a:gd name="csY9" fmla="*/ 152400 h 1269206"/>
              <a:gd name="csX10" fmla="*/ 809625 w 1378743"/>
              <a:gd name="csY10" fmla="*/ 0 h 1269206"/>
              <a:gd name="csX0" fmla="*/ 812285 w 1381403"/>
              <a:gd name="csY0" fmla="*/ 0 h 1269206"/>
              <a:gd name="csX1" fmla="*/ 893247 w 1381403"/>
              <a:gd name="csY1" fmla="*/ 245269 h 1269206"/>
              <a:gd name="csX2" fmla="*/ 1317110 w 1381403"/>
              <a:gd name="csY2" fmla="*/ 95250 h 1269206"/>
              <a:gd name="csX3" fmla="*/ 1381403 w 1381403"/>
              <a:gd name="csY3" fmla="*/ 364331 h 1269206"/>
              <a:gd name="csX4" fmla="*/ 1364735 w 1381403"/>
              <a:gd name="csY4" fmla="*/ 919163 h 1269206"/>
              <a:gd name="csX5" fmla="*/ 71716 w 1381403"/>
              <a:gd name="csY5" fmla="*/ 1269206 h 1269206"/>
              <a:gd name="csX6" fmla="*/ 35997 w 1381403"/>
              <a:gd name="csY6" fmla="*/ 1221581 h 1269206"/>
              <a:gd name="csX7" fmla="*/ 2660 w 1381403"/>
              <a:gd name="csY7" fmla="*/ 914400 h 1269206"/>
              <a:gd name="csX8" fmla="*/ 14566 w 1381403"/>
              <a:gd name="csY8" fmla="*/ 283369 h 1269206"/>
              <a:gd name="csX9" fmla="*/ 102673 w 1381403"/>
              <a:gd name="csY9" fmla="*/ 152400 h 1269206"/>
              <a:gd name="csX10" fmla="*/ 812285 w 1381403"/>
              <a:gd name="csY10" fmla="*/ 0 h 1269206"/>
              <a:gd name="csX0" fmla="*/ 812285 w 1381403"/>
              <a:gd name="csY0" fmla="*/ 0 h 1269206"/>
              <a:gd name="csX1" fmla="*/ 893247 w 1381403"/>
              <a:gd name="csY1" fmla="*/ 245269 h 1269206"/>
              <a:gd name="csX2" fmla="*/ 1317110 w 1381403"/>
              <a:gd name="csY2" fmla="*/ 95250 h 1269206"/>
              <a:gd name="csX3" fmla="*/ 1381403 w 1381403"/>
              <a:gd name="csY3" fmla="*/ 364331 h 1269206"/>
              <a:gd name="csX4" fmla="*/ 1364735 w 1381403"/>
              <a:gd name="csY4" fmla="*/ 919163 h 1269206"/>
              <a:gd name="csX5" fmla="*/ 71716 w 1381403"/>
              <a:gd name="csY5" fmla="*/ 1269206 h 1269206"/>
              <a:gd name="csX6" fmla="*/ 35997 w 1381403"/>
              <a:gd name="csY6" fmla="*/ 1221581 h 1269206"/>
              <a:gd name="csX7" fmla="*/ 2660 w 1381403"/>
              <a:gd name="csY7" fmla="*/ 914400 h 1269206"/>
              <a:gd name="csX8" fmla="*/ 14566 w 1381403"/>
              <a:gd name="csY8" fmla="*/ 283369 h 1269206"/>
              <a:gd name="csX9" fmla="*/ 102673 w 1381403"/>
              <a:gd name="csY9" fmla="*/ 152400 h 1269206"/>
              <a:gd name="csX10" fmla="*/ 812285 w 1381403"/>
              <a:gd name="csY10" fmla="*/ 0 h 1269206"/>
              <a:gd name="csX0" fmla="*/ 812285 w 1381403"/>
              <a:gd name="csY0" fmla="*/ 0 h 1269206"/>
              <a:gd name="csX1" fmla="*/ 893247 w 1381403"/>
              <a:gd name="csY1" fmla="*/ 245269 h 1269206"/>
              <a:gd name="csX2" fmla="*/ 1317110 w 1381403"/>
              <a:gd name="csY2" fmla="*/ 95250 h 1269206"/>
              <a:gd name="csX3" fmla="*/ 1381403 w 1381403"/>
              <a:gd name="csY3" fmla="*/ 364331 h 1269206"/>
              <a:gd name="csX4" fmla="*/ 1364735 w 1381403"/>
              <a:gd name="csY4" fmla="*/ 919163 h 1269206"/>
              <a:gd name="csX5" fmla="*/ 71716 w 1381403"/>
              <a:gd name="csY5" fmla="*/ 1269206 h 1269206"/>
              <a:gd name="csX6" fmla="*/ 35997 w 1381403"/>
              <a:gd name="csY6" fmla="*/ 1221581 h 1269206"/>
              <a:gd name="csX7" fmla="*/ 2660 w 1381403"/>
              <a:gd name="csY7" fmla="*/ 914400 h 1269206"/>
              <a:gd name="csX8" fmla="*/ 14566 w 1381403"/>
              <a:gd name="csY8" fmla="*/ 283369 h 1269206"/>
              <a:gd name="csX9" fmla="*/ 102673 w 1381403"/>
              <a:gd name="csY9" fmla="*/ 152400 h 1269206"/>
              <a:gd name="csX10" fmla="*/ 812285 w 1381403"/>
              <a:gd name="csY10" fmla="*/ 0 h 1269206"/>
              <a:gd name="csX0" fmla="*/ 812285 w 1393349"/>
              <a:gd name="csY0" fmla="*/ 0 h 1269206"/>
              <a:gd name="csX1" fmla="*/ 893247 w 1393349"/>
              <a:gd name="csY1" fmla="*/ 245269 h 1269206"/>
              <a:gd name="csX2" fmla="*/ 1317110 w 1393349"/>
              <a:gd name="csY2" fmla="*/ 95250 h 1269206"/>
              <a:gd name="csX3" fmla="*/ 1381403 w 1393349"/>
              <a:gd name="csY3" fmla="*/ 364331 h 1269206"/>
              <a:gd name="csX4" fmla="*/ 1364735 w 1393349"/>
              <a:gd name="csY4" fmla="*/ 919163 h 1269206"/>
              <a:gd name="csX5" fmla="*/ 71716 w 1393349"/>
              <a:gd name="csY5" fmla="*/ 1269206 h 1269206"/>
              <a:gd name="csX6" fmla="*/ 35997 w 1393349"/>
              <a:gd name="csY6" fmla="*/ 1221581 h 1269206"/>
              <a:gd name="csX7" fmla="*/ 2660 w 1393349"/>
              <a:gd name="csY7" fmla="*/ 914400 h 1269206"/>
              <a:gd name="csX8" fmla="*/ 14566 w 1393349"/>
              <a:gd name="csY8" fmla="*/ 283369 h 1269206"/>
              <a:gd name="csX9" fmla="*/ 102673 w 1393349"/>
              <a:gd name="csY9" fmla="*/ 152400 h 1269206"/>
              <a:gd name="csX10" fmla="*/ 812285 w 1393349"/>
              <a:gd name="csY10" fmla="*/ 0 h 1269206"/>
              <a:gd name="csX0" fmla="*/ 812285 w 1395006"/>
              <a:gd name="csY0" fmla="*/ 0 h 1269206"/>
              <a:gd name="csX1" fmla="*/ 893247 w 1395006"/>
              <a:gd name="csY1" fmla="*/ 245269 h 1269206"/>
              <a:gd name="csX2" fmla="*/ 1317110 w 1395006"/>
              <a:gd name="csY2" fmla="*/ 95250 h 1269206"/>
              <a:gd name="csX3" fmla="*/ 1381403 w 1395006"/>
              <a:gd name="csY3" fmla="*/ 364331 h 1269206"/>
              <a:gd name="csX4" fmla="*/ 1364735 w 1395006"/>
              <a:gd name="csY4" fmla="*/ 919163 h 1269206"/>
              <a:gd name="csX5" fmla="*/ 71716 w 1395006"/>
              <a:gd name="csY5" fmla="*/ 1269206 h 1269206"/>
              <a:gd name="csX6" fmla="*/ 35997 w 1395006"/>
              <a:gd name="csY6" fmla="*/ 1221581 h 1269206"/>
              <a:gd name="csX7" fmla="*/ 2660 w 1395006"/>
              <a:gd name="csY7" fmla="*/ 914400 h 1269206"/>
              <a:gd name="csX8" fmla="*/ 14566 w 1395006"/>
              <a:gd name="csY8" fmla="*/ 283369 h 1269206"/>
              <a:gd name="csX9" fmla="*/ 102673 w 1395006"/>
              <a:gd name="csY9" fmla="*/ 152400 h 1269206"/>
              <a:gd name="csX10" fmla="*/ 812285 w 1395006"/>
              <a:gd name="csY10" fmla="*/ 0 h 126920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395006" h="1269206">
                <a:moveTo>
                  <a:pt x="812285" y="0"/>
                </a:moveTo>
                <a:lnTo>
                  <a:pt x="893247" y="245269"/>
                </a:lnTo>
                <a:lnTo>
                  <a:pt x="1317110" y="95250"/>
                </a:lnTo>
                <a:lnTo>
                  <a:pt x="1381403" y="364331"/>
                </a:lnTo>
                <a:cubicBezTo>
                  <a:pt x="1413947" y="563562"/>
                  <a:pt x="1379816" y="734219"/>
                  <a:pt x="1364735" y="919163"/>
                </a:cubicBezTo>
                <a:lnTo>
                  <a:pt x="71716" y="1269206"/>
                </a:lnTo>
                <a:cubicBezTo>
                  <a:pt x="52667" y="1262856"/>
                  <a:pt x="38378" y="1235075"/>
                  <a:pt x="35997" y="1221581"/>
                </a:cubicBezTo>
                <a:cubicBezTo>
                  <a:pt x="24885" y="1119187"/>
                  <a:pt x="4247" y="1016794"/>
                  <a:pt x="2660" y="914400"/>
                </a:cubicBezTo>
                <a:cubicBezTo>
                  <a:pt x="-6071" y="692944"/>
                  <a:pt x="9010" y="388144"/>
                  <a:pt x="14566" y="283369"/>
                </a:cubicBezTo>
                <a:cubicBezTo>
                  <a:pt x="16153" y="238125"/>
                  <a:pt x="10598" y="154781"/>
                  <a:pt x="102673" y="152400"/>
                </a:cubicBezTo>
                <a:cubicBezTo>
                  <a:pt x="332861" y="118268"/>
                  <a:pt x="586860" y="105569"/>
                  <a:pt x="812285" y="0"/>
                </a:cubicBezTo>
                <a:close/>
              </a:path>
            </a:pathLst>
          </a:custGeom>
          <a:noFill/>
          <a:ln w="53975">
            <a:solidFill>
              <a:srgbClr val="0000FF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zh-CN" altLang="en-US">
              <a:solidFill>
                <a:schemeClr val="tx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DABFA902-52E7-3185-7EEE-75BEB2900302}"/>
              </a:ext>
            </a:extLst>
          </p:cNvPr>
          <p:cNvGrpSpPr/>
          <p:nvPr/>
        </p:nvGrpSpPr>
        <p:grpSpPr>
          <a:xfrm>
            <a:off x="9317890" y="2327360"/>
            <a:ext cx="2823759" cy="6393357"/>
            <a:chOff x="11842837" y="5626896"/>
            <a:chExt cx="2007515" cy="4545274"/>
          </a:xfrm>
        </p:grpSpPr>
        <p:sp>
          <p:nvSpPr>
            <p:cNvPr id="55" name="文本框 1">
              <a:extLst>
                <a:ext uri="{FF2B5EF4-FFF2-40B4-BE49-F238E27FC236}">
                  <a16:creationId xmlns:a16="http://schemas.microsoft.com/office/drawing/2014/main" id="{707FE4AB-E25D-955E-3393-3BD0F347F690}"/>
                </a:ext>
              </a:extLst>
            </p:cNvPr>
            <p:cNvSpPr txBox="1"/>
            <p:nvPr/>
          </p:nvSpPr>
          <p:spPr>
            <a:xfrm rot="20697973">
              <a:off x="12578372" y="10040884"/>
              <a:ext cx="1057661" cy="131286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200" b="1">
                  <a:effectLst>
                    <a:glow rad="76200">
                      <a:schemeClr val="bg1"/>
                    </a:glow>
                  </a:effectLst>
                </a:defRPr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正方东路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文本框 1">
              <a:extLst>
                <a:ext uri="{FF2B5EF4-FFF2-40B4-BE49-F238E27FC236}">
                  <a16:creationId xmlns:a16="http://schemas.microsoft.com/office/drawing/2014/main" id="{162AC4F1-3F4C-FEB6-F325-9CB4A0B77D48}"/>
                </a:ext>
              </a:extLst>
            </p:cNvPr>
            <p:cNvSpPr txBox="1"/>
            <p:nvPr/>
          </p:nvSpPr>
          <p:spPr>
            <a:xfrm rot="340412">
              <a:off x="12064248" y="7724037"/>
              <a:ext cx="603700" cy="131286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200" b="1">
                  <a:effectLst>
                    <a:glow rad="76200">
                      <a:schemeClr val="bg1"/>
                    </a:glow>
                  </a:effectLst>
                </a:defRPr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莺啼路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文本框 1">
              <a:extLst>
                <a:ext uri="{FF2B5EF4-FFF2-40B4-BE49-F238E27FC236}">
                  <a16:creationId xmlns:a16="http://schemas.microsoft.com/office/drawing/2014/main" id="{C8563F5A-966B-3A46-33E7-3747962357AD}"/>
                </a:ext>
              </a:extLst>
            </p:cNvPr>
            <p:cNvSpPr txBox="1"/>
            <p:nvPr/>
          </p:nvSpPr>
          <p:spPr>
            <a:xfrm rot="20606704">
              <a:off x="13103039" y="8657128"/>
              <a:ext cx="747313" cy="131286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200" b="1">
                  <a:effectLst>
                    <a:glow rad="76200">
                      <a:schemeClr val="bg1"/>
                    </a:glow>
                  </a:effectLst>
                </a:defRPr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映红路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文本框 1">
              <a:extLst>
                <a:ext uri="{FF2B5EF4-FFF2-40B4-BE49-F238E27FC236}">
                  <a16:creationId xmlns:a16="http://schemas.microsoft.com/office/drawing/2014/main" id="{BA64DB35-CF18-2138-EDED-2085E3D2EF5E}"/>
                </a:ext>
              </a:extLst>
            </p:cNvPr>
            <p:cNvSpPr txBox="1"/>
            <p:nvPr/>
          </p:nvSpPr>
          <p:spPr>
            <a:xfrm rot="20546616">
              <a:off x="11842837" y="9090526"/>
              <a:ext cx="131286" cy="724372"/>
            </a:xfrm>
            <a:prstGeom prst="rect">
              <a:avLst/>
            </a:prstGeom>
            <a:noFill/>
          </p:spPr>
          <p:txBody>
            <a:bodyPr vert="eaVert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600" b="1">
                  <a:effectLst>
                    <a:glow rad="1016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200" dirty="0"/>
                <a:t>百川路</a:t>
              </a:r>
            </a:p>
          </p:txBody>
        </p:sp>
        <p:sp>
          <p:nvSpPr>
            <p:cNvPr id="59" name="文本框 1">
              <a:extLst>
                <a:ext uri="{FF2B5EF4-FFF2-40B4-BE49-F238E27FC236}">
                  <a16:creationId xmlns:a16="http://schemas.microsoft.com/office/drawing/2014/main" id="{BEFF420E-D087-3EEA-5A34-5E6607708E6C}"/>
                </a:ext>
              </a:extLst>
            </p:cNvPr>
            <p:cNvSpPr txBox="1"/>
            <p:nvPr/>
          </p:nvSpPr>
          <p:spPr>
            <a:xfrm rot="21214570">
              <a:off x="12611580" y="6631028"/>
              <a:ext cx="131286" cy="835501"/>
            </a:xfrm>
            <a:prstGeom prst="rect">
              <a:avLst/>
            </a:prstGeom>
            <a:noFill/>
          </p:spPr>
          <p:txBody>
            <a:bodyPr vert="eaVert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200" b="1">
                  <a:effectLst>
                    <a:glow rad="101600">
                      <a:schemeClr val="bg1"/>
                    </a:glow>
                  </a:effectLst>
                </a:defRPr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规划支路二</a:t>
              </a:r>
            </a:p>
          </p:txBody>
        </p:sp>
        <p:sp>
          <p:nvSpPr>
            <p:cNvPr id="60" name="文本框 1">
              <a:extLst>
                <a:ext uri="{FF2B5EF4-FFF2-40B4-BE49-F238E27FC236}">
                  <a16:creationId xmlns:a16="http://schemas.microsoft.com/office/drawing/2014/main" id="{094B47C8-0525-4C3E-99D1-AD56B7757A3E}"/>
                </a:ext>
              </a:extLst>
            </p:cNvPr>
            <p:cNvSpPr txBox="1"/>
            <p:nvPr/>
          </p:nvSpPr>
          <p:spPr>
            <a:xfrm rot="1194858">
              <a:off x="12315171" y="5626896"/>
              <a:ext cx="1057661" cy="131286"/>
            </a:xfrm>
            <a:prstGeom prst="rect">
              <a:avLst/>
            </a:prstGeom>
            <a:noFill/>
          </p:spPr>
          <p:txBody>
            <a:bodyPr vert="horz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200" b="1">
                  <a:effectLst>
                    <a:glow rad="76200">
                      <a:schemeClr val="bg1"/>
                    </a:glow>
                  </a:effectLst>
                </a:defRPr>
              </a:lvl1pPr>
            </a:lstStyle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吉印大道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文本框 1">
              <a:extLst>
                <a:ext uri="{FF2B5EF4-FFF2-40B4-BE49-F238E27FC236}">
                  <a16:creationId xmlns:a16="http://schemas.microsoft.com/office/drawing/2014/main" id="{1E89588B-B8AC-DCCA-9BC3-97E9041C0ECD}"/>
                </a:ext>
              </a:extLst>
            </p:cNvPr>
            <p:cNvSpPr txBox="1"/>
            <p:nvPr/>
          </p:nvSpPr>
          <p:spPr>
            <a:xfrm rot="20496561">
              <a:off x="13647223" y="6678636"/>
              <a:ext cx="131286" cy="621233"/>
            </a:xfrm>
            <a:prstGeom prst="rect">
              <a:avLst/>
            </a:prstGeom>
            <a:noFill/>
          </p:spPr>
          <p:txBody>
            <a:bodyPr vert="eaVert" wrap="square" lIns="0" tIns="0" rIns="0" bIns="0" rtlCol="0">
              <a:spAutoFit/>
            </a:bodyPr>
            <a:lstStyle>
              <a:defPPr>
                <a:defRPr lang="zh-CN"/>
              </a:defPPr>
              <a:lvl1pPr algn="dist">
                <a:defRPr sz="1600" b="1">
                  <a:effectLst>
                    <a:glow rad="1016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200" dirty="0"/>
                <a:t>丽泽路</a:t>
              </a:r>
            </a:p>
          </p:txBody>
        </p:sp>
      </p:grpSp>
      <p:sp>
        <p:nvSpPr>
          <p:cNvPr id="62" name="矩形标注 26">
            <a:extLst>
              <a:ext uri="{FF2B5EF4-FFF2-40B4-BE49-F238E27FC236}">
                <a16:creationId xmlns:a16="http://schemas.microsoft.com/office/drawing/2014/main" id="{F85458FF-D636-4B6F-EFE0-086BB5DD13A6}"/>
              </a:ext>
            </a:extLst>
          </p:cNvPr>
          <p:cNvSpPr/>
          <p:nvPr/>
        </p:nvSpPr>
        <p:spPr>
          <a:xfrm>
            <a:off x="12702397" y="4368163"/>
            <a:ext cx="2064221" cy="1763647"/>
          </a:xfrm>
          <a:prstGeom prst="wedgeRectCallout">
            <a:avLst>
              <a:gd name="adj1" fmla="val -93293"/>
              <a:gd name="adj2" fmla="val 45600"/>
            </a:avLst>
          </a:prstGeom>
          <a:solidFill>
            <a:schemeClr val="bg1">
              <a:alpha val="79000"/>
            </a:schemeClr>
          </a:solidFill>
          <a:ln w="6350">
            <a:solidFill>
              <a:schemeClr val="tx1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36000" bIns="36000" rtlCol="0" anchor="ctr"/>
          <a:lstStyle/>
          <a:p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02-012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二类居住用地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(R2)</a:t>
            </a:r>
          </a:p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用地面积：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9.45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公顷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容积率≤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1.6</a:t>
            </a:r>
          </a:p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建筑密度≤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28%</a:t>
            </a:r>
          </a:p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建筑高度≤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米</a:t>
            </a:r>
            <a:endParaRPr lang="en-US" altLang="zh-CN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绿地率≥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</p:txBody>
      </p:sp>
      <p:grpSp>
        <p:nvGrpSpPr>
          <p:cNvPr id="65" name="组合 33">
            <a:extLst>
              <a:ext uri="{FF2B5EF4-FFF2-40B4-BE49-F238E27FC236}">
                <a16:creationId xmlns:a16="http://schemas.microsoft.com/office/drawing/2014/main" id="{DDC124BB-C49C-EB6C-7704-821C39BA5C50}"/>
              </a:ext>
            </a:extLst>
          </p:cNvPr>
          <p:cNvGrpSpPr/>
          <p:nvPr/>
        </p:nvGrpSpPr>
        <p:grpSpPr bwMode="auto">
          <a:xfrm>
            <a:off x="13602690" y="8855952"/>
            <a:ext cx="1666875" cy="633413"/>
            <a:chOff x="17976523" y="7061476"/>
            <a:chExt cx="1666732" cy="634020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B100F417-415B-7F94-94A7-1F0A19481582}"/>
                </a:ext>
              </a:extLst>
            </p:cNvPr>
            <p:cNvSpPr/>
            <p:nvPr/>
          </p:nvSpPr>
          <p:spPr>
            <a:xfrm>
              <a:off x="17976523" y="7444431"/>
              <a:ext cx="349220" cy="1303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000" noProof="1"/>
            </a:p>
          </p:txBody>
        </p:sp>
        <p:grpSp>
          <p:nvGrpSpPr>
            <p:cNvPr id="67" name="组合 35">
              <a:extLst>
                <a:ext uri="{FF2B5EF4-FFF2-40B4-BE49-F238E27FC236}">
                  <a16:creationId xmlns:a16="http://schemas.microsoft.com/office/drawing/2014/main" id="{88B85E94-16FD-2D86-1C11-8EC282C61C62}"/>
                </a:ext>
              </a:extLst>
            </p:cNvPr>
            <p:cNvGrpSpPr/>
            <p:nvPr/>
          </p:nvGrpSpPr>
          <p:grpSpPr bwMode="auto">
            <a:xfrm>
              <a:off x="17976523" y="7061476"/>
              <a:ext cx="1666732" cy="634020"/>
              <a:chOff x="17976523" y="7061476"/>
              <a:chExt cx="1666732" cy="634020"/>
            </a:xfrm>
          </p:grpSpPr>
          <p:sp>
            <p:nvSpPr>
              <p:cNvPr id="68" name="文本框 36">
                <a:extLst>
                  <a:ext uri="{FF2B5EF4-FFF2-40B4-BE49-F238E27FC236}">
                    <a16:creationId xmlns:a16="http://schemas.microsoft.com/office/drawing/2014/main" id="{0A3B5DA9-2424-9158-18C2-2DCF0E8741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401993" y="7061476"/>
                <a:ext cx="1241262" cy="634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/>
              <a:p>
                <a:pPr eaLnBrk="0" hangingPunct="0">
                  <a:lnSpc>
                    <a:spcPct val="160000"/>
                  </a:lnSpc>
                </a:pP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修改地块范围</a:t>
                </a:r>
              </a:p>
              <a:p>
                <a:pPr eaLnBrk="0" hangingPunct="0">
                  <a:lnSpc>
                    <a:spcPct val="160000"/>
                  </a:lnSpc>
                </a:pPr>
                <a:r>
                  <a:rPr lang="zh-CN" altLang="en-US" sz="11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图则单元边界</a:t>
                </a:r>
                <a:endParaRPr lang="en-US" altLang="zh-CN" sz="110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0" name="矩形 69">
                <a:extLst>
                  <a:ext uri="{FF2B5EF4-FFF2-40B4-BE49-F238E27FC236}">
                    <a16:creationId xmlns:a16="http://schemas.microsoft.com/office/drawing/2014/main" id="{EEA4A140-53F0-8C76-7BD4-E19DE3210B77}"/>
                  </a:ext>
                </a:extLst>
              </p:cNvPr>
              <p:cNvSpPr/>
              <p:nvPr/>
            </p:nvSpPr>
            <p:spPr>
              <a:xfrm>
                <a:off x="17976523" y="7212434"/>
                <a:ext cx="349220" cy="128710"/>
              </a:xfrm>
              <a:prstGeom prst="rect">
                <a:avLst/>
              </a:prstGeom>
              <a:noFill/>
              <a:ln w="19050">
                <a:solidFill>
                  <a:srgbClr val="1C21F6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zh-CN" altLang="en-US" sz="1000" noProof="1">
                  <a:sym typeface="+mn-ea"/>
                </a:endParaRPr>
              </a:p>
            </p:txBody>
          </p:sp>
        </p:grpSp>
      </p:grpSp>
      <p:pic>
        <p:nvPicPr>
          <p:cNvPr id="80" name="图片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74" y="1979612"/>
            <a:ext cx="3837222" cy="3184711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矩形 81"/>
          <p:cNvSpPr/>
          <p:nvPr/>
        </p:nvSpPr>
        <p:spPr>
          <a:xfrm>
            <a:off x="656256" y="1989549"/>
            <a:ext cx="3827285" cy="3174775"/>
          </a:xfrm>
          <a:prstGeom prst="rect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83" name="椭圆 82"/>
          <p:cNvSpPr/>
          <p:nvPr/>
        </p:nvSpPr>
        <p:spPr>
          <a:xfrm>
            <a:off x="3009162" y="3440334"/>
            <a:ext cx="142426" cy="14242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84" name="文本框 16"/>
          <p:cNvSpPr txBox="1">
            <a:spLocks noChangeArrowheads="1"/>
          </p:cNvSpPr>
          <p:nvPr/>
        </p:nvSpPr>
        <p:spPr bwMode="auto">
          <a:xfrm>
            <a:off x="2397499" y="2986266"/>
            <a:ext cx="1262913" cy="41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NJNBe040—02</a:t>
            </a:r>
          </a:p>
          <a:p>
            <a:pPr algn="ctr"/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86" name="矩形 20"/>
          <p:cNvSpPr>
            <a:spLocks noChangeArrowheads="1"/>
          </p:cNvSpPr>
          <p:nvPr/>
        </p:nvSpPr>
        <p:spPr bwMode="auto">
          <a:xfrm>
            <a:off x="641350" y="5179229"/>
            <a:ext cx="3838878" cy="240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图则在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江宁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区的位置</a:t>
            </a:r>
          </a:p>
        </p:txBody>
      </p:sp>
      <p:sp>
        <p:nvSpPr>
          <p:cNvPr id="131" name="矩形 19"/>
          <p:cNvSpPr>
            <a:spLocks noChangeArrowheads="1"/>
          </p:cNvSpPr>
          <p:nvPr/>
        </p:nvSpPr>
        <p:spPr bwMode="auto">
          <a:xfrm>
            <a:off x="644662" y="9480434"/>
            <a:ext cx="3838878" cy="24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图则在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NJNBe040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控规</a:t>
            </a:r>
            <a:r>
              <a:rPr lang="zh-CN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单元的位置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D211E3F0-68A3-4AF1-B0BF-1E978CF3B3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645"/>
          <a:stretch>
            <a:fillRect/>
          </a:stretch>
        </p:blipFill>
        <p:spPr>
          <a:xfrm>
            <a:off x="655597" y="5725980"/>
            <a:ext cx="3868701" cy="3695199"/>
          </a:xfrm>
          <a:prstGeom prst="rect">
            <a:avLst/>
          </a:prstGeom>
        </p:spPr>
      </p:pic>
      <p:sp>
        <p:nvSpPr>
          <p:cNvPr id="43" name="任意多边形: 形状 42">
            <a:extLst>
              <a:ext uri="{FF2B5EF4-FFF2-40B4-BE49-F238E27FC236}">
                <a16:creationId xmlns:a16="http://schemas.microsoft.com/office/drawing/2014/main" id="{27066270-1A6C-9260-6CDF-47BD19FB506D}"/>
              </a:ext>
            </a:extLst>
          </p:cNvPr>
          <p:cNvSpPr/>
          <p:nvPr/>
        </p:nvSpPr>
        <p:spPr>
          <a:xfrm>
            <a:off x="655596" y="5722079"/>
            <a:ext cx="3868701" cy="3711215"/>
          </a:xfrm>
          <a:custGeom>
            <a:avLst/>
            <a:gdLst>
              <a:gd name="csX0" fmla="*/ 1551619 w 3708412"/>
              <a:gd name="csY0" fmla="*/ 1804819 h 3557451"/>
              <a:gd name="csX1" fmla="*/ 1488839 w 3708412"/>
              <a:gd name="csY1" fmla="*/ 1933577 h 3557451"/>
              <a:gd name="csX2" fmla="*/ 1459906 w 3708412"/>
              <a:gd name="csY2" fmla="*/ 2187992 h 3557451"/>
              <a:gd name="csX3" fmla="*/ 1421796 w 3708412"/>
              <a:gd name="csY3" fmla="*/ 2408626 h 3557451"/>
              <a:gd name="csX4" fmla="*/ 1399565 w 3708412"/>
              <a:gd name="csY4" fmla="*/ 2631640 h 3557451"/>
              <a:gd name="csX5" fmla="*/ 1530056 w 3708412"/>
              <a:gd name="csY5" fmla="*/ 3036044 h 3557451"/>
              <a:gd name="csX6" fmla="*/ 1999267 w 3708412"/>
              <a:gd name="csY6" fmla="*/ 2890664 h 3557451"/>
              <a:gd name="csX7" fmla="*/ 1967331 w 3708412"/>
              <a:gd name="csY7" fmla="*/ 2668649 h 3557451"/>
              <a:gd name="csX8" fmla="*/ 1981525 w 3708412"/>
              <a:gd name="csY8" fmla="*/ 2431420 h 3557451"/>
              <a:gd name="csX9" fmla="*/ 1894725 w 3708412"/>
              <a:gd name="csY9" fmla="*/ 2180385 h 3557451"/>
              <a:gd name="csX10" fmla="*/ 1800555 w 3708412"/>
              <a:gd name="csY10" fmla="*/ 2039231 h 3557451"/>
              <a:gd name="csX11" fmla="*/ 1780630 w 3708412"/>
              <a:gd name="csY11" fmla="*/ 1885117 h 3557451"/>
              <a:gd name="csX12" fmla="*/ 0 w 3708412"/>
              <a:gd name="csY12" fmla="*/ 0 h 3557451"/>
              <a:gd name="csX13" fmla="*/ 3708412 w 3708412"/>
              <a:gd name="csY13" fmla="*/ 0 h 3557451"/>
              <a:gd name="csX14" fmla="*/ 3708412 w 3708412"/>
              <a:gd name="csY14" fmla="*/ 3557451 h 3557451"/>
              <a:gd name="csX15" fmla="*/ 0 w 3708412"/>
              <a:gd name="csY15" fmla="*/ 3557451 h 35574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3708412" h="3557451">
                <a:moveTo>
                  <a:pt x="1551619" y="1804819"/>
                </a:moveTo>
                <a:lnTo>
                  <a:pt x="1488839" y="1933577"/>
                </a:lnTo>
                <a:cubicBezTo>
                  <a:pt x="1466457" y="1988799"/>
                  <a:pt x="1437251" y="2001759"/>
                  <a:pt x="1459906" y="2187992"/>
                </a:cubicBezTo>
                <a:cubicBezTo>
                  <a:pt x="1481196" y="2274394"/>
                  <a:pt x="1460556" y="2367303"/>
                  <a:pt x="1421796" y="2408626"/>
                </a:cubicBezTo>
                <a:cubicBezTo>
                  <a:pt x="1390043" y="2475305"/>
                  <a:pt x="1361715" y="2563552"/>
                  <a:pt x="1399565" y="2631640"/>
                </a:cubicBezTo>
                <a:cubicBezTo>
                  <a:pt x="1437506" y="2764060"/>
                  <a:pt x="1492115" y="2903624"/>
                  <a:pt x="1530056" y="3036044"/>
                </a:cubicBezTo>
                <a:lnTo>
                  <a:pt x="1999267" y="2890664"/>
                </a:lnTo>
                <a:cubicBezTo>
                  <a:pt x="1973154" y="2818068"/>
                  <a:pt x="1974337" y="2741245"/>
                  <a:pt x="1967331" y="2668649"/>
                </a:cubicBezTo>
                <a:cubicBezTo>
                  <a:pt x="1967968" y="2590512"/>
                  <a:pt x="1987712" y="2516601"/>
                  <a:pt x="1981525" y="2431420"/>
                </a:cubicBezTo>
                <a:lnTo>
                  <a:pt x="1894725" y="2180385"/>
                </a:lnTo>
                <a:cubicBezTo>
                  <a:pt x="1875164" y="2130985"/>
                  <a:pt x="1829671" y="2085813"/>
                  <a:pt x="1800555" y="2039231"/>
                </a:cubicBezTo>
                <a:cubicBezTo>
                  <a:pt x="1787089" y="1986451"/>
                  <a:pt x="1787272" y="1936488"/>
                  <a:pt x="1780630" y="1885117"/>
                </a:cubicBezTo>
                <a:close/>
                <a:moveTo>
                  <a:pt x="0" y="0"/>
                </a:moveTo>
                <a:lnTo>
                  <a:pt x="3708412" y="0"/>
                </a:lnTo>
                <a:lnTo>
                  <a:pt x="3708412" y="3557451"/>
                </a:lnTo>
                <a:lnTo>
                  <a:pt x="0" y="3557451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B3C4F344-EA8C-A336-80A5-42560027A53B}"/>
              </a:ext>
            </a:extLst>
          </p:cNvPr>
          <p:cNvSpPr/>
          <p:nvPr/>
        </p:nvSpPr>
        <p:spPr>
          <a:xfrm>
            <a:off x="836164" y="6438058"/>
            <a:ext cx="3491352" cy="2477706"/>
          </a:xfrm>
          <a:custGeom>
            <a:avLst/>
            <a:gdLst>
              <a:gd name="csX0" fmla="*/ 0 w 8772525"/>
              <a:gd name="csY0" fmla="*/ 123825 h 6181725"/>
              <a:gd name="csX1" fmla="*/ 19050 w 8772525"/>
              <a:gd name="csY1" fmla="*/ 0 h 6181725"/>
              <a:gd name="csX2" fmla="*/ 428625 w 8772525"/>
              <a:gd name="csY2" fmla="*/ 114300 h 6181725"/>
              <a:gd name="csX3" fmla="*/ 847725 w 8772525"/>
              <a:gd name="csY3" fmla="*/ 342900 h 6181725"/>
              <a:gd name="csX4" fmla="*/ 1181100 w 8772525"/>
              <a:gd name="csY4" fmla="*/ 723900 h 6181725"/>
              <a:gd name="csX5" fmla="*/ 1762125 w 8772525"/>
              <a:gd name="csY5" fmla="*/ 1466850 h 6181725"/>
              <a:gd name="csX6" fmla="*/ 2124075 w 8772525"/>
              <a:gd name="csY6" fmla="*/ 1933575 h 6181725"/>
              <a:gd name="csX7" fmla="*/ 3552825 w 8772525"/>
              <a:gd name="csY7" fmla="*/ 2971800 h 6181725"/>
              <a:gd name="csX8" fmla="*/ 3962400 w 8772525"/>
              <a:gd name="csY8" fmla="*/ 3143250 h 6181725"/>
              <a:gd name="csX9" fmla="*/ 4648200 w 8772525"/>
              <a:gd name="csY9" fmla="*/ 3295650 h 6181725"/>
              <a:gd name="csX10" fmla="*/ 7029450 w 8772525"/>
              <a:gd name="csY10" fmla="*/ 3752850 h 6181725"/>
              <a:gd name="csX11" fmla="*/ 8772525 w 8772525"/>
              <a:gd name="csY11" fmla="*/ 4391025 h 6181725"/>
              <a:gd name="csX12" fmla="*/ 8743950 w 8772525"/>
              <a:gd name="csY12" fmla="*/ 4457700 h 6181725"/>
              <a:gd name="csX13" fmla="*/ 8248650 w 8772525"/>
              <a:gd name="csY13" fmla="*/ 4248150 h 6181725"/>
              <a:gd name="csX14" fmla="*/ 8153400 w 8772525"/>
              <a:gd name="csY14" fmla="*/ 4248150 h 6181725"/>
              <a:gd name="csX15" fmla="*/ 8048625 w 8772525"/>
              <a:gd name="csY15" fmla="*/ 4476750 h 6181725"/>
              <a:gd name="csX16" fmla="*/ 7829550 w 8772525"/>
              <a:gd name="csY16" fmla="*/ 4676775 h 6181725"/>
              <a:gd name="csX17" fmla="*/ 7381875 w 8772525"/>
              <a:gd name="csY17" fmla="*/ 4895850 h 6181725"/>
              <a:gd name="csX18" fmla="*/ 7000875 w 8772525"/>
              <a:gd name="csY18" fmla="*/ 4905375 h 6181725"/>
              <a:gd name="csX19" fmla="*/ 6705600 w 8772525"/>
              <a:gd name="csY19" fmla="*/ 4848225 h 6181725"/>
              <a:gd name="csX20" fmla="*/ 6572250 w 8772525"/>
              <a:gd name="csY20" fmla="*/ 4886325 h 6181725"/>
              <a:gd name="csX21" fmla="*/ 5943600 w 8772525"/>
              <a:gd name="csY21" fmla="*/ 5410200 h 6181725"/>
              <a:gd name="csX22" fmla="*/ 3533775 w 8772525"/>
              <a:gd name="csY22" fmla="*/ 6181725 h 6181725"/>
              <a:gd name="csX23" fmla="*/ 3486150 w 8772525"/>
              <a:gd name="csY23" fmla="*/ 6086475 h 6181725"/>
              <a:gd name="csX24" fmla="*/ 3181350 w 8772525"/>
              <a:gd name="csY24" fmla="*/ 6172200 h 6181725"/>
              <a:gd name="csX25" fmla="*/ 3171825 w 8772525"/>
              <a:gd name="csY25" fmla="*/ 6076950 h 6181725"/>
              <a:gd name="csX26" fmla="*/ 3238500 w 8772525"/>
              <a:gd name="csY26" fmla="*/ 6029325 h 6181725"/>
              <a:gd name="csX27" fmla="*/ 3190875 w 8772525"/>
              <a:gd name="csY27" fmla="*/ 5953125 h 6181725"/>
              <a:gd name="csX28" fmla="*/ 3333750 w 8772525"/>
              <a:gd name="csY28" fmla="*/ 5905500 h 6181725"/>
              <a:gd name="csX29" fmla="*/ 3381375 w 8772525"/>
              <a:gd name="csY29" fmla="*/ 6019800 h 6181725"/>
              <a:gd name="csX30" fmla="*/ 3495675 w 8772525"/>
              <a:gd name="csY30" fmla="*/ 6010275 h 6181725"/>
              <a:gd name="csX31" fmla="*/ 3381375 w 8772525"/>
              <a:gd name="csY31" fmla="*/ 5619750 h 6181725"/>
              <a:gd name="csX32" fmla="*/ 3295650 w 8772525"/>
              <a:gd name="csY32" fmla="*/ 5648325 h 6181725"/>
              <a:gd name="csX33" fmla="*/ 3171825 w 8772525"/>
              <a:gd name="csY33" fmla="*/ 5619750 h 6181725"/>
              <a:gd name="csX34" fmla="*/ 3124200 w 8772525"/>
              <a:gd name="csY34" fmla="*/ 5534025 h 6181725"/>
              <a:gd name="csX35" fmla="*/ 3152775 w 8772525"/>
              <a:gd name="csY35" fmla="*/ 5286375 h 6181725"/>
              <a:gd name="csX36" fmla="*/ 3248025 w 8772525"/>
              <a:gd name="csY36" fmla="*/ 5257800 h 6181725"/>
              <a:gd name="csX37" fmla="*/ 3190875 w 8772525"/>
              <a:gd name="csY37" fmla="*/ 5000625 h 6181725"/>
              <a:gd name="csX38" fmla="*/ 3267075 w 8772525"/>
              <a:gd name="csY38" fmla="*/ 4572000 h 6181725"/>
              <a:gd name="csX39" fmla="*/ 3362325 w 8772525"/>
              <a:gd name="csY39" fmla="*/ 3962400 h 6181725"/>
              <a:gd name="csX40" fmla="*/ 3419475 w 8772525"/>
              <a:gd name="csY40" fmla="*/ 3343275 h 6181725"/>
              <a:gd name="csX41" fmla="*/ 3495675 w 8772525"/>
              <a:gd name="csY41" fmla="*/ 3171825 h 6181725"/>
              <a:gd name="csX42" fmla="*/ 3476625 w 8772525"/>
              <a:gd name="csY42" fmla="*/ 3038475 h 6181725"/>
              <a:gd name="csX43" fmla="*/ 3219450 w 8772525"/>
              <a:gd name="csY43" fmla="*/ 2952750 h 6181725"/>
              <a:gd name="csX44" fmla="*/ 3086100 w 8772525"/>
              <a:gd name="csY44" fmla="*/ 2847975 h 6181725"/>
              <a:gd name="csX45" fmla="*/ 2333625 w 8772525"/>
              <a:gd name="csY45" fmla="*/ 2247900 h 6181725"/>
              <a:gd name="csX46" fmla="*/ 1828800 w 8772525"/>
              <a:gd name="csY46" fmla="*/ 1704975 h 6181725"/>
              <a:gd name="csX47" fmla="*/ 1133475 w 8772525"/>
              <a:gd name="csY47" fmla="*/ 771525 h 6181725"/>
              <a:gd name="csX48" fmla="*/ 828675 w 8772525"/>
              <a:gd name="csY48" fmla="*/ 466725 h 6181725"/>
              <a:gd name="csX49" fmla="*/ 361950 w 8772525"/>
              <a:gd name="csY49" fmla="*/ 180975 h 6181725"/>
              <a:gd name="csX50" fmla="*/ 0 w 8772525"/>
              <a:gd name="csY50" fmla="*/ 123825 h 6181725"/>
              <a:gd name="csX0" fmla="*/ 0 w 8772525"/>
              <a:gd name="csY0" fmla="*/ 95250 h 6153150"/>
              <a:gd name="csX1" fmla="*/ 21432 w 8772525"/>
              <a:gd name="csY1" fmla="*/ 0 h 6153150"/>
              <a:gd name="csX2" fmla="*/ 428625 w 8772525"/>
              <a:gd name="csY2" fmla="*/ 85725 h 6153150"/>
              <a:gd name="csX3" fmla="*/ 847725 w 8772525"/>
              <a:gd name="csY3" fmla="*/ 314325 h 6153150"/>
              <a:gd name="csX4" fmla="*/ 1181100 w 8772525"/>
              <a:gd name="csY4" fmla="*/ 695325 h 6153150"/>
              <a:gd name="csX5" fmla="*/ 1762125 w 8772525"/>
              <a:gd name="csY5" fmla="*/ 1438275 h 6153150"/>
              <a:gd name="csX6" fmla="*/ 2124075 w 8772525"/>
              <a:gd name="csY6" fmla="*/ 1905000 h 6153150"/>
              <a:gd name="csX7" fmla="*/ 3552825 w 8772525"/>
              <a:gd name="csY7" fmla="*/ 2943225 h 6153150"/>
              <a:gd name="csX8" fmla="*/ 3962400 w 8772525"/>
              <a:gd name="csY8" fmla="*/ 3114675 h 6153150"/>
              <a:gd name="csX9" fmla="*/ 4648200 w 8772525"/>
              <a:gd name="csY9" fmla="*/ 3267075 h 6153150"/>
              <a:gd name="csX10" fmla="*/ 7029450 w 8772525"/>
              <a:gd name="csY10" fmla="*/ 3724275 h 6153150"/>
              <a:gd name="csX11" fmla="*/ 8772525 w 8772525"/>
              <a:gd name="csY11" fmla="*/ 4362450 h 6153150"/>
              <a:gd name="csX12" fmla="*/ 8743950 w 8772525"/>
              <a:gd name="csY12" fmla="*/ 4429125 h 6153150"/>
              <a:gd name="csX13" fmla="*/ 8248650 w 8772525"/>
              <a:gd name="csY13" fmla="*/ 4219575 h 6153150"/>
              <a:gd name="csX14" fmla="*/ 8153400 w 8772525"/>
              <a:gd name="csY14" fmla="*/ 4219575 h 6153150"/>
              <a:gd name="csX15" fmla="*/ 8048625 w 8772525"/>
              <a:gd name="csY15" fmla="*/ 4448175 h 6153150"/>
              <a:gd name="csX16" fmla="*/ 7829550 w 8772525"/>
              <a:gd name="csY16" fmla="*/ 4648200 h 6153150"/>
              <a:gd name="csX17" fmla="*/ 7381875 w 8772525"/>
              <a:gd name="csY17" fmla="*/ 4867275 h 6153150"/>
              <a:gd name="csX18" fmla="*/ 7000875 w 8772525"/>
              <a:gd name="csY18" fmla="*/ 4876800 h 6153150"/>
              <a:gd name="csX19" fmla="*/ 6705600 w 8772525"/>
              <a:gd name="csY19" fmla="*/ 4819650 h 6153150"/>
              <a:gd name="csX20" fmla="*/ 6572250 w 8772525"/>
              <a:gd name="csY20" fmla="*/ 4857750 h 6153150"/>
              <a:gd name="csX21" fmla="*/ 5943600 w 8772525"/>
              <a:gd name="csY21" fmla="*/ 5381625 h 6153150"/>
              <a:gd name="csX22" fmla="*/ 3533775 w 8772525"/>
              <a:gd name="csY22" fmla="*/ 6153150 h 6153150"/>
              <a:gd name="csX23" fmla="*/ 3486150 w 8772525"/>
              <a:gd name="csY23" fmla="*/ 6057900 h 6153150"/>
              <a:gd name="csX24" fmla="*/ 3181350 w 8772525"/>
              <a:gd name="csY24" fmla="*/ 6143625 h 6153150"/>
              <a:gd name="csX25" fmla="*/ 3171825 w 8772525"/>
              <a:gd name="csY25" fmla="*/ 6048375 h 6153150"/>
              <a:gd name="csX26" fmla="*/ 3238500 w 8772525"/>
              <a:gd name="csY26" fmla="*/ 6000750 h 6153150"/>
              <a:gd name="csX27" fmla="*/ 3190875 w 8772525"/>
              <a:gd name="csY27" fmla="*/ 5924550 h 6153150"/>
              <a:gd name="csX28" fmla="*/ 3333750 w 8772525"/>
              <a:gd name="csY28" fmla="*/ 5876925 h 6153150"/>
              <a:gd name="csX29" fmla="*/ 3381375 w 8772525"/>
              <a:gd name="csY29" fmla="*/ 5991225 h 6153150"/>
              <a:gd name="csX30" fmla="*/ 3495675 w 8772525"/>
              <a:gd name="csY30" fmla="*/ 5981700 h 6153150"/>
              <a:gd name="csX31" fmla="*/ 3381375 w 8772525"/>
              <a:gd name="csY31" fmla="*/ 5591175 h 6153150"/>
              <a:gd name="csX32" fmla="*/ 3295650 w 8772525"/>
              <a:gd name="csY32" fmla="*/ 5619750 h 6153150"/>
              <a:gd name="csX33" fmla="*/ 3171825 w 8772525"/>
              <a:gd name="csY33" fmla="*/ 5591175 h 6153150"/>
              <a:gd name="csX34" fmla="*/ 3124200 w 8772525"/>
              <a:gd name="csY34" fmla="*/ 5505450 h 6153150"/>
              <a:gd name="csX35" fmla="*/ 3152775 w 8772525"/>
              <a:gd name="csY35" fmla="*/ 5257800 h 6153150"/>
              <a:gd name="csX36" fmla="*/ 3248025 w 8772525"/>
              <a:gd name="csY36" fmla="*/ 5229225 h 6153150"/>
              <a:gd name="csX37" fmla="*/ 3190875 w 8772525"/>
              <a:gd name="csY37" fmla="*/ 4972050 h 6153150"/>
              <a:gd name="csX38" fmla="*/ 3267075 w 8772525"/>
              <a:gd name="csY38" fmla="*/ 4543425 h 6153150"/>
              <a:gd name="csX39" fmla="*/ 3362325 w 8772525"/>
              <a:gd name="csY39" fmla="*/ 3933825 h 6153150"/>
              <a:gd name="csX40" fmla="*/ 3419475 w 8772525"/>
              <a:gd name="csY40" fmla="*/ 3314700 h 6153150"/>
              <a:gd name="csX41" fmla="*/ 3495675 w 8772525"/>
              <a:gd name="csY41" fmla="*/ 3143250 h 6153150"/>
              <a:gd name="csX42" fmla="*/ 3476625 w 8772525"/>
              <a:gd name="csY42" fmla="*/ 3009900 h 6153150"/>
              <a:gd name="csX43" fmla="*/ 3219450 w 8772525"/>
              <a:gd name="csY43" fmla="*/ 2924175 h 6153150"/>
              <a:gd name="csX44" fmla="*/ 3086100 w 8772525"/>
              <a:gd name="csY44" fmla="*/ 2819400 h 6153150"/>
              <a:gd name="csX45" fmla="*/ 2333625 w 8772525"/>
              <a:gd name="csY45" fmla="*/ 2219325 h 6153150"/>
              <a:gd name="csX46" fmla="*/ 1828800 w 8772525"/>
              <a:gd name="csY46" fmla="*/ 1676400 h 6153150"/>
              <a:gd name="csX47" fmla="*/ 1133475 w 8772525"/>
              <a:gd name="csY47" fmla="*/ 742950 h 6153150"/>
              <a:gd name="csX48" fmla="*/ 828675 w 8772525"/>
              <a:gd name="csY48" fmla="*/ 438150 h 6153150"/>
              <a:gd name="csX49" fmla="*/ 361950 w 8772525"/>
              <a:gd name="csY49" fmla="*/ 152400 h 6153150"/>
              <a:gd name="csX50" fmla="*/ 0 w 8772525"/>
              <a:gd name="csY50" fmla="*/ 952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40581 w 8765381"/>
              <a:gd name="csY3" fmla="*/ 314325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21531 w 8765381"/>
              <a:gd name="csY48" fmla="*/ 438150 h 6153150"/>
              <a:gd name="csX49" fmla="*/ 354806 w 8765381"/>
              <a:gd name="csY49" fmla="*/ 152400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40581 w 8765381"/>
              <a:gd name="csY3" fmla="*/ 314325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21531 w 8765381"/>
              <a:gd name="csY48" fmla="*/ 438150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40581 w 8765381"/>
              <a:gd name="csY3" fmla="*/ 314325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21531 w 8765381"/>
              <a:gd name="csY48" fmla="*/ 438150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40581 w 8765381"/>
              <a:gd name="csY3" fmla="*/ 314325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40581 w 8765381"/>
              <a:gd name="csY3" fmla="*/ 314325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40581 w 8765381"/>
              <a:gd name="csY3" fmla="*/ 314325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4981 w 8765381"/>
              <a:gd name="csY5" fmla="*/ 1438275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21656 w 8765381"/>
              <a:gd name="csY46" fmla="*/ 1676400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26481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078956 w 8765381"/>
              <a:gd name="csY44" fmla="*/ 2819400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12306 w 8765381"/>
              <a:gd name="csY43" fmla="*/ 2924175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88531 w 8765381"/>
              <a:gd name="csY41" fmla="*/ 3143250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83731 w 8765381"/>
              <a:gd name="csY37" fmla="*/ 4972050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40881 w 8765381"/>
              <a:gd name="csY36" fmla="*/ 5229225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64681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74231 w 8765381"/>
              <a:gd name="csY31" fmla="*/ 5591175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88531 w 8765381"/>
              <a:gd name="csY30" fmla="*/ 5981700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74231 w 8765381"/>
              <a:gd name="csY29" fmla="*/ 5991225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26606 w 8765381"/>
              <a:gd name="csY28" fmla="*/ 5876925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83731 w 8765381"/>
              <a:gd name="csY27" fmla="*/ 5924550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31356 w 8765381"/>
              <a:gd name="csY26" fmla="*/ 6000750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64681 w 8765381"/>
              <a:gd name="csY25" fmla="*/ 6048375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74206 w 8765381"/>
              <a:gd name="csY24" fmla="*/ 6143625 h 6153150"/>
              <a:gd name="csX25" fmla="*/ 3148013 w 8765381"/>
              <a:gd name="csY25" fmla="*/ 6022182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86113 w 8765381"/>
              <a:gd name="csY24" fmla="*/ 6117431 h 6153150"/>
              <a:gd name="csX25" fmla="*/ 3148013 w 8765381"/>
              <a:gd name="csY25" fmla="*/ 6022182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79006 w 8765381"/>
              <a:gd name="csY23" fmla="*/ 6057900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936456 w 8765381"/>
              <a:gd name="csY21" fmla="*/ 5381625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65106 w 8765381"/>
              <a:gd name="csY20" fmla="*/ 4857750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98456 w 8765381"/>
              <a:gd name="csY19" fmla="*/ 4819650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41056 w 8765381"/>
              <a:gd name="csY9" fmla="*/ 3267075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74731 w 8765381"/>
              <a:gd name="csY17" fmla="*/ 4867275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2406 w 8765381"/>
              <a:gd name="csY16" fmla="*/ 4648200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46256 w 8765381"/>
              <a:gd name="csY14" fmla="*/ 4219575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41506 w 8765381"/>
              <a:gd name="csY13" fmla="*/ 4219575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20075 w 8765381"/>
              <a:gd name="csY13" fmla="*/ 4224337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20075 w 8765381"/>
              <a:gd name="csY13" fmla="*/ 4224337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6806 w 8765381"/>
              <a:gd name="csY12" fmla="*/ 4429125 h 6153150"/>
              <a:gd name="csX13" fmla="*/ 8220075 w 8765381"/>
              <a:gd name="csY13" fmla="*/ 4224337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022306 w 8765381"/>
              <a:gd name="csY10" fmla="*/ 3724275 h 6153150"/>
              <a:gd name="csX11" fmla="*/ 8765381 w 8765381"/>
              <a:gd name="csY11" fmla="*/ 4362450 h 6153150"/>
              <a:gd name="csX12" fmla="*/ 8734424 w 8765381"/>
              <a:gd name="csY12" fmla="*/ 4421981 h 6153150"/>
              <a:gd name="csX13" fmla="*/ 8220075 w 8765381"/>
              <a:gd name="csY13" fmla="*/ 4224337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7103269 w 8765381"/>
              <a:gd name="csY10" fmla="*/ 3743325 h 6153150"/>
              <a:gd name="csX11" fmla="*/ 8765381 w 8765381"/>
              <a:gd name="csY11" fmla="*/ 4362450 h 6153150"/>
              <a:gd name="csX12" fmla="*/ 8734424 w 8765381"/>
              <a:gd name="csY12" fmla="*/ 4421981 h 6153150"/>
              <a:gd name="csX13" fmla="*/ 8220075 w 8765381"/>
              <a:gd name="csY13" fmla="*/ 4224337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6977063 w 8765381"/>
              <a:gd name="csY10" fmla="*/ 3714750 h 6153150"/>
              <a:gd name="csX11" fmla="*/ 8765381 w 8765381"/>
              <a:gd name="csY11" fmla="*/ 4362450 h 6153150"/>
              <a:gd name="csX12" fmla="*/ 8734424 w 8765381"/>
              <a:gd name="csY12" fmla="*/ 4421981 h 6153150"/>
              <a:gd name="csX13" fmla="*/ 8220075 w 8765381"/>
              <a:gd name="csY13" fmla="*/ 4224337 h 6153150"/>
              <a:gd name="csX14" fmla="*/ 8127206 w 8765381"/>
              <a:gd name="csY14" fmla="*/ 4236244 h 6153150"/>
              <a:gd name="csX15" fmla="*/ 8041481 w 8765381"/>
              <a:gd name="csY15" fmla="*/ 4448175 h 6153150"/>
              <a:gd name="csX16" fmla="*/ 7824787 w 8765381"/>
              <a:gd name="csY16" fmla="*/ 4669632 h 6153150"/>
              <a:gd name="csX17" fmla="*/ 7365206 w 8765381"/>
              <a:gd name="csY17" fmla="*/ 4864894 h 6153150"/>
              <a:gd name="csX18" fmla="*/ 6993731 w 8765381"/>
              <a:gd name="csY18" fmla="*/ 4876800 h 6153150"/>
              <a:gd name="csX19" fmla="*/ 6681787 w 8765381"/>
              <a:gd name="csY19" fmla="*/ 4826794 h 6153150"/>
              <a:gd name="csX20" fmla="*/ 6574631 w 8765381"/>
              <a:gd name="csY20" fmla="*/ 4872037 h 6153150"/>
              <a:gd name="csX21" fmla="*/ 5884069 w 8765381"/>
              <a:gd name="csY21" fmla="*/ 5410200 h 6153150"/>
              <a:gd name="csX22" fmla="*/ 3526631 w 8765381"/>
              <a:gd name="csY22" fmla="*/ 6153150 h 6153150"/>
              <a:gd name="csX23" fmla="*/ 3486150 w 8765381"/>
              <a:gd name="csY23" fmla="*/ 6026944 h 6153150"/>
              <a:gd name="csX24" fmla="*/ 3186113 w 8765381"/>
              <a:gd name="csY24" fmla="*/ 6117431 h 6153150"/>
              <a:gd name="csX25" fmla="*/ 3150394 w 8765381"/>
              <a:gd name="csY25" fmla="*/ 6036469 h 6153150"/>
              <a:gd name="csX26" fmla="*/ 3202781 w 8765381"/>
              <a:gd name="csY26" fmla="*/ 6012656 h 6153150"/>
              <a:gd name="csX27" fmla="*/ 3159918 w 8765381"/>
              <a:gd name="csY27" fmla="*/ 5912644 h 6153150"/>
              <a:gd name="csX28" fmla="*/ 3345656 w 8765381"/>
              <a:gd name="csY28" fmla="*/ 5848350 h 6153150"/>
              <a:gd name="csX29" fmla="*/ 3381375 w 8765381"/>
              <a:gd name="csY29" fmla="*/ 5957887 h 6153150"/>
              <a:gd name="csX30" fmla="*/ 3462337 w 8765381"/>
              <a:gd name="csY30" fmla="*/ 5936456 h 6153150"/>
              <a:gd name="csX31" fmla="*/ 3364706 w 8765381"/>
              <a:gd name="csY31" fmla="*/ 5588794 h 6153150"/>
              <a:gd name="csX32" fmla="*/ 3288506 w 8765381"/>
              <a:gd name="csY32" fmla="*/ 5619750 h 6153150"/>
              <a:gd name="csX33" fmla="*/ 3157537 w 8765381"/>
              <a:gd name="csY33" fmla="*/ 5591175 h 6153150"/>
              <a:gd name="csX34" fmla="*/ 3117056 w 8765381"/>
              <a:gd name="csY34" fmla="*/ 5505450 h 6153150"/>
              <a:gd name="csX35" fmla="*/ 3145631 w 8765381"/>
              <a:gd name="csY35" fmla="*/ 5257800 h 6153150"/>
              <a:gd name="csX36" fmla="*/ 3238500 w 8765381"/>
              <a:gd name="csY36" fmla="*/ 5224463 h 6153150"/>
              <a:gd name="csX37" fmla="*/ 3169444 w 8765381"/>
              <a:gd name="csY37" fmla="*/ 4967287 h 6153150"/>
              <a:gd name="csX38" fmla="*/ 3259931 w 8765381"/>
              <a:gd name="csY38" fmla="*/ 4543425 h 6153150"/>
              <a:gd name="csX39" fmla="*/ 3355181 w 8765381"/>
              <a:gd name="csY39" fmla="*/ 3933825 h 6153150"/>
              <a:gd name="csX40" fmla="*/ 3412331 w 8765381"/>
              <a:gd name="csY40" fmla="*/ 3314700 h 6153150"/>
              <a:gd name="csX41" fmla="*/ 3498056 w 8765381"/>
              <a:gd name="csY41" fmla="*/ 3145631 h 6153150"/>
              <a:gd name="csX42" fmla="*/ 3469481 w 8765381"/>
              <a:gd name="csY42" fmla="*/ 3009900 h 6153150"/>
              <a:gd name="csX43" fmla="*/ 3200400 w 8765381"/>
              <a:gd name="csY43" fmla="*/ 2864644 h 6153150"/>
              <a:gd name="csX44" fmla="*/ 3121819 w 8765381"/>
              <a:gd name="csY44" fmla="*/ 2802731 h 6153150"/>
              <a:gd name="csX45" fmla="*/ 2340768 w 8765381"/>
              <a:gd name="csY45" fmla="*/ 2219325 h 6153150"/>
              <a:gd name="csX46" fmla="*/ 1800224 w 8765381"/>
              <a:gd name="csY46" fmla="*/ 1624013 h 6153150"/>
              <a:gd name="csX47" fmla="*/ 1126331 w 8765381"/>
              <a:gd name="csY47" fmla="*/ 742950 h 6153150"/>
              <a:gd name="csX48" fmla="*/ 842962 w 8765381"/>
              <a:gd name="csY48" fmla="*/ 440531 h 6153150"/>
              <a:gd name="csX49" fmla="*/ 354806 w 8765381"/>
              <a:gd name="csY49" fmla="*/ 142875 h 6153150"/>
              <a:gd name="csX50" fmla="*/ 0 w 8765381"/>
              <a:gd name="csY50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6977063 w 8765381"/>
              <a:gd name="csY10" fmla="*/ 3714750 h 6153150"/>
              <a:gd name="csX11" fmla="*/ 7246144 w 8765381"/>
              <a:gd name="csY11" fmla="*/ 3795712 h 6153150"/>
              <a:gd name="csX12" fmla="*/ 8765381 w 8765381"/>
              <a:gd name="csY12" fmla="*/ 4362450 h 6153150"/>
              <a:gd name="csX13" fmla="*/ 8734424 w 8765381"/>
              <a:gd name="csY13" fmla="*/ 4421981 h 6153150"/>
              <a:gd name="csX14" fmla="*/ 8220075 w 8765381"/>
              <a:gd name="csY14" fmla="*/ 4224337 h 6153150"/>
              <a:gd name="csX15" fmla="*/ 8127206 w 8765381"/>
              <a:gd name="csY15" fmla="*/ 4236244 h 6153150"/>
              <a:gd name="csX16" fmla="*/ 8041481 w 8765381"/>
              <a:gd name="csY16" fmla="*/ 4448175 h 6153150"/>
              <a:gd name="csX17" fmla="*/ 7824787 w 8765381"/>
              <a:gd name="csY17" fmla="*/ 4669632 h 6153150"/>
              <a:gd name="csX18" fmla="*/ 7365206 w 8765381"/>
              <a:gd name="csY18" fmla="*/ 4864894 h 6153150"/>
              <a:gd name="csX19" fmla="*/ 6993731 w 8765381"/>
              <a:gd name="csY19" fmla="*/ 4876800 h 6153150"/>
              <a:gd name="csX20" fmla="*/ 6681787 w 8765381"/>
              <a:gd name="csY20" fmla="*/ 4826794 h 6153150"/>
              <a:gd name="csX21" fmla="*/ 6574631 w 8765381"/>
              <a:gd name="csY21" fmla="*/ 4872037 h 6153150"/>
              <a:gd name="csX22" fmla="*/ 5884069 w 8765381"/>
              <a:gd name="csY22" fmla="*/ 5410200 h 6153150"/>
              <a:gd name="csX23" fmla="*/ 3526631 w 8765381"/>
              <a:gd name="csY23" fmla="*/ 6153150 h 6153150"/>
              <a:gd name="csX24" fmla="*/ 3486150 w 8765381"/>
              <a:gd name="csY24" fmla="*/ 6026944 h 6153150"/>
              <a:gd name="csX25" fmla="*/ 3186113 w 8765381"/>
              <a:gd name="csY25" fmla="*/ 6117431 h 6153150"/>
              <a:gd name="csX26" fmla="*/ 3150394 w 8765381"/>
              <a:gd name="csY26" fmla="*/ 6036469 h 6153150"/>
              <a:gd name="csX27" fmla="*/ 3202781 w 8765381"/>
              <a:gd name="csY27" fmla="*/ 6012656 h 6153150"/>
              <a:gd name="csX28" fmla="*/ 3159918 w 8765381"/>
              <a:gd name="csY28" fmla="*/ 5912644 h 6153150"/>
              <a:gd name="csX29" fmla="*/ 3345656 w 8765381"/>
              <a:gd name="csY29" fmla="*/ 5848350 h 6153150"/>
              <a:gd name="csX30" fmla="*/ 3381375 w 8765381"/>
              <a:gd name="csY30" fmla="*/ 5957887 h 6153150"/>
              <a:gd name="csX31" fmla="*/ 3462337 w 8765381"/>
              <a:gd name="csY31" fmla="*/ 5936456 h 6153150"/>
              <a:gd name="csX32" fmla="*/ 3364706 w 8765381"/>
              <a:gd name="csY32" fmla="*/ 5588794 h 6153150"/>
              <a:gd name="csX33" fmla="*/ 3288506 w 8765381"/>
              <a:gd name="csY33" fmla="*/ 5619750 h 6153150"/>
              <a:gd name="csX34" fmla="*/ 3157537 w 8765381"/>
              <a:gd name="csY34" fmla="*/ 5591175 h 6153150"/>
              <a:gd name="csX35" fmla="*/ 3117056 w 8765381"/>
              <a:gd name="csY35" fmla="*/ 5505450 h 6153150"/>
              <a:gd name="csX36" fmla="*/ 3145631 w 8765381"/>
              <a:gd name="csY36" fmla="*/ 5257800 h 6153150"/>
              <a:gd name="csX37" fmla="*/ 3238500 w 8765381"/>
              <a:gd name="csY37" fmla="*/ 5224463 h 6153150"/>
              <a:gd name="csX38" fmla="*/ 3169444 w 8765381"/>
              <a:gd name="csY38" fmla="*/ 4967287 h 6153150"/>
              <a:gd name="csX39" fmla="*/ 3259931 w 8765381"/>
              <a:gd name="csY39" fmla="*/ 4543425 h 6153150"/>
              <a:gd name="csX40" fmla="*/ 3355181 w 8765381"/>
              <a:gd name="csY40" fmla="*/ 3933825 h 6153150"/>
              <a:gd name="csX41" fmla="*/ 3412331 w 8765381"/>
              <a:gd name="csY41" fmla="*/ 3314700 h 6153150"/>
              <a:gd name="csX42" fmla="*/ 3498056 w 8765381"/>
              <a:gd name="csY42" fmla="*/ 3145631 h 6153150"/>
              <a:gd name="csX43" fmla="*/ 3469481 w 8765381"/>
              <a:gd name="csY43" fmla="*/ 3009900 h 6153150"/>
              <a:gd name="csX44" fmla="*/ 3200400 w 8765381"/>
              <a:gd name="csY44" fmla="*/ 2864644 h 6153150"/>
              <a:gd name="csX45" fmla="*/ 3121819 w 8765381"/>
              <a:gd name="csY45" fmla="*/ 2802731 h 6153150"/>
              <a:gd name="csX46" fmla="*/ 2340768 w 8765381"/>
              <a:gd name="csY46" fmla="*/ 2219325 h 6153150"/>
              <a:gd name="csX47" fmla="*/ 1800224 w 8765381"/>
              <a:gd name="csY47" fmla="*/ 1624013 h 6153150"/>
              <a:gd name="csX48" fmla="*/ 1126331 w 8765381"/>
              <a:gd name="csY48" fmla="*/ 742950 h 6153150"/>
              <a:gd name="csX49" fmla="*/ 842962 w 8765381"/>
              <a:gd name="csY49" fmla="*/ 440531 h 6153150"/>
              <a:gd name="csX50" fmla="*/ 354806 w 8765381"/>
              <a:gd name="csY50" fmla="*/ 142875 h 6153150"/>
              <a:gd name="csX51" fmla="*/ 0 w 8765381"/>
              <a:gd name="csY51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6977063 w 8765381"/>
              <a:gd name="csY10" fmla="*/ 3714750 h 6153150"/>
              <a:gd name="csX11" fmla="*/ 7246144 w 8765381"/>
              <a:gd name="csY11" fmla="*/ 3795712 h 6153150"/>
              <a:gd name="csX12" fmla="*/ 8765381 w 8765381"/>
              <a:gd name="csY12" fmla="*/ 4362450 h 6153150"/>
              <a:gd name="csX13" fmla="*/ 8734424 w 8765381"/>
              <a:gd name="csY13" fmla="*/ 4421981 h 6153150"/>
              <a:gd name="csX14" fmla="*/ 8220075 w 8765381"/>
              <a:gd name="csY14" fmla="*/ 4224337 h 6153150"/>
              <a:gd name="csX15" fmla="*/ 8127206 w 8765381"/>
              <a:gd name="csY15" fmla="*/ 4236244 h 6153150"/>
              <a:gd name="csX16" fmla="*/ 8041481 w 8765381"/>
              <a:gd name="csY16" fmla="*/ 4448175 h 6153150"/>
              <a:gd name="csX17" fmla="*/ 7824787 w 8765381"/>
              <a:gd name="csY17" fmla="*/ 4669632 h 6153150"/>
              <a:gd name="csX18" fmla="*/ 7365206 w 8765381"/>
              <a:gd name="csY18" fmla="*/ 4864894 h 6153150"/>
              <a:gd name="csX19" fmla="*/ 6993731 w 8765381"/>
              <a:gd name="csY19" fmla="*/ 4876800 h 6153150"/>
              <a:gd name="csX20" fmla="*/ 6681787 w 8765381"/>
              <a:gd name="csY20" fmla="*/ 4826794 h 6153150"/>
              <a:gd name="csX21" fmla="*/ 6574631 w 8765381"/>
              <a:gd name="csY21" fmla="*/ 4872037 h 6153150"/>
              <a:gd name="csX22" fmla="*/ 5884069 w 8765381"/>
              <a:gd name="csY22" fmla="*/ 5410200 h 6153150"/>
              <a:gd name="csX23" fmla="*/ 3526631 w 8765381"/>
              <a:gd name="csY23" fmla="*/ 6153150 h 6153150"/>
              <a:gd name="csX24" fmla="*/ 3486150 w 8765381"/>
              <a:gd name="csY24" fmla="*/ 6026944 h 6153150"/>
              <a:gd name="csX25" fmla="*/ 3186113 w 8765381"/>
              <a:gd name="csY25" fmla="*/ 6117431 h 6153150"/>
              <a:gd name="csX26" fmla="*/ 3150394 w 8765381"/>
              <a:gd name="csY26" fmla="*/ 6036469 h 6153150"/>
              <a:gd name="csX27" fmla="*/ 3202781 w 8765381"/>
              <a:gd name="csY27" fmla="*/ 6012656 h 6153150"/>
              <a:gd name="csX28" fmla="*/ 3159918 w 8765381"/>
              <a:gd name="csY28" fmla="*/ 5912644 h 6153150"/>
              <a:gd name="csX29" fmla="*/ 3345656 w 8765381"/>
              <a:gd name="csY29" fmla="*/ 5848350 h 6153150"/>
              <a:gd name="csX30" fmla="*/ 3381375 w 8765381"/>
              <a:gd name="csY30" fmla="*/ 5957887 h 6153150"/>
              <a:gd name="csX31" fmla="*/ 3462337 w 8765381"/>
              <a:gd name="csY31" fmla="*/ 5936456 h 6153150"/>
              <a:gd name="csX32" fmla="*/ 3364706 w 8765381"/>
              <a:gd name="csY32" fmla="*/ 5588794 h 6153150"/>
              <a:gd name="csX33" fmla="*/ 3288506 w 8765381"/>
              <a:gd name="csY33" fmla="*/ 5619750 h 6153150"/>
              <a:gd name="csX34" fmla="*/ 3157537 w 8765381"/>
              <a:gd name="csY34" fmla="*/ 5591175 h 6153150"/>
              <a:gd name="csX35" fmla="*/ 3117056 w 8765381"/>
              <a:gd name="csY35" fmla="*/ 5505450 h 6153150"/>
              <a:gd name="csX36" fmla="*/ 3145631 w 8765381"/>
              <a:gd name="csY36" fmla="*/ 5257800 h 6153150"/>
              <a:gd name="csX37" fmla="*/ 3238500 w 8765381"/>
              <a:gd name="csY37" fmla="*/ 5224463 h 6153150"/>
              <a:gd name="csX38" fmla="*/ 3169444 w 8765381"/>
              <a:gd name="csY38" fmla="*/ 4967287 h 6153150"/>
              <a:gd name="csX39" fmla="*/ 3259931 w 8765381"/>
              <a:gd name="csY39" fmla="*/ 4543425 h 6153150"/>
              <a:gd name="csX40" fmla="*/ 3355181 w 8765381"/>
              <a:gd name="csY40" fmla="*/ 3933825 h 6153150"/>
              <a:gd name="csX41" fmla="*/ 3412331 w 8765381"/>
              <a:gd name="csY41" fmla="*/ 3314700 h 6153150"/>
              <a:gd name="csX42" fmla="*/ 3498056 w 8765381"/>
              <a:gd name="csY42" fmla="*/ 3145631 h 6153150"/>
              <a:gd name="csX43" fmla="*/ 3469481 w 8765381"/>
              <a:gd name="csY43" fmla="*/ 3009900 h 6153150"/>
              <a:gd name="csX44" fmla="*/ 3200400 w 8765381"/>
              <a:gd name="csY44" fmla="*/ 2864644 h 6153150"/>
              <a:gd name="csX45" fmla="*/ 3121819 w 8765381"/>
              <a:gd name="csY45" fmla="*/ 2802731 h 6153150"/>
              <a:gd name="csX46" fmla="*/ 2340768 w 8765381"/>
              <a:gd name="csY46" fmla="*/ 2219325 h 6153150"/>
              <a:gd name="csX47" fmla="*/ 1800224 w 8765381"/>
              <a:gd name="csY47" fmla="*/ 1624013 h 6153150"/>
              <a:gd name="csX48" fmla="*/ 1126331 w 8765381"/>
              <a:gd name="csY48" fmla="*/ 742950 h 6153150"/>
              <a:gd name="csX49" fmla="*/ 842962 w 8765381"/>
              <a:gd name="csY49" fmla="*/ 440531 h 6153150"/>
              <a:gd name="csX50" fmla="*/ 354806 w 8765381"/>
              <a:gd name="csY50" fmla="*/ 142875 h 6153150"/>
              <a:gd name="csX51" fmla="*/ 0 w 8765381"/>
              <a:gd name="csY51" fmla="*/ 57150 h 6153150"/>
              <a:gd name="csX0" fmla="*/ 0 w 8765381"/>
              <a:gd name="csY0" fmla="*/ 57150 h 6153150"/>
              <a:gd name="csX1" fmla="*/ 14288 w 8765381"/>
              <a:gd name="csY1" fmla="*/ 0 h 6153150"/>
              <a:gd name="csX2" fmla="*/ 421481 w 8765381"/>
              <a:gd name="csY2" fmla="*/ 85725 h 6153150"/>
              <a:gd name="csX3" fmla="*/ 833438 w 8765381"/>
              <a:gd name="csY3" fmla="*/ 326232 h 6153150"/>
              <a:gd name="csX4" fmla="*/ 1173956 w 8765381"/>
              <a:gd name="csY4" fmla="*/ 695325 h 6153150"/>
              <a:gd name="csX5" fmla="*/ 1750218 w 8765381"/>
              <a:gd name="csY5" fmla="*/ 1447800 h 6153150"/>
              <a:gd name="csX6" fmla="*/ 2116931 w 8765381"/>
              <a:gd name="csY6" fmla="*/ 1905000 h 6153150"/>
              <a:gd name="csX7" fmla="*/ 3545681 w 8765381"/>
              <a:gd name="csY7" fmla="*/ 2943225 h 6153150"/>
              <a:gd name="csX8" fmla="*/ 3955256 w 8765381"/>
              <a:gd name="csY8" fmla="*/ 3114675 h 6153150"/>
              <a:gd name="csX9" fmla="*/ 4682331 w 8765381"/>
              <a:gd name="csY9" fmla="*/ 3295650 h 6153150"/>
              <a:gd name="csX10" fmla="*/ 6977063 w 8765381"/>
              <a:gd name="csY10" fmla="*/ 3714750 h 6153150"/>
              <a:gd name="csX11" fmla="*/ 7246144 w 8765381"/>
              <a:gd name="csY11" fmla="*/ 3795712 h 6153150"/>
              <a:gd name="csX12" fmla="*/ 8765381 w 8765381"/>
              <a:gd name="csY12" fmla="*/ 4362450 h 6153150"/>
              <a:gd name="csX13" fmla="*/ 8734424 w 8765381"/>
              <a:gd name="csY13" fmla="*/ 4421981 h 6153150"/>
              <a:gd name="csX14" fmla="*/ 8220075 w 8765381"/>
              <a:gd name="csY14" fmla="*/ 4224337 h 6153150"/>
              <a:gd name="csX15" fmla="*/ 8127206 w 8765381"/>
              <a:gd name="csY15" fmla="*/ 4236244 h 6153150"/>
              <a:gd name="csX16" fmla="*/ 8041481 w 8765381"/>
              <a:gd name="csY16" fmla="*/ 4448175 h 6153150"/>
              <a:gd name="csX17" fmla="*/ 7824787 w 8765381"/>
              <a:gd name="csY17" fmla="*/ 4669632 h 6153150"/>
              <a:gd name="csX18" fmla="*/ 7365206 w 8765381"/>
              <a:gd name="csY18" fmla="*/ 4864894 h 6153150"/>
              <a:gd name="csX19" fmla="*/ 6993731 w 8765381"/>
              <a:gd name="csY19" fmla="*/ 4876800 h 6153150"/>
              <a:gd name="csX20" fmla="*/ 6681787 w 8765381"/>
              <a:gd name="csY20" fmla="*/ 4826794 h 6153150"/>
              <a:gd name="csX21" fmla="*/ 6574631 w 8765381"/>
              <a:gd name="csY21" fmla="*/ 4872037 h 6153150"/>
              <a:gd name="csX22" fmla="*/ 5884069 w 8765381"/>
              <a:gd name="csY22" fmla="*/ 5410200 h 6153150"/>
              <a:gd name="csX23" fmla="*/ 3526631 w 8765381"/>
              <a:gd name="csY23" fmla="*/ 6153150 h 6153150"/>
              <a:gd name="csX24" fmla="*/ 3331899 w 8765381"/>
              <a:gd name="csY24" fmla="*/ 6062002 h 6153150"/>
              <a:gd name="csX25" fmla="*/ 3186113 w 8765381"/>
              <a:gd name="csY25" fmla="*/ 6117431 h 6153150"/>
              <a:gd name="csX26" fmla="*/ 3150394 w 8765381"/>
              <a:gd name="csY26" fmla="*/ 6036469 h 6153150"/>
              <a:gd name="csX27" fmla="*/ 3202781 w 8765381"/>
              <a:gd name="csY27" fmla="*/ 6012656 h 6153150"/>
              <a:gd name="csX28" fmla="*/ 3159918 w 8765381"/>
              <a:gd name="csY28" fmla="*/ 5912644 h 6153150"/>
              <a:gd name="csX29" fmla="*/ 3345656 w 8765381"/>
              <a:gd name="csY29" fmla="*/ 5848350 h 6153150"/>
              <a:gd name="csX30" fmla="*/ 3381375 w 8765381"/>
              <a:gd name="csY30" fmla="*/ 5957887 h 6153150"/>
              <a:gd name="csX31" fmla="*/ 3462337 w 8765381"/>
              <a:gd name="csY31" fmla="*/ 5936456 h 6153150"/>
              <a:gd name="csX32" fmla="*/ 3364706 w 8765381"/>
              <a:gd name="csY32" fmla="*/ 5588794 h 6153150"/>
              <a:gd name="csX33" fmla="*/ 3288506 w 8765381"/>
              <a:gd name="csY33" fmla="*/ 5619750 h 6153150"/>
              <a:gd name="csX34" fmla="*/ 3157537 w 8765381"/>
              <a:gd name="csY34" fmla="*/ 5591175 h 6153150"/>
              <a:gd name="csX35" fmla="*/ 3117056 w 8765381"/>
              <a:gd name="csY35" fmla="*/ 5505450 h 6153150"/>
              <a:gd name="csX36" fmla="*/ 3145631 w 8765381"/>
              <a:gd name="csY36" fmla="*/ 5257800 h 6153150"/>
              <a:gd name="csX37" fmla="*/ 3238500 w 8765381"/>
              <a:gd name="csY37" fmla="*/ 5224463 h 6153150"/>
              <a:gd name="csX38" fmla="*/ 3169444 w 8765381"/>
              <a:gd name="csY38" fmla="*/ 4967287 h 6153150"/>
              <a:gd name="csX39" fmla="*/ 3259931 w 8765381"/>
              <a:gd name="csY39" fmla="*/ 4543425 h 6153150"/>
              <a:gd name="csX40" fmla="*/ 3355181 w 8765381"/>
              <a:gd name="csY40" fmla="*/ 3933825 h 6153150"/>
              <a:gd name="csX41" fmla="*/ 3412331 w 8765381"/>
              <a:gd name="csY41" fmla="*/ 3314700 h 6153150"/>
              <a:gd name="csX42" fmla="*/ 3498056 w 8765381"/>
              <a:gd name="csY42" fmla="*/ 3145631 h 6153150"/>
              <a:gd name="csX43" fmla="*/ 3469481 w 8765381"/>
              <a:gd name="csY43" fmla="*/ 3009900 h 6153150"/>
              <a:gd name="csX44" fmla="*/ 3200400 w 8765381"/>
              <a:gd name="csY44" fmla="*/ 2864644 h 6153150"/>
              <a:gd name="csX45" fmla="*/ 3121819 w 8765381"/>
              <a:gd name="csY45" fmla="*/ 2802731 h 6153150"/>
              <a:gd name="csX46" fmla="*/ 2340768 w 8765381"/>
              <a:gd name="csY46" fmla="*/ 2219325 h 6153150"/>
              <a:gd name="csX47" fmla="*/ 1800224 w 8765381"/>
              <a:gd name="csY47" fmla="*/ 1624013 h 6153150"/>
              <a:gd name="csX48" fmla="*/ 1126331 w 8765381"/>
              <a:gd name="csY48" fmla="*/ 742950 h 6153150"/>
              <a:gd name="csX49" fmla="*/ 842962 w 8765381"/>
              <a:gd name="csY49" fmla="*/ 440531 h 6153150"/>
              <a:gd name="csX50" fmla="*/ 354806 w 8765381"/>
              <a:gd name="csY50" fmla="*/ 142875 h 6153150"/>
              <a:gd name="csX51" fmla="*/ 0 w 8765381"/>
              <a:gd name="csY51" fmla="*/ 57150 h 6153150"/>
              <a:gd name="csX0" fmla="*/ 0 w 8765381"/>
              <a:gd name="csY0" fmla="*/ 57150 h 6202229"/>
              <a:gd name="csX1" fmla="*/ 14288 w 8765381"/>
              <a:gd name="csY1" fmla="*/ 0 h 6202229"/>
              <a:gd name="csX2" fmla="*/ 421481 w 8765381"/>
              <a:gd name="csY2" fmla="*/ 85725 h 6202229"/>
              <a:gd name="csX3" fmla="*/ 833438 w 8765381"/>
              <a:gd name="csY3" fmla="*/ 326232 h 6202229"/>
              <a:gd name="csX4" fmla="*/ 1173956 w 8765381"/>
              <a:gd name="csY4" fmla="*/ 695325 h 6202229"/>
              <a:gd name="csX5" fmla="*/ 1750218 w 8765381"/>
              <a:gd name="csY5" fmla="*/ 1447800 h 6202229"/>
              <a:gd name="csX6" fmla="*/ 2116931 w 8765381"/>
              <a:gd name="csY6" fmla="*/ 1905000 h 6202229"/>
              <a:gd name="csX7" fmla="*/ 3545681 w 8765381"/>
              <a:gd name="csY7" fmla="*/ 2943225 h 6202229"/>
              <a:gd name="csX8" fmla="*/ 3955256 w 8765381"/>
              <a:gd name="csY8" fmla="*/ 3114675 h 6202229"/>
              <a:gd name="csX9" fmla="*/ 4682331 w 8765381"/>
              <a:gd name="csY9" fmla="*/ 3295650 h 6202229"/>
              <a:gd name="csX10" fmla="*/ 6977063 w 8765381"/>
              <a:gd name="csY10" fmla="*/ 3714750 h 6202229"/>
              <a:gd name="csX11" fmla="*/ 7246144 w 8765381"/>
              <a:gd name="csY11" fmla="*/ 3795712 h 6202229"/>
              <a:gd name="csX12" fmla="*/ 8765381 w 8765381"/>
              <a:gd name="csY12" fmla="*/ 4362450 h 6202229"/>
              <a:gd name="csX13" fmla="*/ 8734424 w 8765381"/>
              <a:gd name="csY13" fmla="*/ 4421981 h 6202229"/>
              <a:gd name="csX14" fmla="*/ 8220075 w 8765381"/>
              <a:gd name="csY14" fmla="*/ 4224337 h 6202229"/>
              <a:gd name="csX15" fmla="*/ 8127206 w 8765381"/>
              <a:gd name="csY15" fmla="*/ 4236244 h 6202229"/>
              <a:gd name="csX16" fmla="*/ 8041481 w 8765381"/>
              <a:gd name="csY16" fmla="*/ 4448175 h 6202229"/>
              <a:gd name="csX17" fmla="*/ 7824787 w 8765381"/>
              <a:gd name="csY17" fmla="*/ 4669632 h 6202229"/>
              <a:gd name="csX18" fmla="*/ 7365206 w 8765381"/>
              <a:gd name="csY18" fmla="*/ 4864894 h 6202229"/>
              <a:gd name="csX19" fmla="*/ 6993731 w 8765381"/>
              <a:gd name="csY19" fmla="*/ 4876800 h 6202229"/>
              <a:gd name="csX20" fmla="*/ 6681787 w 8765381"/>
              <a:gd name="csY20" fmla="*/ 4826794 h 6202229"/>
              <a:gd name="csX21" fmla="*/ 6574631 w 8765381"/>
              <a:gd name="csY21" fmla="*/ 4872037 h 6202229"/>
              <a:gd name="csX22" fmla="*/ 5884069 w 8765381"/>
              <a:gd name="csY22" fmla="*/ 5410200 h 6202229"/>
              <a:gd name="csX23" fmla="*/ 3375887 w 8765381"/>
              <a:gd name="csY23" fmla="*/ 6202229 h 6202229"/>
              <a:gd name="csX24" fmla="*/ 3331899 w 8765381"/>
              <a:gd name="csY24" fmla="*/ 6062002 h 6202229"/>
              <a:gd name="csX25" fmla="*/ 3186113 w 8765381"/>
              <a:gd name="csY25" fmla="*/ 6117431 h 6202229"/>
              <a:gd name="csX26" fmla="*/ 3150394 w 8765381"/>
              <a:gd name="csY26" fmla="*/ 6036469 h 6202229"/>
              <a:gd name="csX27" fmla="*/ 3202781 w 8765381"/>
              <a:gd name="csY27" fmla="*/ 6012656 h 6202229"/>
              <a:gd name="csX28" fmla="*/ 3159918 w 8765381"/>
              <a:gd name="csY28" fmla="*/ 5912644 h 6202229"/>
              <a:gd name="csX29" fmla="*/ 3345656 w 8765381"/>
              <a:gd name="csY29" fmla="*/ 5848350 h 6202229"/>
              <a:gd name="csX30" fmla="*/ 3381375 w 8765381"/>
              <a:gd name="csY30" fmla="*/ 5957887 h 6202229"/>
              <a:gd name="csX31" fmla="*/ 3462337 w 8765381"/>
              <a:gd name="csY31" fmla="*/ 5936456 h 6202229"/>
              <a:gd name="csX32" fmla="*/ 3364706 w 8765381"/>
              <a:gd name="csY32" fmla="*/ 5588794 h 6202229"/>
              <a:gd name="csX33" fmla="*/ 3288506 w 8765381"/>
              <a:gd name="csY33" fmla="*/ 5619750 h 6202229"/>
              <a:gd name="csX34" fmla="*/ 3157537 w 8765381"/>
              <a:gd name="csY34" fmla="*/ 5591175 h 6202229"/>
              <a:gd name="csX35" fmla="*/ 3117056 w 8765381"/>
              <a:gd name="csY35" fmla="*/ 5505450 h 6202229"/>
              <a:gd name="csX36" fmla="*/ 3145631 w 8765381"/>
              <a:gd name="csY36" fmla="*/ 5257800 h 6202229"/>
              <a:gd name="csX37" fmla="*/ 3238500 w 8765381"/>
              <a:gd name="csY37" fmla="*/ 5224463 h 6202229"/>
              <a:gd name="csX38" fmla="*/ 3169444 w 8765381"/>
              <a:gd name="csY38" fmla="*/ 4967287 h 6202229"/>
              <a:gd name="csX39" fmla="*/ 3259931 w 8765381"/>
              <a:gd name="csY39" fmla="*/ 4543425 h 6202229"/>
              <a:gd name="csX40" fmla="*/ 3355181 w 8765381"/>
              <a:gd name="csY40" fmla="*/ 3933825 h 6202229"/>
              <a:gd name="csX41" fmla="*/ 3412331 w 8765381"/>
              <a:gd name="csY41" fmla="*/ 3314700 h 6202229"/>
              <a:gd name="csX42" fmla="*/ 3498056 w 8765381"/>
              <a:gd name="csY42" fmla="*/ 3145631 h 6202229"/>
              <a:gd name="csX43" fmla="*/ 3469481 w 8765381"/>
              <a:gd name="csY43" fmla="*/ 3009900 h 6202229"/>
              <a:gd name="csX44" fmla="*/ 3200400 w 8765381"/>
              <a:gd name="csY44" fmla="*/ 2864644 h 6202229"/>
              <a:gd name="csX45" fmla="*/ 3121819 w 8765381"/>
              <a:gd name="csY45" fmla="*/ 2802731 h 6202229"/>
              <a:gd name="csX46" fmla="*/ 2340768 w 8765381"/>
              <a:gd name="csY46" fmla="*/ 2219325 h 6202229"/>
              <a:gd name="csX47" fmla="*/ 1800224 w 8765381"/>
              <a:gd name="csY47" fmla="*/ 1624013 h 6202229"/>
              <a:gd name="csX48" fmla="*/ 1126331 w 8765381"/>
              <a:gd name="csY48" fmla="*/ 742950 h 6202229"/>
              <a:gd name="csX49" fmla="*/ 842962 w 8765381"/>
              <a:gd name="csY49" fmla="*/ 440531 h 6202229"/>
              <a:gd name="csX50" fmla="*/ 354806 w 8765381"/>
              <a:gd name="csY50" fmla="*/ 142875 h 6202229"/>
              <a:gd name="csX51" fmla="*/ 0 w 8765381"/>
              <a:gd name="csY51" fmla="*/ 57150 h 62022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</a:cxnLst>
            <a:rect l="l" t="t" r="r" b="b"/>
            <a:pathLst>
              <a:path w="8765381" h="6202229">
                <a:moveTo>
                  <a:pt x="0" y="57150"/>
                </a:moveTo>
                <a:lnTo>
                  <a:pt x="14288" y="0"/>
                </a:lnTo>
                <a:lnTo>
                  <a:pt x="421481" y="85725"/>
                </a:lnTo>
                <a:cubicBezTo>
                  <a:pt x="596900" y="154782"/>
                  <a:pt x="722313" y="240507"/>
                  <a:pt x="833438" y="326232"/>
                </a:cubicBezTo>
                <a:lnTo>
                  <a:pt x="1173956" y="695325"/>
                </a:lnTo>
                <a:lnTo>
                  <a:pt x="1750218" y="1447800"/>
                </a:lnTo>
                <a:lnTo>
                  <a:pt x="2116931" y="1905000"/>
                </a:lnTo>
                <a:cubicBezTo>
                  <a:pt x="2521743" y="2355850"/>
                  <a:pt x="3005137" y="2678112"/>
                  <a:pt x="3545681" y="2943225"/>
                </a:cubicBezTo>
                <a:lnTo>
                  <a:pt x="3955256" y="3114675"/>
                </a:lnTo>
                <a:lnTo>
                  <a:pt x="4682331" y="3295650"/>
                </a:lnTo>
                <a:lnTo>
                  <a:pt x="6977063" y="3714750"/>
                </a:lnTo>
                <a:cubicBezTo>
                  <a:pt x="7089775" y="3737768"/>
                  <a:pt x="7147719" y="3758406"/>
                  <a:pt x="7246144" y="3795712"/>
                </a:cubicBezTo>
                <a:lnTo>
                  <a:pt x="8765381" y="4362450"/>
                </a:lnTo>
                <a:lnTo>
                  <a:pt x="8734424" y="4421981"/>
                </a:lnTo>
                <a:lnTo>
                  <a:pt x="8220075" y="4224337"/>
                </a:lnTo>
                <a:cubicBezTo>
                  <a:pt x="8172451" y="4216400"/>
                  <a:pt x="8158162" y="4203700"/>
                  <a:pt x="8127206" y="4236244"/>
                </a:cubicBezTo>
                <a:lnTo>
                  <a:pt x="8041481" y="4448175"/>
                </a:lnTo>
                <a:cubicBezTo>
                  <a:pt x="7995444" y="4531519"/>
                  <a:pt x="7944643" y="4612481"/>
                  <a:pt x="7824787" y="4669632"/>
                </a:cubicBezTo>
                <a:lnTo>
                  <a:pt x="7365206" y="4864894"/>
                </a:lnTo>
                <a:cubicBezTo>
                  <a:pt x="7247731" y="4901407"/>
                  <a:pt x="7168356" y="4935537"/>
                  <a:pt x="6993731" y="4876800"/>
                </a:cubicBezTo>
                <a:lnTo>
                  <a:pt x="6681787" y="4826794"/>
                </a:lnTo>
                <a:cubicBezTo>
                  <a:pt x="6627018" y="4810918"/>
                  <a:pt x="6610350" y="4830762"/>
                  <a:pt x="6574631" y="4872037"/>
                </a:cubicBezTo>
                <a:cubicBezTo>
                  <a:pt x="6428581" y="5084762"/>
                  <a:pt x="6220618" y="5307012"/>
                  <a:pt x="5884069" y="5410200"/>
                </a:cubicBezTo>
                <a:lnTo>
                  <a:pt x="3375887" y="6202229"/>
                </a:lnTo>
                <a:lnTo>
                  <a:pt x="3331899" y="6062002"/>
                </a:lnTo>
                <a:lnTo>
                  <a:pt x="3186113" y="6117431"/>
                </a:lnTo>
                <a:lnTo>
                  <a:pt x="3150394" y="6036469"/>
                </a:lnTo>
                <a:lnTo>
                  <a:pt x="3202781" y="6012656"/>
                </a:lnTo>
                <a:lnTo>
                  <a:pt x="3159918" y="5912644"/>
                </a:lnTo>
                <a:lnTo>
                  <a:pt x="3345656" y="5848350"/>
                </a:lnTo>
                <a:lnTo>
                  <a:pt x="3381375" y="5957887"/>
                </a:lnTo>
                <a:lnTo>
                  <a:pt x="3462337" y="5936456"/>
                </a:lnTo>
                <a:lnTo>
                  <a:pt x="3364706" y="5588794"/>
                </a:lnTo>
                <a:lnTo>
                  <a:pt x="3288506" y="5619750"/>
                </a:lnTo>
                <a:cubicBezTo>
                  <a:pt x="3242468" y="5629275"/>
                  <a:pt x="3203574" y="5631656"/>
                  <a:pt x="3157537" y="5591175"/>
                </a:cubicBezTo>
                <a:lnTo>
                  <a:pt x="3117056" y="5505450"/>
                </a:lnTo>
                <a:cubicBezTo>
                  <a:pt x="3105149" y="5420519"/>
                  <a:pt x="3057525" y="5342731"/>
                  <a:pt x="3145631" y="5257800"/>
                </a:cubicBezTo>
                <a:lnTo>
                  <a:pt x="3238500" y="5224463"/>
                </a:lnTo>
                <a:lnTo>
                  <a:pt x="3169444" y="4967287"/>
                </a:lnTo>
                <a:cubicBezTo>
                  <a:pt x="3154362" y="4881562"/>
                  <a:pt x="3103562" y="4729163"/>
                  <a:pt x="3259931" y="4543425"/>
                </a:cubicBezTo>
                <a:cubicBezTo>
                  <a:pt x="3341687" y="4392613"/>
                  <a:pt x="3440113" y="4175125"/>
                  <a:pt x="3355181" y="3933825"/>
                </a:cubicBezTo>
                <a:cubicBezTo>
                  <a:pt x="3326606" y="3744119"/>
                  <a:pt x="3314699" y="3521075"/>
                  <a:pt x="3412331" y="3314700"/>
                </a:cubicBezTo>
                <a:lnTo>
                  <a:pt x="3498056" y="3145631"/>
                </a:lnTo>
                <a:cubicBezTo>
                  <a:pt x="3513138" y="3105944"/>
                  <a:pt x="3585368" y="3044826"/>
                  <a:pt x="3469481" y="3009900"/>
                </a:cubicBezTo>
                <a:lnTo>
                  <a:pt x="3200400" y="2864644"/>
                </a:lnTo>
                <a:lnTo>
                  <a:pt x="3121819" y="2802731"/>
                </a:lnTo>
                <a:cubicBezTo>
                  <a:pt x="2813844" y="2634456"/>
                  <a:pt x="2582068" y="2423319"/>
                  <a:pt x="2340768" y="2219325"/>
                </a:cubicBezTo>
                <a:cubicBezTo>
                  <a:pt x="2136774" y="2032794"/>
                  <a:pt x="1963737" y="1822450"/>
                  <a:pt x="1800224" y="1624013"/>
                </a:cubicBezTo>
                <a:lnTo>
                  <a:pt x="1126331" y="742950"/>
                </a:lnTo>
                <a:lnTo>
                  <a:pt x="842962" y="440531"/>
                </a:lnTo>
                <a:cubicBezTo>
                  <a:pt x="730249" y="339724"/>
                  <a:pt x="655637" y="219869"/>
                  <a:pt x="354806" y="142875"/>
                </a:cubicBezTo>
                <a:lnTo>
                  <a:pt x="0" y="57150"/>
                </a:lnTo>
                <a:close/>
              </a:path>
            </a:pathLst>
          </a:custGeom>
          <a:noFill/>
          <a:ln w="25400" cmpd="sng">
            <a:solidFill>
              <a:srgbClr val="0000FF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800" dirty="0"/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E7FD8746-C737-92DC-896B-26BF8FEF1CB7}"/>
              </a:ext>
            </a:extLst>
          </p:cNvPr>
          <p:cNvGrpSpPr/>
          <p:nvPr/>
        </p:nvGrpSpPr>
        <p:grpSpPr>
          <a:xfrm>
            <a:off x="803182" y="5765299"/>
            <a:ext cx="3667566" cy="3395480"/>
            <a:chOff x="8757880" y="3444328"/>
            <a:chExt cx="5882045" cy="5445672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B407F4BF-7E0E-511D-B511-D84D873FD5A0}"/>
                </a:ext>
              </a:extLst>
            </p:cNvPr>
            <p:cNvGrpSpPr/>
            <p:nvPr/>
          </p:nvGrpSpPr>
          <p:grpSpPr>
            <a:xfrm>
              <a:off x="8757880" y="3529105"/>
              <a:ext cx="5882045" cy="5360895"/>
              <a:chOff x="8757880" y="3529105"/>
              <a:chExt cx="5882045" cy="5360895"/>
            </a:xfrm>
          </p:grpSpPr>
          <p:sp>
            <p:nvSpPr>
              <p:cNvPr id="22" name="任意多边形: 形状 21">
                <a:extLst>
                  <a:ext uri="{FF2B5EF4-FFF2-40B4-BE49-F238E27FC236}">
                    <a16:creationId xmlns:a16="http://schemas.microsoft.com/office/drawing/2014/main" id="{F8EA8E88-EF22-04E5-2E88-3E8B2069BE56}"/>
                  </a:ext>
                </a:extLst>
              </p:cNvPr>
              <p:cNvSpPr/>
              <p:nvPr/>
            </p:nvSpPr>
            <p:spPr>
              <a:xfrm>
                <a:off x="9626600" y="3529105"/>
                <a:ext cx="4934141" cy="5360895"/>
              </a:xfrm>
              <a:custGeom>
                <a:avLst/>
                <a:gdLst>
                  <a:gd name="csX0" fmla="*/ 4914900 w 4966594"/>
                  <a:gd name="csY0" fmla="*/ 0 h 5384800"/>
                  <a:gd name="csX1" fmla="*/ 4965700 w 4966594"/>
                  <a:gd name="csY1" fmla="*/ 457200 h 5384800"/>
                  <a:gd name="csX2" fmla="*/ 4876800 w 4966594"/>
                  <a:gd name="csY2" fmla="*/ 939800 h 5384800"/>
                  <a:gd name="csX3" fmla="*/ 4559300 w 4966594"/>
                  <a:gd name="csY3" fmla="*/ 1689100 h 5384800"/>
                  <a:gd name="csX4" fmla="*/ 3543300 w 4966594"/>
                  <a:gd name="csY4" fmla="*/ 3759200 h 5384800"/>
                  <a:gd name="csX5" fmla="*/ 3302000 w 4966594"/>
                  <a:gd name="csY5" fmla="*/ 4229100 h 5384800"/>
                  <a:gd name="csX6" fmla="*/ 3048000 w 4966594"/>
                  <a:gd name="csY6" fmla="*/ 4419600 h 5384800"/>
                  <a:gd name="csX7" fmla="*/ 2286000 w 4966594"/>
                  <a:gd name="csY7" fmla="*/ 4699000 h 5384800"/>
                  <a:gd name="csX8" fmla="*/ 0 w 4966594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559300 w 4968796"/>
                  <a:gd name="csY3" fmla="*/ 1689100 h 5384800"/>
                  <a:gd name="csX4" fmla="*/ 35433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460240 w 4968796"/>
                  <a:gd name="csY3" fmla="*/ 1811020 h 5384800"/>
                  <a:gd name="csX4" fmla="*/ 35433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505960 w 4968796"/>
                  <a:gd name="csY3" fmla="*/ 1818640 h 5384800"/>
                  <a:gd name="csX4" fmla="*/ 35433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461510 w 4968796"/>
                  <a:gd name="csY3" fmla="*/ 1812290 h 5384800"/>
                  <a:gd name="csX4" fmla="*/ 35433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461510 w 4968796"/>
                  <a:gd name="csY3" fmla="*/ 1812290 h 5384800"/>
                  <a:gd name="csX4" fmla="*/ 35687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461510 w 4968796"/>
                  <a:gd name="csY3" fmla="*/ 1812290 h 5384800"/>
                  <a:gd name="csX4" fmla="*/ 35687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68796"/>
                  <a:gd name="csY0" fmla="*/ 0 h 5384800"/>
                  <a:gd name="csX1" fmla="*/ 4965700 w 4968796"/>
                  <a:gd name="csY1" fmla="*/ 457200 h 5384800"/>
                  <a:gd name="csX2" fmla="*/ 4831080 w 4968796"/>
                  <a:gd name="csY2" fmla="*/ 962660 h 5384800"/>
                  <a:gd name="csX3" fmla="*/ 4156710 w 4968796"/>
                  <a:gd name="csY3" fmla="*/ 2485390 h 5384800"/>
                  <a:gd name="csX4" fmla="*/ 3568700 w 4968796"/>
                  <a:gd name="csY4" fmla="*/ 3759200 h 5384800"/>
                  <a:gd name="csX5" fmla="*/ 3302000 w 4968796"/>
                  <a:gd name="csY5" fmla="*/ 4229100 h 5384800"/>
                  <a:gd name="csX6" fmla="*/ 3048000 w 4968796"/>
                  <a:gd name="csY6" fmla="*/ 4419600 h 5384800"/>
                  <a:gd name="csX7" fmla="*/ 2286000 w 4968796"/>
                  <a:gd name="csY7" fmla="*/ 4699000 h 5384800"/>
                  <a:gd name="csX8" fmla="*/ 0 w 4968796"/>
                  <a:gd name="csY8" fmla="*/ 5384800 h 5384800"/>
                  <a:gd name="csX0" fmla="*/ 4914900 w 4929566"/>
                  <a:gd name="csY0" fmla="*/ 0 h 5384800"/>
                  <a:gd name="csX1" fmla="*/ 4909924 w 4929566"/>
                  <a:gd name="csY1" fmla="*/ 433295 h 5384800"/>
                  <a:gd name="csX2" fmla="*/ 4831080 w 4929566"/>
                  <a:gd name="csY2" fmla="*/ 962660 h 5384800"/>
                  <a:gd name="csX3" fmla="*/ 4156710 w 4929566"/>
                  <a:gd name="csY3" fmla="*/ 2485390 h 5384800"/>
                  <a:gd name="csX4" fmla="*/ 3568700 w 4929566"/>
                  <a:gd name="csY4" fmla="*/ 3759200 h 5384800"/>
                  <a:gd name="csX5" fmla="*/ 3302000 w 4929566"/>
                  <a:gd name="csY5" fmla="*/ 4229100 h 5384800"/>
                  <a:gd name="csX6" fmla="*/ 3048000 w 4929566"/>
                  <a:gd name="csY6" fmla="*/ 4419600 h 5384800"/>
                  <a:gd name="csX7" fmla="*/ 2286000 w 4929566"/>
                  <a:gd name="csY7" fmla="*/ 4699000 h 5384800"/>
                  <a:gd name="csX8" fmla="*/ 0 w 4929566"/>
                  <a:gd name="csY8" fmla="*/ 5384800 h 5384800"/>
                  <a:gd name="csX0" fmla="*/ 4843184 w 4917573"/>
                  <a:gd name="csY0" fmla="*/ 0 h 5416673"/>
                  <a:gd name="csX1" fmla="*/ 4909924 w 4917573"/>
                  <a:gd name="csY1" fmla="*/ 465168 h 5416673"/>
                  <a:gd name="csX2" fmla="*/ 4831080 w 4917573"/>
                  <a:gd name="csY2" fmla="*/ 994533 h 5416673"/>
                  <a:gd name="csX3" fmla="*/ 4156710 w 4917573"/>
                  <a:gd name="csY3" fmla="*/ 2517263 h 5416673"/>
                  <a:gd name="csX4" fmla="*/ 3568700 w 4917573"/>
                  <a:gd name="csY4" fmla="*/ 3791073 h 5416673"/>
                  <a:gd name="csX5" fmla="*/ 3302000 w 4917573"/>
                  <a:gd name="csY5" fmla="*/ 4260973 h 5416673"/>
                  <a:gd name="csX6" fmla="*/ 3048000 w 4917573"/>
                  <a:gd name="csY6" fmla="*/ 4451473 h 5416673"/>
                  <a:gd name="csX7" fmla="*/ 2286000 w 4917573"/>
                  <a:gd name="csY7" fmla="*/ 4730873 h 5416673"/>
                  <a:gd name="csX8" fmla="*/ 0 w 4917573"/>
                  <a:gd name="csY8" fmla="*/ 5416673 h 5416673"/>
                  <a:gd name="csX0" fmla="*/ 4843184 w 4957766"/>
                  <a:gd name="csY0" fmla="*/ 0 h 5416673"/>
                  <a:gd name="csX1" fmla="*/ 4957733 w 4957766"/>
                  <a:gd name="csY1" fmla="*/ 473137 h 5416673"/>
                  <a:gd name="csX2" fmla="*/ 4831080 w 4957766"/>
                  <a:gd name="csY2" fmla="*/ 994533 h 5416673"/>
                  <a:gd name="csX3" fmla="*/ 4156710 w 4957766"/>
                  <a:gd name="csY3" fmla="*/ 2517263 h 5416673"/>
                  <a:gd name="csX4" fmla="*/ 3568700 w 4957766"/>
                  <a:gd name="csY4" fmla="*/ 3791073 h 5416673"/>
                  <a:gd name="csX5" fmla="*/ 3302000 w 4957766"/>
                  <a:gd name="csY5" fmla="*/ 4260973 h 5416673"/>
                  <a:gd name="csX6" fmla="*/ 3048000 w 4957766"/>
                  <a:gd name="csY6" fmla="*/ 4451473 h 5416673"/>
                  <a:gd name="csX7" fmla="*/ 2286000 w 4957766"/>
                  <a:gd name="csY7" fmla="*/ 4730873 h 5416673"/>
                  <a:gd name="csX8" fmla="*/ 0 w 4957766"/>
                  <a:gd name="csY8" fmla="*/ 5416673 h 5416673"/>
                  <a:gd name="csX0" fmla="*/ 4898961 w 4959640"/>
                  <a:gd name="csY0" fmla="*/ 0 h 5440577"/>
                  <a:gd name="csX1" fmla="*/ 4957733 w 4959640"/>
                  <a:gd name="csY1" fmla="*/ 497041 h 5440577"/>
                  <a:gd name="csX2" fmla="*/ 4831080 w 4959640"/>
                  <a:gd name="csY2" fmla="*/ 1018437 h 5440577"/>
                  <a:gd name="csX3" fmla="*/ 4156710 w 4959640"/>
                  <a:gd name="csY3" fmla="*/ 2541167 h 5440577"/>
                  <a:gd name="csX4" fmla="*/ 3568700 w 4959640"/>
                  <a:gd name="csY4" fmla="*/ 3814977 h 5440577"/>
                  <a:gd name="csX5" fmla="*/ 3302000 w 4959640"/>
                  <a:gd name="csY5" fmla="*/ 4284877 h 5440577"/>
                  <a:gd name="csX6" fmla="*/ 3048000 w 4959640"/>
                  <a:gd name="csY6" fmla="*/ 4475377 h 5440577"/>
                  <a:gd name="csX7" fmla="*/ 2286000 w 4959640"/>
                  <a:gd name="csY7" fmla="*/ 4754777 h 5440577"/>
                  <a:gd name="csX8" fmla="*/ 0 w 4959640"/>
                  <a:gd name="csY8" fmla="*/ 5440577 h 5440577"/>
                  <a:gd name="csX0" fmla="*/ 4898961 w 4915700"/>
                  <a:gd name="csY0" fmla="*/ 0 h 5440577"/>
                  <a:gd name="csX1" fmla="*/ 4901956 w 4915700"/>
                  <a:gd name="csY1" fmla="*/ 584692 h 5440577"/>
                  <a:gd name="csX2" fmla="*/ 4831080 w 4915700"/>
                  <a:gd name="csY2" fmla="*/ 1018437 h 5440577"/>
                  <a:gd name="csX3" fmla="*/ 4156710 w 4915700"/>
                  <a:gd name="csY3" fmla="*/ 2541167 h 5440577"/>
                  <a:gd name="csX4" fmla="*/ 3568700 w 4915700"/>
                  <a:gd name="csY4" fmla="*/ 3814977 h 5440577"/>
                  <a:gd name="csX5" fmla="*/ 3302000 w 4915700"/>
                  <a:gd name="csY5" fmla="*/ 4284877 h 5440577"/>
                  <a:gd name="csX6" fmla="*/ 3048000 w 4915700"/>
                  <a:gd name="csY6" fmla="*/ 4475377 h 5440577"/>
                  <a:gd name="csX7" fmla="*/ 2286000 w 4915700"/>
                  <a:gd name="csY7" fmla="*/ 4754777 h 5440577"/>
                  <a:gd name="csX8" fmla="*/ 0 w 4915700"/>
                  <a:gd name="csY8" fmla="*/ 5440577 h 5440577"/>
                  <a:gd name="csX0" fmla="*/ 4898961 w 4919900"/>
                  <a:gd name="csY0" fmla="*/ 0 h 5440577"/>
                  <a:gd name="csX1" fmla="*/ 4901956 w 4919900"/>
                  <a:gd name="csY1" fmla="*/ 584692 h 5440577"/>
                  <a:gd name="csX2" fmla="*/ 4759367 w 4919900"/>
                  <a:gd name="csY2" fmla="*/ 1273421 h 5440577"/>
                  <a:gd name="csX3" fmla="*/ 4156710 w 4919900"/>
                  <a:gd name="csY3" fmla="*/ 2541167 h 5440577"/>
                  <a:gd name="csX4" fmla="*/ 3568700 w 4919900"/>
                  <a:gd name="csY4" fmla="*/ 3814977 h 5440577"/>
                  <a:gd name="csX5" fmla="*/ 3302000 w 4919900"/>
                  <a:gd name="csY5" fmla="*/ 4284877 h 5440577"/>
                  <a:gd name="csX6" fmla="*/ 3048000 w 4919900"/>
                  <a:gd name="csY6" fmla="*/ 4475377 h 5440577"/>
                  <a:gd name="csX7" fmla="*/ 2286000 w 4919900"/>
                  <a:gd name="csY7" fmla="*/ 4754777 h 5440577"/>
                  <a:gd name="csX8" fmla="*/ 0 w 4919900"/>
                  <a:gd name="csY8" fmla="*/ 5440577 h 5440577"/>
                  <a:gd name="csX0" fmla="*/ 4898961 w 4898961"/>
                  <a:gd name="csY0" fmla="*/ 0 h 5440577"/>
                  <a:gd name="csX1" fmla="*/ 4759367 w 4898961"/>
                  <a:gd name="csY1" fmla="*/ 1273421 h 5440577"/>
                  <a:gd name="csX2" fmla="*/ 4156710 w 4898961"/>
                  <a:gd name="csY2" fmla="*/ 2541167 h 5440577"/>
                  <a:gd name="csX3" fmla="*/ 3568700 w 4898961"/>
                  <a:gd name="csY3" fmla="*/ 3814977 h 5440577"/>
                  <a:gd name="csX4" fmla="*/ 3302000 w 4898961"/>
                  <a:gd name="csY4" fmla="*/ 4284877 h 5440577"/>
                  <a:gd name="csX5" fmla="*/ 3048000 w 4898961"/>
                  <a:gd name="csY5" fmla="*/ 4475377 h 5440577"/>
                  <a:gd name="csX6" fmla="*/ 2286000 w 4898961"/>
                  <a:gd name="csY6" fmla="*/ 4754777 h 5440577"/>
                  <a:gd name="csX7" fmla="*/ 0 w 4898961"/>
                  <a:gd name="csY7" fmla="*/ 5440577 h 5440577"/>
                  <a:gd name="csX0" fmla="*/ 4898961 w 4905409"/>
                  <a:gd name="csY0" fmla="*/ 0 h 5440577"/>
                  <a:gd name="csX1" fmla="*/ 4839050 w 4905409"/>
                  <a:gd name="csY1" fmla="*/ 1066247 h 5440577"/>
                  <a:gd name="csX2" fmla="*/ 4156710 w 4905409"/>
                  <a:gd name="csY2" fmla="*/ 2541167 h 5440577"/>
                  <a:gd name="csX3" fmla="*/ 3568700 w 4905409"/>
                  <a:gd name="csY3" fmla="*/ 3814977 h 5440577"/>
                  <a:gd name="csX4" fmla="*/ 3302000 w 4905409"/>
                  <a:gd name="csY4" fmla="*/ 4284877 h 5440577"/>
                  <a:gd name="csX5" fmla="*/ 3048000 w 4905409"/>
                  <a:gd name="csY5" fmla="*/ 4475377 h 5440577"/>
                  <a:gd name="csX6" fmla="*/ 2286000 w 4905409"/>
                  <a:gd name="csY6" fmla="*/ 4754777 h 5440577"/>
                  <a:gd name="csX7" fmla="*/ 0 w 4905409"/>
                  <a:gd name="csY7" fmla="*/ 5440577 h 5440577"/>
                  <a:gd name="csX0" fmla="*/ 4906928 w 4909272"/>
                  <a:gd name="csY0" fmla="*/ 0 h 5360895"/>
                  <a:gd name="csX1" fmla="*/ 4839050 w 4909272"/>
                  <a:gd name="csY1" fmla="*/ 986565 h 5360895"/>
                  <a:gd name="csX2" fmla="*/ 4156710 w 4909272"/>
                  <a:gd name="csY2" fmla="*/ 2461485 h 5360895"/>
                  <a:gd name="csX3" fmla="*/ 3568700 w 4909272"/>
                  <a:gd name="csY3" fmla="*/ 3735295 h 5360895"/>
                  <a:gd name="csX4" fmla="*/ 3302000 w 4909272"/>
                  <a:gd name="csY4" fmla="*/ 4205195 h 5360895"/>
                  <a:gd name="csX5" fmla="*/ 3048000 w 4909272"/>
                  <a:gd name="csY5" fmla="*/ 4395695 h 5360895"/>
                  <a:gd name="csX6" fmla="*/ 2286000 w 4909272"/>
                  <a:gd name="csY6" fmla="*/ 4675095 h 5360895"/>
                  <a:gd name="csX7" fmla="*/ 0 w 4909272"/>
                  <a:gd name="csY7" fmla="*/ 5360895 h 5360895"/>
                  <a:gd name="csX0" fmla="*/ 4906928 w 4934140"/>
                  <a:gd name="csY0" fmla="*/ 0 h 5360895"/>
                  <a:gd name="csX1" fmla="*/ 4839050 w 4934140"/>
                  <a:gd name="csY1" fmla="*/ 986565 h 5360895"/>
                  <a:gd name="csX2" fmla="*/ 4156710 w 4934140"/>
                  <a:gd name="csY2" fmla="*/ 2461485 h 5360895"/>
                  <a:gd name="csX3" fmla="*/ 3568700 w 4934140"/>
                  <a:gd name="csY3" fmla="*/ 3735295 h 5360895"/>
                  <a:gd name="csX4" fmla="*/ 3302000 w 4934140"/>
                  <a:gd name="csY4" fmla="*/ 4205195 h 5360895"/>
                  <a:gd name="csX5" fmla="*/ 3048000 w 4934140"/>
                  <a:gd name="csY5" fmla="*/ 4395695 h 5360895"/>
                  <a:gd name="csX6" fmla="*/ 2286000 w 4934140"/>
                  <a:gd name="csY6" fmla="*/ 4675095 h 5360895"/>
                  <a:gd name="csX7" fmla="*/ 0 w 4934140"/>
                  <a:gd name="csY7" fmla="*/ 5360895 h 536089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4934140" h="5360895">
                    <a:moveTo>
                      <a:pt x="4906928" y="0"/>
                    </a:moveTo>
                    <a:cubicBezTo>
                      <a:pt x="4941592" y="289202"/>
                      <a:pt x="4964086" y="576318"/>
                      <a:pt x="4839050" y="986565"/>
                    </a:cubicBezTo>
                    <a:cubicBezTo>
                      <a:pt x="4714014" y="1396813"/>
                      <a:pt x="4368435" y="2003363"/>
                      <a:pt x="4156710" y="2461485"/>
                    </a:cubicBezTo>
                    <a:cubicBezTo>
                      <a:pt x="3944985" y="2919607"/>
                      <a:pt x="3711152" y="3444677"/>
                      <a:pt x="3568700" y="3735295"/>
                    </a:cubicBezTo>
                    <a:cubicBezTo>
                      <a:pt x="3426248" y="4025913"/>
                      <a:pt x="3388783" y="4095128"/>
                      <a:pt x="3302000" y="4205195"/>
                    </a:cubicBezTo>
                    <a:cubicBezTo>
                      <a:pt x="3215217" y="4315262"/>
                      <a:pt x="3217333" y="4317378"/>
                      <a:pt x="3048000" y="4395695"/>
                    </a:cubicBezTo>
                    <a:cubicBezTo>
                      <a:pt x="2878667" y="4474012"/>
                      <a:pt x="2794000" y="4514228"/>
                      <a:pt x="2286000" y="4675095"/>
                    </a:cubicBezTo>
                    <a:cubicBezTo>
                      <a:pt x="1778000" y="4835962"/>
                      <a:pt x="889000" y="5098428"/>
                      <a:pt x="0" y="5360895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  <p:sp>
            <p:nvSpPr>
              <p:cNvPr id="23" name="任意多边形: 形状 22">
                <a:extLst>
                  <a:ext uri="{FF2B5EF4-FFF2-40B4-BE49-F238E27FC236}">
                    <a16:creationId xmlns:a16="http://schemas.microsoft.com/office/drawing/2014/main" id="{02282DA9-0EC0-9885-3296-D2D5C8DB4FFF}"/>
                  </a:ext>
                </a:extLst>
              </p:cNvPr>
              <p:cNvSpPr/>
              <p:nvPr/>
            </p:nvSpPr>
            <p:spPr>
              <a:xfrm>
                <a:off x="8757880" y="4500567"/>
                <a:ext cx="5882045" cy="2928933"/>
              </a:xfrm>
              <a:custGeom>
                <a:avLst/>
                <a:gdLst>
                  <a:gd name="csX0" fmla="*/ 0 w 6200775"/>
                  <a:gd name="csY0" fmla="*/ 0 h 3067050"/>
                  <a:gd name="csX1" fmla="*/ 438150 w 6200775"/>
                  <a:gd name="csY1" fmla="*/ 76200 h 3067050"/>
                  <a:gd name="csX2" fmla="*/ 762000 w 6200775"/>
                  <a:gd name="csY2" fmla="*/ 304800 h 3067050"/>
                  <a:gd name="csX3" fmla="*/ 1247775 w 6200775"/>
                  <a:gd name="csY3" fmla="*/ 904875 h 3067050"/>
                  <a:gd name="csX4" fmla="*/ 1762125 w 6200775"/>
                  <a:gd name="csY4" fmla="*/ 1495425 h 3067050"/>
                  <a:gd name="csX5" fmla="*/ 2238375 w 6200775"/>
                  <a:gd name="csY5" fmla="*/ 1857375 h 3067050"/>
                  <a:gd name="csX6" fmla="*/ 2809875 w 6200775"/>
                  <a:gd name="csY6" fmla="*/ 2124075 h 3067050"/>
                  <a:gd name="csX7" fmla="*/ 3790950 w 6200775"/>
                  <a:gd name="csY7" fmla="*/ 2371725 h 3067050"/>
                  <a:gd name="csX8" fmla="*/ 4905375 w 6200775"/>
                  <a:gd name="csY8" fmla="*/ 2533650 h 3067050"/>
                  <a:gd name="csX9" fmla="*/ 6200775 w 6200775"/>
                  <a:gd name="csY9" fmla="*/ 3067050 h 3067050"/>
                  <a:gd name="csX0" fmla="*/ 0 w 6200775"/>
                  <a:gd name="csY0" fmla="*/ 0 h 3067050"/>
                  <a:gd name="csX1" fmla="*/ 762000 w 6200775"/>
                  <a:gd name="csY1" fmla="*/ 304800 h 3067050"/>
                  <a:gd name="csX2" fmla="*/ 1247775 w 6200775"/>
                  <a:gd name="csY2" fmla="*/ 904875 h 3067050"/>
                  <a:gd name="csX3" fmla="*/ 1762125 w 6200775"/>
                  <a:gd name="csY3" fmla="*/ 1495425 h 3067050"/>
                  <a:gd name="csX4" fmla="*/ 2238375 w 6200775"/>
                  <a:gd name="csY4" fmla="*/ 1857375 h 3067050"/>
                  <a:gd name="csX5" fmla="*/ 2809875 w 6200775"/>
                  <a:gd name="csY5" fmla="*/ 2124075 h 3067050"/>
                  <a:gd name="csX6" fmla="*/ 3790950 w 6200775"/>
                  <a:gd name="csY6" fmla="*/ 2371725 h 3067050"/>
                  <a:gd name="csX7" fmla="*/ 4905375 w 6200775"/>
                  <a:gd name="csY7" fmla="*/ 2533650 h 3067050"/>
                  <a:gd name="csX8" fmla="*/ 6200775 w 6200775"/>
                  <a:gd name="csY8" fmla="*/ 3067050 h 3067050"/>
                  <a:gd name="csX0" fmla="*/ 0 w 6200775"/>
                  <a:gd name="csY0" fmla="*/ 0 h 3067050"/>
                  <a:gd name="csX1" fmla="*/ 799185 w 6200775"/>
                  <a:gd name="csY1" fmla="*/ 326048 h 3067050"/>
                  <a:gd name="csX2" fmla="*/ 1247775 w 6200775"/>
                  <a:gd name="csY2" fmla="*/ 904875 h 3067050"/>
                  <a:gd name="csX3" fmla="*/ 1762125 w 6200775"/>
                  <a:gd name="csY3" fmla="*/ 1495425 h 3067050"/>
                  <a:gd name="csX4" fmla="*/ 2238375 w 6200775"/>
                  <a:gd name="csY4" fmla="*/ 1857375 h 3067050"/>
                  <a:gd name="csX5" fmla="*/ 2809875 w 6200775"/>
                  <a:gd name="csY5" fmla="*/ 2124075 h 3067050"/>
                  <a:gd name="csX6" fmla="*/ 3790950 w 6200775"/>
                  <a:gd name="csY6" fmla="*/ 2371725 h 3067050"/>
                  <a:gd name="csX7" fmla="*/ 4905375 w 6200775"/>
                  <a:gd name="csY7" fmla="*/ 2533650 h 3067050"/>
                  <a:gd name="csX8" fmla="*/ 6200775 w 6200775"/>
                  <a:gd name="csY8" fmla="*/ 3067050 h 3067050"/>
                  <a:gd name="csX0" fmla="*/ 0 w 6200775"/>
                  <a:gd name="csY0" fmla="*/ 0 h 3067050"/>
                  <a:gd name="csX1" fmla="*/ 799185 w 6200775"/>
                  <a:gd name="csY1" fmla="*/ 326048 h 3067050"/>
                  <a:gd name="csX2" fmla="*/ 1316834 w 6200775"/>
                  <a:gd name="csY2" fmla="*/ 915499 h 3067050"/>
                  <a:gd name="csX3" fmla="*/ 1762125 w 6200775"/>
                  <a:gd name="csY3" fmla="*/ 1495425 h 3067050"/>
                  <a:gd name="csX4" fmla="*/ 2238375 w 6200775"/>
                  <a:gd name="csY4" fmla="*/ 1857375 h 3067050"/>
                  <a:gd name="csX5" fmla="*/ 2809875 w 6200775"/>
                  <a:gd name="csY5" fmla="*/ 2124075 h 3067050"/>
                  <a:gd name="csX6" fmla="*/ 3790950 w 6200775"/>
                  <a:gd name="csY6" fmla="*/ 2371725 h 3067050"/>
                  <a:gd name="csX7" fmla="*/ 4905375 w 6200775"/>
                  <a:gd name="csY7" fmla="*/ 2533650 h 3067050"/>
                  <a:gd name="csX8" fmla="*/ 6200775 w 6200775"/>
                  <a:gd name="csY8" fmla="*/ 3067050 h 3067050"/>
                  <a:gd name="csX0" fmla="*/ 0 w 6200775"/>
                  <a:gd name="csY0" fmla="*/ 0 h 3067050"/>
                  <a:gd name="csX1" fmla="*/ 799185 w 6200775"/>
                  <a:gd name="csY1" fmla="*/ 326048 h 3067050"/>
                  <a:gd name="csX2" fmla="*/ 1316834 w 6200775"/>
                  <a:gd name="csY2" fmla="*/ 915499 h 3067050"/>
                  <a:gd name="csX3" fmla="*/ 1799310 w 6200775"/>
                  <a:gd name="csY3" fmla="*/ 1495425 h 3067050"/>
                  <a:gd name="csX4" fmla="*/ 2238375 w 6200775"/>
                  <a:gd name="csY4" fmla="*/ 1857375 h 3067050"/>
                  <a:gd name="csX5" fmla="*/ 2809875 w 6200775"/>
                  <a:gd name="csY5" fmla="*/ 2124075 h 3067050"/>
                  <a:gd name="csX6" fmla="*/ 3790950 w 6200775"/>
                  <a:gd name="csY6" fmla="*/ 2371725 h 3067050"/>
                  <a:gd name="csX7" fmla="*/ 4905375 w 6200775"/>
                  <a:gd name="csY7" fmla="*/ 2533650 h 3067050"/>
                  <a:gd name="csX8" fmla="*/ 6200775 w 6200775"/>
                  <a:gd name="csY8" fmla="*/ 3067050 h 3067050"/>
                  <a:gd name="csX0" fmla="*/ 0 w 5882045"/>
                  <a:gd name="csY0" fmla="*/ 0 h 2928934"/>
                  <a:gd name="csX1" fmla="*/ 480455 w 5882045"/>
                  <a:gd name="csY1" fmla="*/ 187932 h 2928934"/>
                  <a:gd name="csX2" fmla="*/ 998104 w 5882045"/>
                  <a:gd name="csY2" fmla="*/ 777383 h 2928934"/>
                  <a:gd name="csX3" fmla="*/ 1480580 w 5882045"/>
                  <a:gd name="csY3" fmla="*/ 1357309 h 2928934"/>
                  <a:gd name="csX4" fmla="*/ 1919645 w 5882045"/>
                  <a:gd name="csY4" fmla="*/ 1719259 h 2928934"/>
                  <a:gd name="csX5" fmla="*/ 2491145 w 5882045"/>
                  <a:gd name="csY5" fmla="*/ 1985959 h 2928934"/>
                  <a:gd name="csX6" fmla="*/ 3472220 w 5882045"/>
                  <a:gd name="csY6" fmla="*/ 2233609 h 2928934"/>
                  <a:gd name="csX7" fmla="*/ 4586645 w 5882045"/>
                  <a:gd name="csY7" fmla="*/ 2395534 h 2928934"/>
                  <a:gd name="csX8" fmla="*/ 5882045 w 5882045"/>
                  <a:gd name="csY8" fmla="*/ 2928934 h 292893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5882045" h="2928934">
                    <a:moveTo>
                      <a:pt x="0" y="0"/>
                    </a:moveTo>
                    <a:cubicBezTo>
                      <a:pt x="158750" y="63500"/>
                      <a:pt x="314104" y="58368"/>
                      <a:pt x="480455" y="187932"/>
                    </a:cubicBezTo>
                    <a:cubicBezTo>
                      <a:pt x="646806" y="317496"/>
                      <a:pt x="831417" y="582487"/>
                      <a:pt x="998104" y="777383"/>
                    </a:cubicBezTo>
                    <a:cubicBezTo>
                      <a:pt x="1164791" y="972279"/>
                      <a:pt x="1326990" y="1200330"/>
                      <a:pt x="1480580" y="1357309"/>
                    </a:cubicBezTo>
                    <a:cubicBezTo>
                      <a:pt x="1634170" y="1514288"/>
                      <a:pt x="1751218" y="1614484"/>
                      <a:pt x="1919645" y="1719259"/>
                    </a:cubicBezTo>
                    <a:cubicBezTo>
                      <a:pt x="2088073" y="1824034"/>
                      <a:pt x="2232383" y="1900234"/>
                      <a:pt x="2491145" y="1985959"/>
                    </a:cubicBezTo>
                    <a:cubicBezTo>
                      <a:pt x="2749907" y="2071684"/>
                      <a:pt x="3122970" y="2165347"/>
                      <a:pt x="3472220" y="2233609"/>
                    </a:cubicBezTo>
                    <a:cubicBezTo>
                      <a:pt x="3821470" y="2301872"/>
                      <a:pt x="4185007" y="2279646"/>
                      <a:pt x="4586645" y="2395534"/>
                    </a:cubicBezTo>
                    <a:cubicBezTo>
                      <a:pt x="4988283" y="2511422"/>
                      <a:pt x="5435164" y="2720178"/>
                      <a:pt x="5882045" y="2928934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stealth" w="lg" len="med"/>
                <a:tailEnd type="stealth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10FDAF24-D238-E97D-1BD2-09B2BF4D5F91}"/>
                </a:ext>
              </a:extLst>
            </p:cNvPr>
            <p:cNvGrpSpPr/>
            <p:nvPr/>
          </p:nvGrpSpPr>
          <p:grpSpPr>
            <a:xfrm>
              <a:off x="10820400" y="3444328"/>
              <a:ext cx="3271838" cy="5052717"/>
              <a:chOff x="10820400" y="3444328"/>
              <a:chExt cx="3271838" cy="5052717"/>
            </a:xfrm>
          </p:grpSpPr>
          <p:sp>
            <p:nvSpPr>
              <p:cNvPr id="25" name="任意多边形: 形状 24">
                <a:extLst>
                  <a:ext uri="{FF2B5EF4-FFF2-40B4-BE49-F238E27FC236}">
                    <a16:creationId xmlns:a16="http://schemas.microsoft.com/office/drawing/2014/main" id="{720A736C-178F-14F7-2D70-37D5207D6724}"/>
                  </a:ext>
                </a:extLst>
              </p:cNvPr>
              <p:cNvSpPr/>
              <p:nvPr/>
            </p:nvSpPr>
            <p:spPr>
              <a:xfrm>
                <a:off x="10821726" y="6434882"/>
                <a:ext cx="289626" cy="2062163"/>
              </a:xfrm>
              <a:custGeom>
                <a:avLst/>
                <a:gdLst>
                  <a:gd name="csX0" fmla="*/ 289625 w 289625"/>
                  <a:gd name="csY0" fmla="*/ 0 h 2062162"/>
                  <a:gd name="csX1" fmla="*/ 161038 w 289625"/>
                  <a:gd name="csY1" fmla="*/ 228600 h 2062162"/>
                  <a:gd name="csX2" fmla="*/ 127700 w 289625"/>
                  <a:gd name="csY2" fmla="*/ 514350 h 2062162"/>
                  <a:gd name="csX3" fmla="*/ 165800 w 289625"/>
                  <a:gd name="csY3" fmla="*/ 728662 h 2062162"/>
                  <a:gd name="csX4" fmla="*/ 118175 w 289625"/>
                  <a:gd name="csY4" fmla="*/ 962025 h 2062162"/>
                  <a:gd name="csX5" fmla="*/ 3875 w 289625"/>
                  <a:gd name="csY5" fmla="*/ 1147762 h 2062162"/>
                  <a:gd name="csX6" fmla="*/ 46738 w 289625"/>
                  <a:gd name="csY6" fmla="*/ 1366837 h 2062162"/>
                  <a:gd name="csX7" fmla="*/ 237238 w 289625"/>
                  <a:gd name="csY7" fmla="*/ 2062162 h 206216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</a:cxnLst>
                <a:rect l="l" t="t" r="r" b="b"/>
                <a:pathLst>
                  <a:path w="289625" h="2062162">
                    <a:moveTo>
                      <a:pt x="289625" y="0"/>
                    </a:moveTo>
                    <a:cubicBezTo>
                      <a:pt x="238825" y="71437"/>
                      <a:pt x="188025" y="142875"/>
                      <a:pt x="161038" y="228600"/>
                    </a:cubicBezTo>
                    <a:cubicBezTo>
                      <a:pt x="134050" y="314325"/>
                      <a:pt x="126906" y="431006"/>
                      <a:pt x="127700" y="514350"/>
                    </a:cubicBezTo>
                    <a:cubicBezTo>
                      <a:pt x="128494" y="597694"/>
                      <a:pt x="167387" y="654050"/>
                      <a:pt x="165800" y="728662"/>
                    </a:cubicBezTo>
                    <a:cubicBezTo>
                      <a:pt x="164213" y="803274"/>
                      <a:pt x="145162" y="892175"/>
                      <a:pt x="118175" y="962025"/>
                    </a:cubicBezTo>
                    <a:cubicBezTo>
                      <a:pt x="91187" y="1031875"/>
                      <a:pt x="15781" y="1080293"/>
                      <a:pt x="3875" y="1147762"/>
                    </a:cubicBezTo>
                    <a:cubicBezTo>
                      <a:pt x="-8031" y="1215231"/>
                      <a:pt x="7844" y="1214437"/>
                      <a:pt x="46738" y="1366837"/>
                    </a:cubicBezTo>
                    <a:cubicBezTo>
                      <a:pt x="85632" y="1519237"/>
                      <a:pt x="161435" y="1790699"/>
                      <a:pt x="237238" y="2062162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none" w="lg" len="med"/>
                <a:tailEnd type="none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  <p:sp>
            <p:nvSpPr>
              <p:cNvPr id="26" name="任意多边形: 形状 25">
                <a:extLst>
                  <a:ext uri="{FF2B5EF4-FFF2-40B4-BE49-F238E27FC236}">
                    <a16:creationId xmlns:a16="http://schemas.microsoft.com/office/drawing/2014/main" id="{CA9058D3-615F-2678-7156-67B37C63C170}"/>
                  </a:ext>
                </a:extLst>
              </p:cNvPr>
              <p:cNvSpPr/>
              <p:nvPr/>
            </p:nvSpPr>
            <p:spPr>
              <a:xfrm>
                <a:off x="11524478" y="6583530"/>
                <a:ext cx="353822" cy="1656571"/>
              </a:xfrm>
              <a:custGeom>
                <a:avLst/>
                <a:gdLst>
                  <a:gd name="csX0" fmla="*/ 0 w 385763"/>
                  <a:gd name="csY0" fmla="*/ 0 h 1614488"/>
                  <a:gd name="csX1" fmla="*/ 28575 w 385763"/>
                  <a:gd name="csY1" fmla="*/ 180975 h 1614488"/>
                  <a:gd name="csX2" fmla="*/ 166688 w 385763"/>
                  <a:gd name="csY2" fmla="*/ 357188 h 1614488"/>
                  <a:gd name="csX3" fmla="*/ 357188 w 385763"/>
                  <a:gd name="csY3" fmla="*/ 904875 h 1614488"/>
                  <a:gd name="csX4" fmla="*/ 319088 w 385763"/>
                  <a:gd name="csY4" fmla="*/ 1228725 h 1614488"/>
                  <a:gd name="csX5" fmla="*/ 338138 w 385763"/>
                  <a:gd name="csY5" fmla="*/ 1490663 h 1614488"/>
                  <a:gd name="csX6" fmla="*/ 385763 w 385763"/>
                  <a:gd name="csY6" fmla="*/ 1614488 h 1614488"/>
                  <a:gd name="csX0" fmla="*/ 714 w 376952"/>
                  <a:gd name="csY0" fmla="*/ 0 h 1652588"/>
                  <a:gd name="csX1" fmla="*/ 19764 w 376952"/>
                  <a:gd name="csY1" fmla="*/ 219075 h 1652588"/>
                  <a:gd name="csX2" fmla="*/ 157877 w 376952"/>
                  <a:gd name="csY2" fmla="*/ 395288 h 1652588"/>
                  <a:gd name="csX3" fmla="*/ 348377 w 376952"/>
                  <a:gd name="csY3" fmla="*/ 942975 h 1652588"/>
                  <a:gd name="csX4" fmla="*/ 310277 w 376952"/>
                  <a:gd name="csY4" fmla="*/ 1266825 h 1652588"/>
                  <a:gd name="csX5" fmla="*/ 329327 w 376952"/>
                  <a:gd name="csY5" fmla="*/ 1528763 h 1652588"/>
                  <a:gd name="csX6" fmla="*/ 376952 w 376952"/>
                  <a:gd name="csY6" fmla="*/ 1652588 h 1652588"/>
                  <a:gd name="csX0" fmla="*/ 11290 w 387528"/>
                  <a:gd name="csY0" fmla="*/ 0 h 1652588"/>
                  <a:gd name="csX1" fmla="*/ 30340 w 387528"/>
                  <a:gd name="csY1" fmla="*/ 219075 h 1652588"/>
                  <a:gd name="csX2" fmla="*/ 168453 w 387528"/>
                  <a:gd name="csY2" fmla="*/ 395288 h 1652588"/>
                  <a:gd name="csX3" fmla="*/ 358953 w 387528"/>
                  <a:gd name="csY3" fmla="*/ 942975 h 1652588"/>
                  <a:gd name="csX4" fmla="*/ 320853 w 387528"/>
                  <a:gd name="csY4" fmla="*/ 1266825 h 1652588"/>
                  <a:gd name="csX5" fmla="*/ 339903 w 387528"/>
                  <a:gd name="csY5" fmla="*/ 1528763 h 1652588"/>
                  <a:gd name="csX6" fmla="*/ 387528 w 387528"/>
                  <a:gd name="csY6" fmla="*/ 1652588 h 1652588"/>
                  <a:gd name="csX0" fmla="*/ 7057 w 383295"/>
                  <a:gd name="csY0" fmla="*/ 0 h 1652588"/>
                  <a:gd name="csX1" fmla="*/ 50013 w 383295"/>
                  <a:gd name="csY1" fmla="*/ 211108 h 1652588"/>
                  <a:gd name="csX2" fmla="*/ 164220 w 383295"/>
                  <a:gd name="csY2" fmla="*/ 395288 h 1652588"/>
                  <a:gd name="csX3" fmla="*/ 354720 w 383295"/>
                  <a:gd name="csY3" fmla="*/ 942975 h 1652588"/>
                  <a:gd name="csX4" fmla="*/ 316620 w 383295"/>
                  <a:gd name="csY4" fmla="*/ 1266825 h 1652588"/>
                  <a:gd name="csX5" fmla="*/ 335670 w 383295"/>
                  <a:gd name="csY5" fmla="*/ 1528763 h 1652588"/>
                  <a:gd name="csX6" fmla="*/ 383295 w 383295"/>
                  <a:gd name="csY6" fmla="*/ 1652588 h 1652588"/>
                  <a:gd name="csX0" fmla="*/ 13442 w 353821"/>
                  <a:gd name="csY0" fmla="*/ 0 h 1656572"/>
                  <a:gd name="csX1" fmla="*/ 20539 w 353821"/>
                  <a:gd name="csY1" fmla="*/ 215092 h 1656572"/>
                  <a:gd name="csX2" fmla="*/ 134746 w 353821"/>
                  <a:gd name="csY2" fmla="*/ 399272 h 1656572"/>
                  <a:gd name="csX3" fmla="*/ 325246 w 353821"/>
                  <a:gd name="csY3" fmla="*/ 946959 h 1656572"/>
                  <a:gd name="csX4" fmla="*/ 287146 w 353821"/>
                  <a:gd name="csY4" fmla="*/ 1270809 h 1656572"/>
                  <a:gd name="csX5" fmla="*/ 306196 w 353821"/>
                  <a:gd name="csY5" fmla="*/ 1532747 h 1656572"/>
                  <a:gd name="csX6" fmla="*/ 353821 w 353821"/>
                  <a:gd name="csY6" fmla="*/ 1656572 h 165657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353821" h="1656572">
                    <a:moveTo>
                      <a:pt x="13442" y="0"/>
                    </a:moveTo>
                    <a:cubicBezTo>
                      <a:pt x="-9973" y="55959"/>
                      <a:pt x="322" y="148547"/>
                      <a:pt x="20539" y="215092"/>
                    </a:cubicBezTo>
                    <a:cubicBezTo>
                      <a:pt x="40756" y="281637"/>
                      <a:pt x="83962" y="277294"/>
                      <a:pt x="134746" y="399272"/>
                    </a:cubicBezTo>
                    <a:cubicBezTo>
                      <a:pt x="185530" y="521250"/>
                      <a:pt x="299846" y="801703"/>
                      <a:pt x="325246" y="946959"/>
                    </a:cubicBezTo>
                    <a:cubicBezTo>
                      <a:pt x="350646" y="1092215"/>
                      <a:pt x="290321" y="1173178"/>
                      <a:pt x="287146" y="1270809"/>
                    </a:cubicBezTo>
                    <a:cubicBezTo>
                      <a:pt x="283971" y="1368440"/>
                      <a:pt x="295084" y="1468453"/>
                      <a:pt x="306196" y="1532747"/>
                    </a:cubicBezTo>
                    <a:cubicBezTo>
                      <a:pt x="317308" y="1597041"/>
                      <a:pt x="335564" y="1626806"/>
                      <a:pt x="353821" y="1656572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none" w="lg" len="med"/>
                <a:tailEnd type="none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 dirty="0"/>
              </a:p>
            </p:txBody>
          </p:sp>
          <p:sp>
            <p:nvSpPr>
              <p:cNvPr id="27" name="任意多边形: 形状 26">
                <a:extLst>
                  <a:ext uri="{FF2B5EF4-FFF2-40B4-BE49-F238E27FC236}">
                    <a16:creationId xmlns:a16="http://schemas.microsoft.com/office/drawing/2014/main" id="{B9BDF591-2157-6CCE-A8AC-1813B88F4A60}"/>
                  </a:ext>
                </a:extLst>
              </p:cNvPr>
              <p:cNvSpPr/>
              <p:nvPr/>
            </p:nvSpPr>
            <p:spPr>
              <a:xfrm>
                <a:off x="11528882" y="3444328"/>
                <a:ext cx="2185743" cy="3140135"/>
              </a:xfrm>
              <a:custGeom>
                <a:avLst/>
                <a:gdLst>
                  <a:gd name="csX0" fmla="*/ 1965960 w 2302939"/>
                  <a:gd name="csY0" fmla="*/ 0 h 3276600"/>
                  <a:gd name="csX1" fmla="*/ 2202180 w 2302939"/>
                  <a:gd name="csY1" fmla="*/ 541020 h 3276600"/>
                  <a:gd name="csX2" fmla="*/ 2278380 w 2302939"/>
                  <a:gd name="csY2" fmla="*/ 899160 h 3276600"/>
                  <a:gd name="csX3" fmla="*/ 2278380 w 2302939"/>
                  <a:gd name="csY3" fmla="*/ 1318260 h 3276600"/>
                  <a:gd name="csX4" fmla="*/ 1988820 w 2302939"/>
                  <a:gd name="csY4" fmla="*/ 1752600 h 3276600"/>
                  <a:gd name="csX5" fmla="*/ 1234440 w 2302939"/>
                  <a:gd name="csY5" fmla="*/ 2461260 h 3276600"/>
                  <a:gd name="csX6" fmla="*/ 876300 w 2302939"/>
                  <a:gd name="csY6" fmla="*/ 2613660 h 3276600"/>
                  <a:gd name="csX7" fmla="*/ 632460 w 2302939"/>
                  <a:gd name="csY7" fmla="*/ 2621280 h 3276600"/>
                  <a:gd name="csX8" fmla="*/ 381000 w 2302939"/>
                  <a:gd name="csY8" fmla="*/ 2651760 h 3276600"/>
                  <a:gd name="csX9" fmla="*/ 213360 w 2302939"/>
                  <a:gd name="csY9" fmla="*/ 2758440 h 3276600"/>
                  <a:gd name="csX10" fmla="*/ 0 w 2302939"/>
                  <a:gd name="csY10" fmla="*/ 3276600 h 3276600"/>
                  <a:gd name="csX0" fmla="*/ 2039779 w 2302939"/>
                  <a:gd name="csY0" fmla="*/ 0 h 3124200"/>
                  <a:gd name="csX1" fmla="*/ 2202180 w 2302939"/>
                  <a:gd name="csY1" fmla="*/ 388620 h 3124200"/>
                  <a:gd name="csX2" fmla="*/ 2278380 w 2302939"/>
                  <a:gd name="csY2" fmla="*/ 746760 h 3124200"/>
                  <a:gd name="csX3" fmla="*/ 2278380 w 2302939"/>
                  <a:gd name="csY3" fmla="*/ 1165860 h 3124200"/>
                  <a:gd name="csX4" fmla="*/ 1988820 w 2302939"/>
                  <a:gd name="csY4" fmla="*/ 1600200 h 3124200"/>
                  <a:gd name="csX5" fmla="*/ 1234440 w 2302939"/>
                  <a:gd name="csY5" fmla="*/ 2308860 h 3124200"/>
                  <a:gd name="csX6" fmla="*/ 876300 w 2302939"/>
                  <a:gd name="csY6" fmla="*/ 2461260 h 3124200"/>
                  <a:gd name="csX7" fmla="*/ 632460 w 2302939"/>
                  <a:gd name="csY7" fmla="*/ 2468880 h 3124200"/>
                  <a:gd name="csX8" fmla="*/ 381000 w 2302939"/>
                  <a:gd name="csY8" fmla="*/ 2499360 h 3124200"/>
                  <a:gd name="csX9" fmla="*/ 213360 w 2302939"/>
                  <a:gd name="csY9" fmla="*/ 2606040 h 3124200"/>
                  <a:gd name="csX10" fmla="*/ 0 w 2302939"/>
                  <a:gd name="csY10" fmla="*/ 3124200 h 3124200"/>
                  <a:gd name="csX0" fmla="*/ 2018993 w 2282153"/>
                  <a:gd name="csY0" fmla="*/ 0 h 3132169"/>
                  <a:gd name="csX1" fmla="*/ 2181394 w 2282153"/>
                  <a:gd name="csY1" fmla="*/ 388620 h 3132169"/>
                  <a:gd name="csX2" fmla="*/ 2257594 w 2282153"/>
                  <a:gd name="csY2" fmla="*/ 746760 h 3132169"/>
                  <a:gd name="csX3" fmla="*/ 2257594 w 2282153"/>
                  <a:gd name="csY3" fmla="*/ 1165860 h 3132169"/>
                  <a:gd name="csX4" fmla="*/ 1968034 w 2282153"/>
                  <a:gd name="csY4" fmla="*/ 1600200 h 3132169"/>
                  <a:gd name="csX5" fmla="*/ 1213654 w 2282153"/>
                  <a:gd name="csY5" fmla="*/ 2308860 h 3132169"/>
                  <a:gd name="csX6" fmla="*/ 855514 w 2282153"/>
                  <a:gd name="csY6" fmla="*/ 2461260 h 3132169"/>
                  <a:gd name="csX7" fmla="*/ 611674 w 2282153"/>
                  <a:gd name="csY7" fmla="*/ 2468880 h 3132169"/>
                  <a:gd name="csX8" fmla="*/ 360214 w 2282153"/>
                  <a:gd name="csY8" fmla="*/ 2499360 h 3132169"/>
                  <a:gd name="csX9" fmla="*/ 192574 w 2282153"/>
                  <a:gd name="csY9" fmla="*/ 2606040 h 3132169"/>
                  <a:gd name="csX10" fmla="*/ 0 w 2282153"/>
                  <a:gd name="csY10" fmla="*/ 3132169 h 3132169"/>
                  <a:gd name="csX0" fmla="*/ 2018993 w 2282153"/>
                  <a:gd name="csY0" fmla="*/ 0 h 3132169"/>
                  <a:gd name="csX1" fmla="*/ 2181394 w 2282153"/>
                  <a:gd name="csY1" fmla="*/ 388620 h 3132169"/>
                  <a:gd name="csX2" fmla="*/ 2257594 w 2282153"/>
                  <a:gd name="csY2" fmla="*/ 746760 h 3132169"/>
                  <a:gd name="csX3" fmla="*/ 2257594 w 2282153"/>
                  <a:gd name="csY3" fmla="*/ 1165860 h 3132169"/>
                  <a:gd name="csX4" fmla="*/ 1968034 w 2282153"/>
                  <a:gd name="csY4" fmla="*/ 1600200 h 3132169"/>
                  <a:gd name="csX5" fmla="*/ 1213654 w 2282153"/>
                  <a:gd name="csY5" fmla="*/ 2308860 h 3132169"/>
                  <a:gd name="csX6" fmla="*/ 855514 w 2282153"/>
                  <a:gd name="csY6" fmla="*/ 2461260 h 3132169"/>
                  <a:gd name="csX7" fmla="*/ 611674 w 2282153"/>
                  <a:gd name="csY7" fmla="*/ 2468880 h 3132169"/>
                  <a:gd name="csX8" fmla="*/ 360214 w 2282153"/>
                  <a:gd name="csY8" fmla="*/ 2499360 h 3132169"/>
                  <a:gd name="csX9" fmla="*/ 200888 w 2282153"/>
                  <a:gd name="csY9" fmla="*/ 2621977 h 3132169"/>
                  <a:gd name="csX10" fmla="*/ 0 w 2282153"/>
                  <a:gd name="csY10" fmla="*/ 3132169 h 3132169"/>
                  <a:gd name="csX0" fmla="*/ 2018993 w 2282153"/>
                  <a:gd name="csY0" fmla="*/ 0 h 3132169"/>
                  <a:gd name="csX1" fmla="*/ 2181394 w 2282153"/>
                  <a:gd name="csY1" fmla="*/ 388620 h 3132169"/>
                  <a:gd name="csX2" fmla="*/ 2257594 w 2282153"/>
                  <a:gd name="csY2" fmla="*/ 746760 h 3132169"/>
                  <a:gd name="csX3" fmla="*/ 2257594 w 2282153"/>
                  <a:gd name="csY3" fmla="*/ 1165860 h 3132169"/>
                  <a:gd name="csX4" fmla="*/ 1968034 w 2282153"/>
                  <a:gd name="csY4" fmla="*/ 1600200 h 3132169"/>
                  <a:gd name="csX5" fmla="*/ 1213654 w 2282153"/>
                  <a:gd name="csY5" fmla="*/ 2308860 h 3132169"/>
                  <a:gd name="csX6" fmla="*/ 855514 w 2282153"/>
                  <a:gd name="csY6" fmla="*/ 2461260 h 3132169"/>
                  <a:gd name="csX7" fmla="*/ 611674 w 2282153"/>
                  <a:gd name="csY7" fmla="*/ 2468880 h 3132169"/>
                  <a:gd name="csX8" fmla="*/ 393472 w 2282153"/>
                  <a:gd name="csY8" fmla="*/ 2507328 h 3132169"/>
                  <a:gd name="csX9" fmla="*/ 200888 w 2282153"/>
                  <a:gd name="csY9" fmla="*/ 2621977 h 3132169"/>
                  <a:gd name="csX10" fmla="*/ 0 w 2282153"/>
                  <a:gd name="csY10" fmla="*/ 3132169 h 3132169"/>
                  <a:gd name="csX0" fmla="*/ 2018993 w 2282153"/>
                  <a:gd name="csY0" fmla="*/ 0 h 3132169"/>
                  <a:gd name="csX1" fmla="*/ 2181394 w 2282153"/>
                  <a:gd name="csY1" fmla="*/ 388620 h 3132169"/>
                  <a:gd name="csX2" fmla="*/ 2257594 w 2282153"/>
                  <a:gd name="csY2" fmla="*/ 746760 h 3132169"/>
                  <a:gd name="csX3" fmla="*/ 2257594 w 2282153"/>
                  <a:gd name="csY3" fmla="*/ 1165860 h 3132169"/>
                  <a:gd name="csX4" fmla="*/ 1968034 w 2282153"/>
                  <a:gd name="csY4" fmla="*/ 1600200 h 3132169"/>
                  <a:gd name="csX5" fmla="*/ 1213654 w 2282153"/>
                  <a:gd name="csY5" fmla="*/ 2308860 h 3132169"/>
                  <a:gd name="csX6" fmla="*/ 855514 w 2282153"/>
                  <a:gd name="csY6" fmla="*/ 2461260 h 3132169"/>
                  <a:gd name="csX7" fmla="*/ 653247 w 2282153"/>
                  <a:gd name="csY7" fmla="*/ 2488802 h 3132169"/>
                  <a:gd name="csX8" fmla="*/ 393472 w 2282153"/>
                  <a:gd name="csY8" fmla="*/ 2507328 h 3132169"/>
                  <a:gd name="csX9" fmla="*/ 200888 w 2282153"/>
                  <a:gd name="csY9" fmla="*/ 2621977 h 3132169"/>
                  <a:gd name="csX10" fmla="*/ 0 w 2282153"/>
                  <a:gd name="csY10" fmla="*/ 3132169 h 3132169"/>
                  <a:gd name="csX0" fmla="*/ 2018993 w 2282153"/>
                  <a:gd name="csY0" fmla="*/ 0 h 3132169"/>
                  <a:gd name="csX1" fmla="*/ 2181394 w 2282153"/>
                  <a:gd name="csY1" fmla="*/ 388620 h 3132169"/>
                  <a:gd name="csX2" fmla="*/ 2257594 w 2282153"/>
                  <a:gd name="csY2" fmla="*/ 746760 h 3132169"/>
                  <a:gd name="csX3" fmla="*/ 2257594 w 2282153"/>
                  <a:gd name="csY3" fmla="*/ 1165860 h 3132169"/>
                  <a:gd name="csX4" fmla="*/ 1968034 w 2282153"/>
                  <a:gd name="csY4" fmla="*/ 1600200 h 3132169"/>
                  <a:gd name="csX5" fmla="*/ 1213654 w 2282153"/>
                  <a:gd name="csY5" fmla="*/ 2308860 h 3132169"/>
                  <a:gd name="csX6" fmla="*/ 901242 w 2282153"/>
                  <a:gd name="csY6" fmla="*/ 2469228 h 3132169"/>
                  <a:gd name="csX7" fmla="*/ 653247 w 2282153"/>
                  <a:gd name="csY7" fmla="*/ 2488802 h 3132169"/>
                  <a:gd name="csX8" fmla="*/ 393472 w 2282153"/>
                  <a:gd name="csY8" fmla="*/ 2507328 h 3132169"/>
                  <a:gd name="csX9" fmla="*/ 200888 w 2282153"/>
                  <a:gd name="csY9" fmla="*/ 2621977 h 3132169"/>
                  <a:gd name="csX10" fmla="*/ 0 w 2282153"/>
                  <a:gd name="csY10" fmla="*/ 3132169 h 3132169"/>
                  <a:gd name="csX0" fmla="*/ 2018993 w 2282153"/>
                  <a:gd name="csY0" fmla="*/ 0 h 3132169"/>
                  <a:gd name="csX1" fmla="*/ 2181394 w 2282153"/>
                  <a:gd name="csY1" fmla="*/ 388620 h 3132169"/>
                  <a:gd name="csX2" fmla="*/ 2257594 w 2282153"/>
                  <a:gd name="csY2" fmla="*/ 746760 h 3132169"/>
                  <a:gd name="csX3" fmla="*/ 2257594 w 2282153"/>
                  <a:gd name="csY3" fmla="*/ 1165860 h 3132169"/>
                  <a:gd name="csX4" fmla="*/ 1968034 w 2282153"/>
                  <a:gd name="csY4" fmla="*/ 1600200 h 3132169"/>
                  <a:gd name="csX5" fmla="*/ 1255225 w 2282153"/>
                  <a:gd name="csY5" fmla="*/ 2320812 h 3132169"/>
                  <a:gd name="csX6" fmla="*/ 901242 w 2282153"/>
                  <a:gd name="csY6" fmla="*/ 2469228 h 3132169"/>
                  <a:gd name="csX7" fmla="*/ 653247 w 2282153"/>
                  <a:gd name="csY7" fmla="*/ 2488802 h 3132169"/>
                  <a:gd name="csX8" fmla="*/ 393472 w 2282153"/>
                  <a:gd name="csY8" fmla="*/ 2507328 h 3132169"/>
                  <a:gd name="csX9" fmla="*/ 200888 w 2282153"/>
                  <a:gd name="csY9" fmla="*/ 2621977 h 3132169"/>
                  <a:gd name="csX10" fmla="*/ 0 w 2282153"/>
                  <a:gd name="csY10" fmla="*/ 3132169 h 3132169"/>
                  <a:gd name="csX0" fmla="*/ 2018993 w 2279122"/>
                  <a:gd name="csY0" fmla="*/ 0 h 3132169"/>
                  <a:gd name="csX1" fmla="*/ 2181394 w 2279122"/>
                  <a:gd name="csY1" fmla="*/ 388620 h 3132169"/>
                  <a:gd name="csX2" fmla="*/ 2257594 w 2279122"/>
                  <a:gd name="csY2" fmla="*/ 746760 h 3132169"/>
                  <a:gd name="csX3" fmla="*/ 2257594 w 2279122"/>
                  <a:gd name="csY3" fmla="*/ 1165860 h 3132169"/>
                  <a:gd name="csX4" fmla="*/ 2009606 w 2279122"/>
                  <a:gd name="csY4" fmla="*/ 1620120 h 3132169"/>
                  <a:gd name="csX5" fmla="*/ 1255225 w 2279122"/>
                  <a:gd name="csY5" fmla="*/ 2320812 h 3132169"/>
                  <a:gd name="csX6" fmla="*/ 901242 w 2279122"/>
                  <a:gd name="csY6" fmla="*/ 2469228 h 3132169"/>
                  <a:gd name="csX7" fmla="*/ 653247 w 2279122"/>
                  <a:gd name="csY7" fmla="*/ 2488802 h 3132169"/>
                  <a:gd name="csX8" fmla="*/ 393472 w 2279122"/>
                  <a:gd name="csY8" fmla="*/ 2507328 h 3132169"/>
                  <a:gd name="csX9" fmla="*/ 200888 w 2279122"/>
                  <a:gd name="csY9" fmla="*/ 2621977 h 3132169"/>
                  <a:gd name="csX10" fmla="*/ 0 w 2279122"/>
                  <a:gd name="csY10" fmla="*/ 3132169 h 3132169"/>
                  <a:gd name="csX0" fmla="*/ 1973264 w 2279124"/>
                  <a:gd name="csY0" fmla="*/ 0 h 3140136"/>
                  <a:gd name="csX1" fmla="*/ 2181394 w 2279124"/>
                  <a:gd name="csY1" fmla="*/ 396587 h 3140136"/>
                  <a:gd name="csX2" fmla="*/ 2257594 w 2279124"/>
                  <a:gd name="csY2" fmla="*/ 754727 h 3140136"/>
                  <a:gd name="csX3" fmla="*/ 2257594 w 2279124"/>
                  <a:gd name="csY3" fmla="*/ 1173827 h 3140136"/>
                  <a:gd name="csX4" fmla="*/ 2009606 w 2279124"/>
                  <a:gd name="csY4" fmla="*/ 1628087 h 3140136"/>
                  <a:gd name="csX5" fmla="*/ 1255225 w 2279124"/>
                  <a:gd name="csY5" fmla="*/ 2328779 h 3140136"/>
                  <a:gd name="csX6" fmla="*/ 901242 w 2279124"/>
                  <a:gd name="csY6" fmla="*/ 2477195 h 3140136"/>
                  <a:gd name="csX7" fmla="*/ 653247 w 2279124"/>
                  <a:gd name="csY7" fmla="*/ 2496769 h 3140136"/>
                  <a:gd name="csX8" fmla="*/ 393472 w 2279124"/>
                  <a:gd name="csY8" fmla="*/ 2515295 h 3140136"/>
                  <a:gd name="csX9" fmla="*/ 200888 w 2279124"/>
                  <a:gd name="csY9" fmla="*/ 2629944 h 3140136"/>
                  <a:gd name="csX10" fmla="*/ 0 w 2279124"/>
                  <a:gd name="csY10" fmla="*/ 3140136 h 3140136"/>
                  <a:gd name="csX0" fmla="*/ 1973264 w 2280718"/>
                  <a:gd name="csY0" fmla="*/ 0 h 3140136"/>
                  <a:gd name="csX1" fmla="*/ 2148137 w 2280718"/>
                  <a:gd name="csY1" fmla="*/ 428460 h 3140136"/>
                  <a:gd name="csX2" fmla="*/ 2257594 w 2280718"/>
                  <a:gd name="csY2" fmla="*/ 754727 h 3140136"/>
                  <a:gd name="csX3" fmla="*/ 2257594 w 2280718"/>
                  <a:gd name="csY3" fmla="*/ 1173827 h 3140136"/>
                  <a:gd name="csX4" fmla="*/ 2009606 w 2280718"/>
                  <a:gd name="csY4" fmla="*/ 1628087 h 3140136"/>
                  <a:gd name="csX5" fmla="*/ 1255225 w 2280718"/>
                  <a:gd name="csY5" fmla="*/ 2328779 h 3140136"/>
                  <a:gd name="csX6" fmla="*/ 901242 w 2280718"/>
                  <a:gd name="csY6" fmla="*/ 2477195 h 3140136"/>
                  <a:gd name="csX7" fmla="*/ 653247 w 2280718"/>
                  <a:gd name="csY7" fmla="*/ 2496769 h 3140136"/>
                  <a:gd name="csX8" fmla="*/ 393472 w 2280718"/>
                  <a:gd name="csY8" fmla="*/ 2515295 h 3140136"/>
                  <a:gd name="csX9" fmla="*/ 200888 w 2280718"/>
                  <a:gd name="csY9" fmla="*/ 2629944 h 3140136"/>
                  <a:gd name="csX10" fmla="*/ 0 w 2280718"/>
                  <a:gd name="csY10" fmla="*/ 3140136 h 31401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</a:cxnLst>
                <a:rect l="l" t="t" r="r" b="b"/>
                <a:pathLst>
                  <a:path w="2280718" h="3140136">
                    <a:moveTo>
                      <a:pt x="1973264" y="0"/>
                    </a:moveTo>
                    <a:cubicBezTo>
                      <a:pt x="2065339" y="195580"/>
                      <a:pt x="2100749" y="302672"/>
                      <a:pt x="2148137" y="428460"/>
                    </a:cubicBezTo>
                    <a:cubicBezTo>
                      <a:pt x="2195525" y="554248"/>
                      <a:pt x="2239351" y="630499"/>
                      <a:pt x="2257594" y="754727"/>
                    </a:cubicBezTo>
                    <a:cubicBezTo>
                      <a:pt x="2275837" y="878955"/>
                      <a:pt x="2298925" y="1028267"/>
                      <a:pt x="2257594" y="1173827"/>
                    </a:cubicBezTo>
                    <a:cubicBezTo>
                      <a:pt x="2216263" y="1319387"/>
                      <a:pt x="2176668" y="1435595"/>
                      <a:pt x="2009606" y="1628087"/>
                    </a:cubicBezTo>
                    <a:cubicBezTo>
                      <a:pt x="1842545" y="1820579"/>
                      <a:pt x="1439952" y="2187261"/>
                      <a:pt x="1255225" y="2328779"/>
                    </a:cubicBezTo>
                    <a:cubicBezTo>
                      <a:pt x="1070498" y="2470297"/>
                      <a:pt x="1001572" y="2449197"/>
                      <a:pt x="901242" y="2477195"/>
                    </a:cubicBezTo>
                    <a:cubicBezTo>
                      <a:pt x="800912" y="2505193"/>
                      <a:pt x="737875" y="2490419"/>
                      <a:pt x="653247" y="2496769"/>
                    </a:cubicBezTo>
                    <a:cubicBezTo>
                      <a:pt x="568619" y="2503119"/>
                      <a:pt x="468865" y="2493099"/>
                      <a:pt x="393472" y="2515295"/>
                    </a:cubicBezTo>
                    <a:cubicBezTo>
                      <a:pt x="318079" y="2537491"/>
                      <a:pt x="264388" y="2525804"/>
                      <a:pt x="200888" y="2629944"/>
                    </a:cubicBezTo>
                    <a:cubicBezTo>
                      <a:pt x="137388" y="2734084"/>
                      <a:pt x="74930" y="2933126"/>
                      <a:pt x="0" y="3140136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stealth" w="lg" len="med"/>
                <a:tailEnd type="none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  <p:sp>
            <p:nvSpPr>
              <p:cNvPr id="28" name="任意多边形: 形状 27">
                <a:extLst>
                  <a:ext uri="{FF2B5EF4-FFF2-40B4-BE49-F238E27FC236}">
                    <a16:creationId xmlns:a16="http://schemas.microsoft.com/office/drawing/2014/main" id="{EB1EFC1E-690C-9D59-88AC-A863B67074EC}"/>
                  </a:ext>
                </a:extLst>
              </p:cNvPr>
              <p:cNvSpPr/>
              <p:nvPr/>
            </p:nvSpPr>
            <p:spPr>
              <a:xfrm>
                <a:off x="12429868" y="6774206"/>
                <a:ext cx="135732" cy="1238251"/>
              </a:xfrm>
              <a:custGeom>
                <a:avLst/>
                <a:gdLst>
                  <a:gd name="csX0" fmla="*/ 135732 w 135732"/>
                  <a:gd name="csY0" fmla="*/ 0 h 1238250"/>
                  <a:gd name="csX1" fmla="*/ 69057 w 135732"/>
                  <a:gd name="csY1" fmla="*/ 409575 h 1238250"/>
                  <a:gd name="csX2" fmla="*/ 11907 w 135732"/>
                  <a:gd name="csY2" fmla="*/ 771525 h 1238250"/>
                  <a:gd name="csX3" fmla="*/ 7144 w 135732"/>
                  <a:gd name="csY3" fmla="*/ 995362 h 1238250"/>
                  <a:gd name="csX4" fmla="*/ 92869 w 135732"/>
                  <a:gd name="csY4" fmla="*/ 1238250 h 1238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5732" h="1238250">
                    <a:moveTo>
                      <a:pt x="135732" y="0"/>
                    </a:moveTo>
                    <a:cubicBezTo>
                      <a:pt x="112713" y="140494"/>
                      <a:pt x="89694" y="280988"/>
                      <a:pt x="69057" y="409575"/>
                    </a:cubicBezTo>
                    <a:cubicBezTo>
                      <a:pt x="48419" y="538163"/>
                      <a:pt x="22226" y="673894"/>
                      <a:pt x="11907" y="771525"/>
                    </a:cubicBezTo>
                    <a:cubicBezTo>
                      <a:pt x="1588" y="869156"/>
                      <a:pt x="-6350" y="917575"/>
                      <a:pt x="7144" y="995362"/>
                    </a:cubicBezTo>
                    <a:cubicBezTo>
                      <a:pt x="20638" y="1073150"/>
                      <a:pt x="56753" y="1155700"/>
                      <a:pt x="92869" y="1238250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none" w="lg" len="med"/>
                <a:tailEnd type="none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  <p:sp>
            <p:nvSpPr>
              <p:cNvPr id="30" name="任意多边形: 形状 29">
                <a:extLst>
                  <a:ext uri="{FF2B5EF4-FFF2-40B4-BE49-F238E27FC236}">
                    <a16:creationId xmlns:a16="http://schemas.microsoft.com/office/drawing/2014/main" id="{89501EAA-041D-9464-5049-43688A3B1406}"/>
                  </a:ext>
                </a:extLst>
              </p:cNvPr>
              <p:cNvSpPr/>
              <p:nvPr/>
            </p:nvSpPr>
            <p:spPr>
              <a:xfrm>
                <a:off x="10959433" y="7165957"/>
                <a:ext cx="2756568" cy="425470"/>
              </a:xfrm>
              <a:custGeom>
                <a:avLst/>
                <a:gdLst>
                  <a:gd name="csX0" fmla="*/ 0 w 2857500"/>
                  <a:gd name="csY0" fmla="*/ 173057 h 425469"/>
                  <a:gd name="csX1" fmla="*/ 228600 w 2857500"/>
                  <a:gd name="csY1" fmla="*/ 215919 h 425469"/>
                  <a:gd name="csX2" fmla="*/ 357188 w 2857500"/>
                  <a:gd name="csY2" fmla="*/ 225444 h 425469"/>
                  <a:gd name="csX3" fmla="*/ 795338 w 2857500"/>
                  <a:gd name="csY3" fmla="*/ 130194 h 425469"/>
                  <a:gd name="csX4" fmla="*/ 1123950 w 2857500"/>
                  <a:gd name="csY4" fmla="*/ 34944 h 425469"/>
                  <a:gd name="csX5" fmla="*/ 1376363 w 2857500"/>
                  <a:gd name="csY5" fmla="*/ 6369 h 425469"/>
                  <a:gd name="csX6" fmla="*/ 1614488 w 2857500"/>
                  <a:gd name="csY6" fmla="*/ 11132 h 425469"/>
                  <a:gd name="csX7" fmla="*/ 2185988 w 2857500"/>
                  <a:gd name="csY7" fmla="*/ 120669 h 425469"/>
                  <a:gd name="csX8" fmla="*/ 2662238 w 2857500"/>
                  <a:gd name="csY8" fmla="*/ 211157 h 425469"/>
                  <a:gd name="csX9" fmla="*/ 2814638 w 2857500"/>
                  <a:gd name="csY9" fmla="*/ 306407 h 425469"/>
                  <a:gd name="csX10" fmla="*/ 2857500 w 2857500"/>
                  <a:gd name="csY10" fmla="*/ 425469 h 425469"/>
                  <a:gd name="csX0" fmla="*/ 0 w 2857500"/>
                  <a:gd name="csY0" fmla="*/ 173057 h 425469"/>
                  <a:gd name="csX1" fmla="*/ 357188 w 2857500"/>
                  <a:gd name="csY1" fmla="*/ 225444 h 425469"/>
                  <a:gd name="csX2" fmla="*/ 795338 w 2857500"/>
                  <a:gd name="csY2" fmla="*/ 130194 h 425469"/>
                  <a:gd name="csX3" fmla="*/ 1123950 w 2857500"/>
                  <a:gd name="csY3" fmla="*/ 34944 h 425469"/>
                  <a:gd name="csX4" fmla="*/ 1376363 w 2857500"/>
                  <a:gd name="csY4" fmla="*/ 6369 h 425469"/>
                  <a:gd name="csX5" fmla="*/ 1614488 w 2857500"/>
                  <a:gd name="csY5" fmla="*/ 11132 h 425469"/>
                  <a:gd name="csX6" fmla="*/ 2185988 w 2857500"/>
                  <a:gd name="csY6" fmla="*/ 120669 h 425469"/>
                  <a:gd name="csX7" fmla="*/ 2662238 w 2857500"/>
                  <a:gd name="csY7" fmla="*/ 211157 h 425469"/>
                  <a:gd name="csX8" fmla="*/ 2814638 w 2857500"/>
                  <a:gd name="csY8" fmla="*/ 306407 h 425469"/>
                  <a:gd name="csX9" fmla="*/ 2857500 w 2857500"/>
                  <a:gd name="csY9" fmla="*/ 425469 h 425469"/>
                  <a:gd name="csX0" fmla="*/ 0 w 2756569"/>
                  <a:gd name="csY0" fmla="*/ 204930 h 425469"/>
                  <a:gd name="csX1" fmla="*/ 256257 w 2756569"/>
                  <a:gd name="csY1" fmla="*/ 225444 h 425469"/>
                  <a:gd name="csX2" fmla="*/ 694407 w 2756569"/>
                  <a:gd name="csY2" fmla="*/ 130194 h 425469"/>
                  <a:gd name="csX3" fmla="*/ 1023019 w 2756569"/>
                  <a:gd name="csY3" fmla="*/ 34944 h 425469"/>
                  <a:gd name="csX4" fmla="*/ 1275432 w 2756569"/>
                  <a:gd name="csY4" fmla="*/ 6369 h 425469"/>
                  <a:gd name="csX5" fmla="*/ 1513557 w 2756569"/>
                  <a:gd name="csY5" fmla="*/ 11132 h 425469"/>
                  <a:gd name="csX6" fmla="*/ 2085057 w 2756569"/>
                  <a:gd name="csY6" fmla="*/ 120669 h 425469"/>
                  <a:gd name="csX7" fmla="*/ 2561307 w 2756569"/>
                  <a:gd name="csY7" fmla="*/ 211157 h 425469"/>
                  <a:gd name="csX8" fmla="*/ 2713707 w 2756569"/>
                  <a:gd name="csY8" fmla="*/ 306407 h 425469"/>
                  <a:gd name="csX9" fmla="*/ 2756569 w 2756569"/>
                  <a:gd name="csY9" fmla="*/ 425469 h 4254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</a:cxnLst>
                <a:rect l="l" t="t" r="r" b="b"/>
                <a:pathLst>
                  <a:path w="2756569" h="425469">
                    <a:moveTo>
                      <a:pt x="0" y="204930"/>
                    </a:moveTo>
                    <a:cubicBezTo>
                      <a:pt x="74414" y="215844"/>
                      <a:pt x="140523" y="237900"/>
                      <a:pt x="256257" y="225444"/>
                    </a:cubicBezTo>
                    <a:cubicBezTo>
                      <a:pt x="371991" y="212988"/>
                      <a:pt x="566613" y="161944"/>
                      <a:pt x="694407" y="130194"/>
                    </a:cubicBezTo>
                    <a:cubicBezTo>
                      <a:pt x="822201" y="98444"/>
                      <a:pt x="926182" y="55581"/>
                      <a:pt x="1023019" y="34944"/>
                    </a:cubicBezTo>
                    <a:cubicBezTo>
                      <a:pt x="1119856" y="14307"/>
                      <a:pt x="1193676" y="10338"/>
                      <a:pt x="1275432" y="6369"/>
                    </a:cubicBezTo>
                    <a:cubicBezTo>
                      <a:pt x="1357188" y="2400"/>
                      <a:pt x="1378620" y="-7918"/>
                      <a:pt x="1513557" y="11132"/>
                    </a:cubicBezTo>
                    <a:cubicBezTo>
                      <a:pt x="1648495" y="30182"/>
                      <a:pt x="2085057" y="120669"/>
                      <a:pt x="2085057" y="120669"/>
                    </a:cubicBezTo>
                    <a:cubicBezTo>
                      <a:pt x="2259682" y="154006"/>
                      <a:pt x="2456532" y="180201"/>
                      <a:pt x="2561307" y="211157"/>
                    </a:cubicBezTo>
                    <a:cubicBezTo>
                      <a:pt x="2666082" y="242113"/>
                      <a:pt x="2681163" y="270688"/>
                      <a:pt x="2713707" y="306407"/>
                    </a:cubicBezTo>
                    <a:cubicBezTo>
                      <a:pt x="2746251" y="342126"/>
                      <a:pt x="2751410" y="383797"/>
                      <a:pt x="2756569" y="425469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none" w="lg" len="med"/>
                <a:tailEnd type="none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  <p:sp>
            <p:nvSpPr>
              <p:cNvPr id="31" name="任意多边形: 形状 30">
                <a:extLst>
                  <a:ext uri="{FF2B5EF4-FFF2-40B4-BE49-F238E27FC236}">
                    <a16:creationId xmlns:a16="http://schemas.microsoft.com/office/drawing/2014/main" id="{3F4BE8FB-9C3D-5588-D619-CC489E88A8A2}"/>
                  </a:ext>
                </a:extLst>
              </p:cNvPr>
              <p:cNvSpPr/>
              <p:nvPr/>
            </p:nvSpPr>
            <p:spPr>
              <a:xfrm>
                <a:off x="10820400" y="7191375"/>
                <a:ext cx="3271838" cy="781050"/>
              </a:xfrm>
              <a:custGeom>
                <a:avLst/>
                <a:gdLst>
                  <a:gd name="csX0" fmla="*/ 0 w 3271838"/>
                  <a:gd name="csY0" fmla="*/ 781050 h 781050"/>
                  <a:gd name="csX1" fmla="*/ 933450 w 3271838"/>
                  <a:gd name="csY1" fmla="*/ 542925 h 781050"/>
                  <a:gd name="csX2" fmla="*/ 1604963 w 3271838"/>
                  <a:gd name="csY2" fmla="*/ 376238 h 781050"/>
                  <a:gd name="csX3" fmla="*/ 1871663 w 3271838"/>
                  <a:gd name="csY3" fmla="*/ 333375 h 781050"/>
                  <a:gd name="csX4" fmla="*/ 2205038 w 3271838"/>
                  <a:gd name="csY4" fmla="*/ 423863 h 781050"/>
                  <a:gd name="csX5" fmla="*/ 2490788 w 3271838"/>
                  <a:gd name="csY5" fmla="*/ 490538 h 781050"/>
                  <a:gd name="csX6" fmla="*/ 2686050 w 3271838"/>
                  <a:gd name="csY6" fmla="*/ 495300 h 781050"/>
                  <a:gd name="csX7" fmla="*/ 3086100 w 3271838"/>
                  <a:gd name="csY7" fmla="*/ 300038 h 781050"/>
                  <a:gd name="csX8" fmla="*/ 3271838 w 3271838"/>
                  <a:gd name="csY8" fmla="*/ 0 h 7810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</a:cxnLst>
                <a:rect l="l" t="t" r="r" b="b"/>
                <a:pathLst>
                  <a:path w="3271838" h="781050">
                    <a:moveTo>
                      <a:pt x="0" y="781050"/>
                    </a:moveTo>
                    <a:lnTo>
                      <a:pt x="933450" y="542925"/>
                    </a:lnTo>
                    <a:lnTo>
                      <a:pt x="1604963" y="376238"/>
                    </a:lnTo>
                    <a:cubicBezTo>
                      <a:pt x="1761332" y="341313"/>
                      <a:pt x="1771651" y="325437"/>
                      <a:pt x="1871663" y="333375"/>
                    </a:cubicBezTo>
                    <a:cubicBezTo>
                      <a:pt x="1971676" y="341312"/>
                      <a:pt x="2101851" y="397669"/>
                      <a:pt x="2205038" y="423863"/>
                    </a:cubicBezTo>
                    <a:cubicBezTo>
                      <a:pt x="2308226" y="450057"/>
                      <a:pt x="2410619" y="478632"/>
                      <a:pt x="2490788" y="490538"/>
                    </a:cubicBezTo>
                    <a:cubicBezTo>
                      <a:pt x="2570957" y="502444"/>
                      <a:pt x="2586831" y="527050"/>
                      <a:pt x="2686050" y="495300"/>
                    </a:cubicBezTo>
                    <a:cubicBezTo>
                      <a:pt x="2785269" y="463550"/>
                      <a:pt x="2988469" y="382588"/>
                      <a:pt x="3086100" y="300038"/>
                    </a:cubicBezTo>
                    <a:cubicBezTo>
                      <a:pt x="3183731" y="217488"/>
                      <a:pt x="3227784" y="108744"/>
                      <a:pt x="3271838" y="0"/>
                    </a:cubicBezTo>
                  </a:path>
                </a:pathLst>
              </a:custGeom>
              <a:noFill/>
              <a:ln w="25400">
                <a:solidFill>
                  <a:schemeClr val="tx1">
                    <a:alpha val="40000"/>
                  </a:schemeClr>
                </a:solidFill>
                <a:headEnd type="none" w="lg" len="med"/>
                <a:tailEnd type="none" w="lg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3600"/>
              </a:p>
            </p:txBody>
          </p:sp>
        </p:grpSp>
      </p:grp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823869E4-4805-5CB8-F87C-7D894CA1EF49}"/>
              </a:ext>
            </a:extLst>
          </p:cNvPr>
          <p:cNvSpPr/>
          <p:nvPr/>
        </p:nvSpPr>
        <p:spPr>
          <a:xfrm>
            <a:off x="2096748" y="7604908"/>
            <a:ext cx="644529" cy="1284442"/>
          </a:xfrm>
          <a:custGeom>
            <a:avLst/>
            <a:gdLst>
              <a:gd name="csX0" fmla="*/ 236220 w 1036320"/>
              <a:gd name="csY0" fmla="*/ 0 h 2057400"/>
              <a:gd name="csX1" fmla="*/ 647700 w 1036320"/>
              <a:gd name="csY1" fmla="*/ 114300 h 2057400"/>
              <a:gd name="csX2" fmla="*/ 670560 w 1036320"/>
              <a:gd name="csY2" fmla="*/ 396240 h 2057400"/>
              <a:gd name="csX3" fmla="*/ 822960 w 1036320"/>
              <a:gd name="csY3" fmla="*/ 632460 h 2057400"/>
              <a:gd name="csX4" fmla="*/ 998220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22960 w 1036320"/>
              <a:gd name="csY3" fmla="*/ 632460 h 2057400"/>
              <a:gd name="csX4" fmla="*/ 998220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22960 w 1036320"/>
              <a:gd name="csY3" fmla="*/ 632460 h 2057400"/>
              <a:gd name="csX4" fmla="*/ 998220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22960 w 1036320"/>
              <a:gd name="csY3" fmla="*/ 632460 h 2057400"/>
              <a:gd name="csX4" fmla="*/ 998220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22960 w 1036320"/>
              <a:gd name="csY3" fmla="*/ 632460 h 2057400"/>
              <a:gd name="csX4" fmla="*/ 998220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34867 w 1036320"/>
              <a:gd name="csY3" fmla="*/ 634841 h 2057400"/>
              <a:gd name="csX4" fmla="*/ 998220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34867 w 1036320"/>
              <a:gd name="csY3" fmla="*/ 634841 h 2057400"/>
              <a:gd name="csX4" fmla="*/ 986314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34867 w 1036320"/>
              <a:gd name="csY3" fmla="*/ 634841 h 2057400"/>
              <a:gd name="csX4" fmla="*/ 986314 w 1036320"/>
              <a:gd name="csY4" fmla="*/ 1059180 h 2057400"/>
              <a:gd name="csX5" fmla="*/ 982980 w 1036320"/>
              <a:gd name="csY5" fmla="*/ 1455420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1036320"/>
              <a:gd name="csY0" fmla="*/ 0 h 2057400"/>
              <a:gd name="csX1" fmla="*/ 635794 w 1036320"/>
              <a:gd name="csY1" fmla="*/ 135732 h 2057400"/>
              <a:gd name="csX2" fmla="*/ 670560 w 1036320"/>
              <a:gd name="csY2" fmla="*/ 396240 h 2057400"/>
              <a:gd name="csX3" fmla="*/ 834867 w 1036320"/>
              <a:gd name="csY3" fmla="*/ 634841 h 2057400"/>
              <a:gd name="csX4" fmla="*/ 986314 w 1036320"/>
              <a:gd name="csY4" fmla="*/ 1059180 h 2057400"/>
              <a:gd name="csX5" fmla="*/ 961549 w 1036320"/>
              <a:gd name="csY5" fmla="*/ 1460183 h 2057400"/>
              <a:gd name="csX6" fmla="*/ 1036320 w 1036320"/>
              <a:gd name="csY6" fmla="*/ 1821180 h 2057400"/>
              <a:gd name="csX7" fmla="*/ 243840 w 1036320"/>
              <a:gd name="csY7" fmla="*/ 2057400 h 2057400"/>
              <a:gd name="csX8" fmla="*/ 0 w 1036320"/>
              <a:gd name="csY8" fmla="*/ 1409700 h 2057400"/>
              <a:gd name="csX9" fmla="*/ 30480 w 1036320"/>
              <a:gd name="csY9" fmla="*/ 1028700 h 2057400"/>
              <a:gd name="csX10" fmla="*/ 76200 w 1036320"/>
              <a:gd name="csY10" fmla="*/ 647700 h 2057400"/>
              <a:gd name="csX11" fmla="*/ 236220 w 1036320"/>
              <a:gd name="csY11" fmla="*/ 53340 h 2057400"/>
              <a:gd name="csX12" fmla="*/ 236220 w 1036320"/>
              <a:gd name="csY12" fmla="*/ 0 h 2057400"/>
              <a:gd name="csX0" fmla="*/ 236220 w 998220"/>
              <a:gd name="csY0" fmla="*/ 0 h 2057400"/>
              <a:gd name="csX1" fmla="*/ 635794 w 998220"/>
              <a:gd name="csY1" fmla="*/ 135732 h 2057400"/>
              <a:gd name="csX2" fmla="*/ 670560 w 998220"/>
              <a:gd name="csY2" fmla="*/ 396240 h 2057400"/>
              <a:gd name="csX3" fmla="*/ 834867 w 998220"/>
              <a:gd name="csY3" fmla="*/ 634841 h 2057400"/>
              <a:gd name="csX4" fmla="*/ 986314 w 998220"/>
              <a:gd name="csY4" fmla="*/ 1059180 h 2057400"/>
              <a:gd name="csX5" fmla="*/ 961549 w 998220"/>
              <a:gd name="csY5" fmla="*/ 1460183 h 2057400"/>
              <a:gd name="csX6" fmla="*/ 998220 w 998220"/>
              <a:gd name="csY6" fmla="*/ 1828323 h 2057400"/>
              <a:gd name="csX7" fmla="*/ 243840 w 998220"/>
              <a:gd name="csY7" fmla="*/ 2057400 h 2057400"/>
              <a:gd name="csX8" fmla="*/ 0 w 998220"/>
              <a:gd name="csY8" fmla="*/ 1409700 h 2057400"/>
              <a:gd name="csX9" fmla="*/ 30480 w 998220"/>
              <a:gd name="csY9" fmla="*/ 1028700 h 2057400"/>
              <a:gd name="csX10" fmla="*/ 76200 w 998220"/>
              <a:gd name="csY10" fmla="*/ 647700 h 2057400"/>
              <a:gd name="csX11" fmla="*/ 236220 w 998220"/>
              <a:gd name="csY11" fmla="*/ 53340 h 2057400"/>
              <a:gd name="csX12" fmla="*/ 236220 w 998220"/>
              <a:gd name="csY12" fmla="*/ 0 h 2057400"/>
              <a:gd name="csX0" fmla="*/ 236220 w 998220"/>
              <a:gd name="csY0" fmla="*/ 0 h 2057400"/>
              <a:gd name="csX1" fmla="*/ 635794 w 998220"/>
              <a:gd name="csY1" fmla="*/ 135732 h 2057400"/>
              <a:gd name="csX2" fmla="*/ 670560 w 998220"/>
              <a:gd name="csY2" fmla="*/ 396240 h 2057400"/>
              <a:gd name="csX3" fmla="*/ 834867 w 998220"/>
              <a:gd name="csY3" fmla="*/ 634841 h 2057400"/>
              <a:gd name="csX4" fmla="*/ 986314 w 998220"/>
              <a:gd name="csY4" fmla="*/ 1059180 h 2057400"/>
              <a:gd name="csX5" fmla="*/ 961549 w 998220"/>
              <a:gd name="csY5" fmla="*/ 1460183 h 2057400"/>
              <a:gd name="csX6" fmla="*/ 998220 w 998220"/>
              <a:gd name="csY6" fmla="*/ 1828323 h 2057400"/>
              <a:gd name="csX7" fmla="*/ 243840 w 998220"/>
              <a:gd name="csY7" fmla="*/ 2057400 h 2057400"/>
              <a:gd name="csX8" fmla="*/ 0 w 998220"/>
              <a:gd name="csY8" fmla="*/ 1409700 h 2057400"/>
              <a:gd name="csX9" fmla="*/ 30480 w 998220"/>
              <a:gd name="csY9" fmla="*/ 1028700 h 2057400"/>
              <a:gd name="csX10" fmla="*/ 76200 w 998220"/>
              <a:gd name="csY10" fmla="*/ 647700 h 2057400"/>
              <a:gd name="csX11" fmla="*/ 236220 w 998220"/>
              <a:gd name="csY11" fmla="*/ 53340 h 2057400"/>
              <a:gd name="csX12" fmla="*/ 236220 w 998220"/>
              <a:gd name="csY12" fmla="*/ 0 h 2057400"/>
              <a:gd name="csX0" fmla="*/ 236220 w 1017270"/>
              <a:gd name="csY0" fmla="*/ 0 h 2057400"/>
              <a:gd name="csX1" fmla="*/ 635794 w 1017270"/>
              <a:gd name="csY1" fmla="*/ 135732 h 2057400"/>
              <a:gd name="csX2" fmla="*/ 670560 w 1017270"/>
              <a:gd name="csY2" fmla="*/ 396240 h 2057400"/>
              <a:gd name="csX3" fmla="*/ 834867 w 1017270"/>
              <a:gd name="csY3" fmla="*/ 634841 h 2057400"/>
              <a:gd name="csX4" fmla="*/ 986314 w 1017270"/>
              <a:gd name="csY4" fmla="*/ 1059180 h 2057400"/>
              <a:gd name="csX5" fmla="*/ 961549 w 1017270"/>
              <a:gd name="csY5" fmla="*/ 1460183 h 2057400"/>
              <a:gd name="csX6" fmla="*/ 1017270 w 1017270"/>
              <a:gd name="csY6" fmla="*/ 1835467 h 2057400"/>
              <a:gd name="csX7" fmla="*/ 243840 w 1017270"/>
              <a:gd name="csY7" fmla="*/ 2057400 h 2057400"/>
              <a:gd name="csX8" fmla="*/ 0 w 1017270"/>
              <a:gd name="csY8" fmla="*/ 1409700 h 2057400"/>
              <a:gd name="csX9" fmla="*/ 30480 w 1017270"/>
              <a:gd name="csY9" fmla="*/ 1028700 h 2057400"/>
              <a:gd name="csX10" fmla="*/ 76200 w 1017270"/>
              <a:gd name="csY10" fmla="*/ 647700 h 2057400"/>
              <a:gd name="csX11" fmla="*/ 236220 w 1017270"/>
              <a:gd name="csY11" fmla="*/ 53340 h 2057400"/>
              <a:gd name="csX12" fmla="*/ 236220 w 1017270"/>
              <a:gd name="csY12" fmla="*/ 0 h 2057400"/>
              <a:gd name="csX0" fmla="*/ 236220 w 1017270"/>
              <a:gd name="csY0" fmla="*/ 0 h 2081212"/>
              <a:gd name="csX1" fmla="*/ 635794 w 1017270"/>
              <a:gd name="csY1" fmla="*/ 135732 h 2081212"/>
              <a:gd name="csX2" fmla="*/ 670560 w 1017270"/>
              <a:gd name="csY2" fmla="*/ 396240 h 2081212"/>
              <a:gd name="csX3" fmla="*/ 834867 w 1017270"/>
              <a:gd name="csY3" fmla="*/ 634841 h 2081212"/>
              <a:gd name="csX4" fmla="*/ 986314 w 1017270"/>
              <a:gd name="csY4" fmla="*/ 1059180 h 2081212"/>
              <a:gd name="csX5" fmla="*/ 961549 w 1017270"/>
              <a:gd name="csY5" fmla="*/ 1460183 h 2081212"/>
              <a:gd name="csX6" fmla="*/ 1017270 w 1017270"/>
              <a:gd name="csY6" fmla="*/ 1835467 h 2081212"/>
              <a:gd name="csX7" fmla="*/ 198596 w 1017270"/>
              <a:gd name="csY7" fmla="*/ 2081212 h 2081212"/>
              <a:gd name="csX8" fmla="*/ 0 w 1017270"/>
              <a:gd name="csY8" fmla="*/ 1409700 h 2081212"/>
              <a:gd name="csX9" fmla="*/ 30480 w 1017270"/>
              <a:gd name="csY9" fmla="*/ 1028700 h 2081212"/>
              <a:gd name="csX10" fmla="*/ 76200 w 1017270"/>
              <a:gd name="csY10" fmla="*/ 647700 h 2081212"/>
              <a:gd name="csX11" fmla="*/ 236220 w 1017270"/>
              <a:gd name="csY11" fmla="*/ 53340 h 2081212"/>
              <a:gd name="csX12" fmla="*/ 236220 w 1017270"/>
              <a:gd name="csY12" fmla="*/ 0 h 2081212"/>
              <a:gd name="csX0" fmla="*/ 277509 w 1058559"/>
              <a:gd name="csY0" fmla="*/ 0 h 2081212"/>
              <a:gd name="csX1" fmla="*/ 677083 w 1058559"/>
              <a:gd name="csY1" fmla="*/ 135732 h 2081212"/>
              <a:gd name="csX2" fmla="*/ 711849 w 1058559"/>
              <a:gd name="csY2" fmla="*/ 396240 h 2081212"/>
              <a:gd name="csX3" fmla="*/ 876156 w 1058559"/>
              <a:gd name="csY3" fmla="*/ 634841 h 2081212"/>
              <a:gd name="csX4" fmla="*/ 1027603 w 1058559"/>
              <a:gd name="csY4" fmla="*/ 1059180 h 2081212"/>
              <a:gd name="csX5" fmla="*/ 1002838 w 1058559"/>
              <a:gd name="csY5" fmla="*/ 1460183 h 2081212"/>
              <a:gd name="csX6" fmla="*/ 1058559 w 1058559"/>
              <a:gd name="csY6" fmla="*/ 1835467 h 2081212"/>
              <a:gd name="csX7" fmla="*/ 239885 w 1058559"/>
              <a:gd name="csY7" fmla="*/ 2081212 h 2081212"/>
              <a:gd name="csX8" fmla="*/ 41289 w 1058559"/>
              <a:gd name="csY8" fmla="*/ 1409700 h 2081212"/>
              <a:gd name="csX9" fmla="*/ 71769 w 1058559"/>
              <a:gd name="csY9" fmla="*/ 1028700 h 2081212"/>
              <a:gd name="csX10" fmla="*/ 117489 w 1058559"/>
              <a:gd name="csY10" fmla="*/ 647700 h 2081212"/>
              <a:gd name="csX11" fmla="*/ 277509 w 1058559"/>
              <a:gd name="csY11" fmla="*/ 53340 h 2081212"/>
              <a:gd name="csX12" fmla="*/ 277509 w 1058559"/>
              <a:gd name="csY12" fmla="*/ 0 h 2081212"/>
              <a:gd name="csX0" fmla="*/ 277509 w 1058559"/>
              <a:gd name="csY0" fmla="*/ 0 h 2081212"/>
              <a:gd name="csX1" fmla="*/ 677083 w 1058559"/>
              <a:gd name="csY1" fmla="*/ 135732 h 2081212"/>
              <a:gd name="csX2" fmla="*/ 711849 w 1058559"/>
              <a:gd name="csY2" fmla="*/ 396240 h 2081212"/>
              <a:gd name="csX3" fmla="*/ 876156 w 1058559"/>
              <a:gd name="csY3" fmla="*/ 634841 h 2081212"/>
              <a:gd name="csX4" fmla="*/ 1027603 w 1058559"/>
              <a:gd name="csY4" fmla="*/ 1059180 h 2081212"/>
              <a:gd name="csX5" fmla="*/ 1002838 w 1058559"/>
              <a:gd name="csY5" fmla="*/ 1460183 h 2081212"/>
              <a:gd name="csX6" fmla="*/ 1058559 w 1058559"/>
              <a:gd name="csY6" fmla="*/ 1835467 h 2081212"/>
              <a:gd name="csX7" fmla="*/ 239885 w 1058559"/>
              <a:gd name="csY7" fmla="*/ 2081212 h 2081212"/>
              <a:gd name="csX8" fmla="*/ 41289 w 1058559"/>
              <a:gd name="csY8" fmla="*/ 1409700 h 2081212"/>
              <a:gd name="csX9" fmla="*/ 71769 w 1058559"/>
              <a:gd name="csY9" fmla="*/ 1028700 h 2081212"/>
              <a:gd name="csX10" fmla="*/ 117489 w 1058559"/>
              <a:gd name="csY10" fmla="*/ 647700 h 2081212"/>
              <a:gd name="csX11" fmla="*/ 277509 w 1058559"/>
              <a:gd name="csY11" fmla="*/ 53340 h 2081212"/>
              <a:gd name="csX12" fmla="*/ 277509 w 1058559"/>
              <a:gd name="csY12" fmla="*/ 0 h 2081212"/>
              <a:gd name="csX0" fmla="*/ 277509 w 1058559"/>
              <a:gd name="csY0" fmla="*/ 0 h 2081212"/>
              <a:gd name="csX1" fmla="*/ 677083 w 1058559"/>
              <a:gd name="csY1" fmla="*/ 135732 h 2081212"/>
              <a:gd name="csX2" fmla="*/ 711849 w 1058559"/>
              <a:gd name="csY2" fmla="*/ 396240 h 2081212"/>
              <a:gd name="csX3" fmla="*/ 876156 w 1058559"/>
              <a:gd name="csY3" fmla="*/ 634841 h 2081212"/>
              <a:gd name="csX4" fmla="*/ 1027603 w 1058559"/>
              <a:gd name="csY4" fmla="*/ 1059180 h 2081212"/>
              <a:gd name="csX5" fmla="*/ 1002838 w 1058559"/>
              <a:gd name="csY5" fmla="*/ 1460183 h 2081212"/>
              <a:gd name="csX6" fmla="*/ 1058559 w 1058559"/>
              <a:gd name="csY6" fmla="*/ 1835467 h 2081212"/>
              <a:gd name="csX7" fmla="*/ 239885 w 1058559"/>
              <a:gd name="csY7" fmla="*/ 2081212 h 2081212"/>
              <a:gd name="csX8" fmla="*/ 41289 w 1058559"/>
              <a:gd name="csY8" fmla="*/ 1409700 h 2081212"/>
              <a:gd name="csX9" fmla="*/ 71769 w 1058559"/>
              <a:gd name="csY9" fmla="*/ 1028700 h 2081212"/>
              <a:gd name="csX10" fmla="*/ 117489 w 1058559"/>
              <a:gd name="csY10" fmla="*/ 647700 h 2081212"/>
              <a:gd name="csX11" fmla="*/ 277509 w 1058559"/>
              <a:gd name="csY11" fmla="*/ 53340 h 2081212"/>
              <a:gd name="csX12" fmla="*/ 277509 w 1058559"/>
              <a:gd name="csY12" fmla="*/ 0 h 2081212"/>
              <a:gd name="csX0" fmla="*/ 277509 w 1058559"/>
              <a:gd name="csY0" fmla="*/ 0 h 2081212"/>
              <a:gd name="csX1" fmla="*/ 677083 w 1058559"/>
              <a:gd name="csY1" fmla="*/ 135732 h 2081212"/>
              <a:gd name="csX2" fmla="*/ 711849 w 1058559"/>
              <a:gd name="csY2" fmla="*/ 396240 h 2081212"/>
              <a:gd name="csX3" fmla="*/ 876156 w 1058559"/>
              <a:gd name="csY3" fmla="*/ 634841 h 2081212"/>
              <a:gd name="csX4" fmla="*/ 1027603 w 1058559"/>
              <a:gd name="csY4" fmla="*/ 1059180 h 2081212"/>
              <a:gd name="csX5" fmla="*/ 1002838 w 1058559"/>
              <a:gd name="csY5" fmla="*/ 1460183 h 2081212"/>
              <a:gd name="csX6" fmla="*/ 1058559 w 1058559"/>
              <a:gd name="csY6" fmla="*/ 1835467 h 2081212"/>
              <a:gd name="csX7" fmla="*/ 239885 w 1058559"/>
              <a:gd name="csY7" fmla="*/ 2081212 h 2081212"/>
              <a:gd name="csX8" fmla="*/ 41289 w 1058559"/>
              <a:gd name="csY8" fmla="*/ 1409700 h 2081212"/>
              <a:gd name="csX9" fmla="*/ 71769 w 1058559"/>
              <a:gd name="csY9" fmla="*/ 1028700 h 2081212"/>
              <a:gd name="csX10" fmla="*/ 117489 w 1058559"/>
              <a:gd name="csY10" fmla="*/ 647700 h 2081212"/>
              <a:gd name="csX11" fmla="*/ 277509 w 1058559"/>
              <a:gd name="csY11" fmla="*/ 53340 h 2081212"/>
              <a:gd name="csX12" fmla="*/ 277509 w 1058559"/>
              <a:gd name="csY12" fmla="*/ 0 h 2081212"/>
              <a:gd name="csX0" fmla="*/ 277509 w 1058559"/>
              <a:gd name="csY0" fmla="*/ 0 h 2081212"/>
              <a:gd name="csX1" fmla="*/ 677083 w 1058559"/>
              <a:gd name="csY1" fmla="*/ 135732 h 2081212"/>
              <a:gd name="csX2" fmla="*/ 711849 w 1058559"/>
              <a:gd name="csY2" fmla="*/ 396240 h 2081212"/>
              <a:gd name="csX3" fmla="*/ 876156 w 1058559"/>
              <a:gd name="csY3" fmla="*/ 634841 h 2081212"/>
              <a:gd name="csX4" fmla="*/ 1027603 w 1058559"/>
              <a:gd name="csY4" fmla="*/ 1059180 h 2081212"/>
              <a:gd name="csX5" fmla="*/ 1002838 w 1058559"/>
              <a:gd name="csY5" fmla="*/ 1460183 h 2081212"/>
              <a:gd name="csX6" fmla="*/ 1058559 w 1058559"/>
              <a:gd name="csY6" fmla="*/ 1835467 h 2081212"/>
              <a:gd name="csX7" fmla="*/ 239885 w 1058559"/>
              <a:gd name="csY7" fmla="*/ 2081212 h 2081212"/>
              <a:gd name="csX8" fmla="*/ 41289 w 1058559"/>
              <a:gd name="csY8" fmla="*/ 1409700 h 2081212"/>
              <a:gd name="csX9" fmla="*/ 71769 w 1058559"/>
              <a:gd name="csY9" fmla="*/ 1028700 h 2081212"/>
              <a:gd name="csX10" fmla="*/ 117489 w 1058559"/>
              <a:gd name="csY10" fmla="*/ 647700 h 2081212"/>
              <a:gd name="csX11" fmla="*/ 167971 w 1058559"/>
              <a:gd name="csY11" fmla="*/ 217646 h 2081212"/>
              <a:gd name="csX12" fmla="*/ 277509 w 1058559"/>
              <a:gd name="csY12" fmla="*/ 0 h 2081212"/>
              <a:gd name="csX0" fmla="*/ 277509 w 1058559"/>
              <a:gd name="csY0" fmla="*/ 0 h 2081212"/>
              <a:gd name="csX1" fmla="*/ 677083 w 1058559"/>
              <a:gd name="csY1" fmla="*/ 135732 h 2081212"/>
              <a:gd name="csX2" fmla="*/ 711849 w 1058559"/>
              <a:gd name="csY2" fmla="*/ 396240 h 2081212"/>
              <a:gd name="csX3" fmla="*/ 876156 w 1058559"/>
              <a:gd name="csY3" fmla="*/ 634841 h 2081212"/>
              <a:gd name="csX4" fmla="*/ 1027603 w 1058559"/>
              <a:gd name="csY4" fmla="*/ 1059180 h 2081212"/>
              <a:gd name="csX5" fmla="*/ 1002838 w 1058559"/>
              <a:gd name="csY5" fmla="*/ 1460183 h 2081212"/>
              <a:gd name="csX6" fmla="*/ 1058559 w 1058559"/>
              <a:gd name="csY6" fmla="*/ 1835467 h 2081212"/>
              <a:gd name="csX7" fmla="*/ 239885 w 1058559"/>
              <a:gd name="csY7" fmla="*/ 2081212 h 2081212"/>
              <a:gd name="csX8" fmla="*/ 41289 w 1058559"/>
              <a:gd name="csY8" fmla="*/ 1409700 h 2081212"/>
              <a:gd name="csX9" fmla="*/ 71769 w 1058559"/>
              <a:gd name="csY9" fmla="*/ 1028700 h 2081212"/>
              <a:gd name="csX10" fmla="*/ 117489 w 1058559"/>
              <a:gd name="csY10" fmla="*/ 647700 h 2081212"/>
              <a:gd name="csX11" fmla="*/ 167971 w 1058559"/>
              <a:gd name="csY11" fmla="*/ 217646 h 2081212"/>
              <a:gd name="csX12" fmla="*/ 277509 w 1058559"/>
              <a:gd name="csY12" fmla="*/ 0 h 2081212"/>
              <a:gd name="csX0" fmla="*/ 260884 w 1041934"/>
              <a:gd name="csY0" fmla="*/ 0 h 2081212"/>
              <a:gd name="csX1" fmla="*/ 660458 w 1041934"/>
              <a:gd name="csY1" fmla="*/ 135732 h 2081212"/>
              <a:gd name="csX2" fmla="*/ 695224 w 1041934"/>
              <a:gd name="csY2" fmla="*/ 396240 h 2081212"/>
              <a:gd name="csX3" fmla="*/ 859531 w 1041934"/>
              <a:gd name="csY3" fmla="*/ 634841 h 2081212"/>
              <a:gd name="csX4" fmla="*/ 1010978 w 1041934"/>
              <a:gd name="csY4" fmla="*/ 1059180 h 2081212"/>
              <a:gd name="csX5" fmla="*/ 986213 w 1041934"/>
              <a:gd name="csY5" fmla="*/ 1460183 h 2081212"/>
              <a:gd name="csX6" fmla="*/ 1041934 w 1041934"/>
              <a:gd name="csY6" fmla="*/ 1835467 h 2081212"/>
              <a:gd name="csX7" fmla="*/ 223260 w 1041934"/>
              <a:gd name="csY7" fmla="*/ 2081212 h 2081212"/>
              <a:gd name="csX8" fmla="*/ 24664 w 1041934"/>
              <a:gd name="csY8" fmla="*/ 1409700 h 2081212"/>
              <a:gd name="csX9" fmla="*/ 55144 w 1041934"/>
              <a:gd name="csY9" fmla="*/ 1028700 h 2081212"/>
              <a:gd name="csX10" fmla="*/ 100864 w 1041934"/>
              <a:gd name="csY10" fmla="*/ 647700 h 2081212"/>
              <a:gd name="csX11" fmla="*/ 151346 w 1041934"/>
              <a:gd name="csY11" fmla="*/ 217646 h 2081212"/>
              <a:gd name="csX12" fmla="*/ 260884 w 1041934"/>
              <a:gd name="csY12" fmla="*/ 0 h 2081212"/>
              <a:gd name="csX0" fmla="*/ 270222 w 1051272"/>
              <a:gd name="csY0" fmla="*/ 0 h 2081212"/>
              <a:gd name="csX1" fmla="*/ 669796 w 1051272"/>
              <a:gd name="csY1" fmla="*/ 135732 h 2081212"/>
              <a:gd name="csX2" fmla="*/ 704562 w 1051272"/>
              <a:gd name="csY2" fmla="*/ 396240 h 2081212"/>
              <a:gd name="csX3" fmla="*/ 868869 w 1051272"/>
              <a:gd name="csY3" fmla="*/ 634841 h 2081212"/>
              <a:gd name="csX4" fmla="*/ 1020316 w 1051272"/>
              <a:gd name="csY4" fmla="*/ 1059180 h 2081212"/>
              <a:gd name="csX5" fmla="*/ 995551 w 1051272"/>
              <a:gd name="csY5" fmla="*/ 1460183 h 2081212"/>
              <a:gd name="csX6" fmla="*/ 1051272 w 1051272"/>
              <a:gd name="csY6" fmla="*/ 1835467 h 2081212"/>
              <a:gd name="csX7" fmla="*/ 232598 w 1051272"/>
              <a:gd name="csY7" fmla="*/ 2081212 h 2081212"/>
              <a:gd name="csX8" fmla="*/ 34002 w 1051272"/>
              <a:gd name="csY8" fmla="*/ 1409700 h 2081212"/>
              <a:gd name="csX9" fmla="*/ 64482 w 1051272"/>
              <a:gd name="csY9" fmla="*/ 1028700 h 2081212"/>
              <a:gd name="csX10" fmla="*/ 110202 w 1051272"/>
              <a:gd name="csY10" fmla="*/ 647700 h 2081212"/>
              <a:gd name="csX11" fmla="*/ 160684 w 1051272"/>
              <a:gd name="csY11" fmla="*/ 217646 h 2081212"/>
              <a:gd name="csX12" fmla="*/ 270222 w 1051272"/>
              <a:gd name="csY12" fmla="*/ 0 h 2081212"/>
              <a:gd name="csX0" fmla="*/ 270222 w 1051272"/>
              <a:gd name="csY0" fmla="*/ 0 h 2081212"/>
              <a:gd name="csX1" fmla="*/ 669796 w 1051272"/>
              <a:gd name="csY1" fmla="*/ 135732 h 2081212"/>
              <a:gd name="csX2" fmla="*/ 704562 w 1051272"/>
              <a:gd name="csY2" fmla="*/ 396240 h 2081212"/>
              <a:gd name="csX3" fmla="*/ 868869 w 1051272"/>
              <a:gd name="csY3" fmla="*/ 634841 h 2081212"/>
              <a:gd name="csX4" fmla="*/ 1020316 w 1051272"/>
              <a:gd name="csY4" fmla="*/ 1059180 h 2081212"/>
              <a:gd name="csX5" fmla="*/ 995551 w 1051272"/>
              <a:gd name="csY5" fmla="*/ 1460183 h 2081212"/>
              <a:gd name="csX6" fmla="*/ 1051272 w 1051272"/>
              <a:gd name="csY6" fmla="*/ 1835467 h 2081212"/>
              <a:gd name="csX7" fmla="*/ 232598 w 1051272"/>
              <a:gd name="csY7" fmla="*/ 2081212 h 2081212"/>
              <a:gd name="csX8" fmla="*/ 34002 w 1051272"/>
              <a:gd name="csY8" fmla="*/ 1409700 h 2081212"/>
              <a:gd name="csX9" fmla="*/ 64482 w 1051272"/>
              <a:gd name="csY9" fmla="*/ 1028700 h 2081212"/>
              <a:gd name="csX10" fmla="*/ 110202 w 1051272"/>
              <a:gd name="csY10" fmla="*/ 647700 h 2081212"/>
              <a:gd name="csX11" fmla="*/ 160684 w 1051272"/>
              <a:gd name="csY11" fmla="*/ 217646 h 2081212"/>
              <a:gd name="csX12" fmla="*/ 270222 w 1051272"/>
              <a:gd name="csY12" fmla="*/ 0 h 2081212"/>
              <a:gd name="csX0" fmla="*/ 292067 w 1073117"/>
              <a:gd name="csY0" fmla="*/ 0 h 2081212"/>
              <a:gd name="csX1" fmla="*/ 691641 w 1073117"/>
              <a:gd name="csY1" fmla="*/ 135732 h 2081212"/>
              <a:gd name="csX2" fmla="*/ 726407 w 1073117"/>
              <a:gd name="csY2" fmla="*/ 396240 h 2081212"/>
              <a:gd name="csX3" fmla="*/ 890714 w 1073117"/>
              <a:gd name="csY3" fmla="*/ 634841 h 2081212"/>
              <a:gd name="csX4" fmla="*/ 1042161 w 1073117"/>
              <a:gd name="csY4" fmla="*/ 1059180 h 2081212"/>
              <a:gd name="csX5" fmla="*/ 1017396 w 1073117"/>
              <a:gd name="csY5" fmla="*/ 1460183 h 2081212"/>
              <a:gd name="csX6" fmla="*/ 1073117 w 1073117"/>
              <a:gd name="csY6" fmla="*/ 1835467 h 2081212"/>
              <a:gd name="csX7" fmla="*/ 254443 w 1073117"/>
              <a:gd name="csY7" fmla="*/ 2081212 h 2081212"/>
              <a:gd name="csX8" fmla="*/ 26765 w 1073117"/>
              <a:gd name="csY8" fmla="*/ 1397624 h 2081212"/>
              <a:gd name="csX9" fmla="*/ 86327 w 1073117"/>
              <a:gd name="csY9" fmla="*/ 1028700 h 2081212"/>
              <a:gd name="csX10" fmla="*/ 132047 w 1073117"/>
              <a:gd name="csY10" fmla="*/ 647700 h 2081212"/>
              <a:gd name="csX11" fmla="*/ 182529 w 1073117"/>
              <a:gd name="csY11" fmla="*/ 217646 h 2081212"/>
              <a:gd name="csX12" fmla="*/ 292067 w 1073117"/>
              <a:gd name="csY12" fmla="*/ 0 h 2081212"/>
              <a:gd name="csX0" fmla="*/ 296923 w 1077973"/>
              <a:gd name="csY0" fmla="*/ 0 h 2081212"/>
              <a:gd name="csX1" fmla="*/ 696497 w 1077973"/>
              <a:gd name="csY1" fmla="*/ 135732 h 2081212"/>
              <a:gd name="csX2" fmla="*/ 731263 w 1077973"/>
              <a:gd name="csY2" fmla="*/ 396240 h 2081212"/>
              <a:gd name="csX3" fmla="*/ 895570 w 1077973"/>
              <a:gd name="csY3" fmla="*/ 634841 h 2081212"/>
              <a:gd name="csX4" fmla="*/ 1047017 w 1077973"/>
              <a:gd name="csY4" fmla="*/ 1059180 h 2081212"/>
              <a:gd name="csX5" fmla="*/ 1022252 w 1077973"/>
              <a:gd name="csY5" fmla="*/ 1460183 h 2081212"/>
              <a:gd name="csX6" fmla="*/ 1077973 w 1077973"/>
              <a:gd name="csY6" fmla="*/ 1835467 h 2081212"/>
              <a:gd name="csX7" fmla="*/ 259299 w 1077973"/>
              <a:gd name="csY7" fmla="*/ 2081212 h 2081212"/>
              <a:gd name="csX8" fmla="*/ 31621 w 1077973"/>
              <a:gd name="csY8" fmla="*/ 1397624 h 2081212"/>
              <a:gd name="csX9" fmla="*/ 70409 w 1077973"/>
              <a:gd name="csY9" fmla="*/ 1020650 h 2081212"/>
              <a:gd name="csX10" fmla="*/ 136903 w 1077973"/>
              <a:gd name="csY10" fmla="*/ 647700 h 2081212"/>
              <a:gd name="csX11" fmla="*/ 187385 w 1077973"/>
              <a:gd name="csY11" fmla="*/ 217646 h 2081212"/>
              <a:gd name="csX12" fmla="*/ 296923 w 1077973"/>
              <a:gd name="csY12" fmla="*/ 0 h 20812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077973" h="2081212">
                <a:moveTo>
                  <a:pt x="296923" y="0"/>
                </a:moveTo>
                <a:lnTo>
                  <a:pt x="696497" y="135732"/>
                </a:lnTo>
                <a:cubicBezTo>
                  <a:pt x="708086" y="222568"/>
                  <a:pt x="707768" y="307022"/>
                  <a:pt x="731263" y="396240"/>
                </a:cubicBezTo>
                <a:cubicBezTo>
                  <a:pt x="782063" y="474980"/>
                  <a:pt x="861439" y="551338"/>
                  <a:pt x="895570" y="634841"/>
                </a:cubicBezTo>
                <a:lnTo>
                  <a:pt x="1047017" y="1059180"/>
                </a:lnTo>
                <a:cubicBezTo>
                  <a:pt x="1057812" y="1203166"/>
                  <a:pt x="1023363" y="1328103"/>
                  <a:pt x="1022252" y="1460183"/>
                </a:cubicBezTo>
                <a:cubicBezTo>
                  <a:pt x="1034476" y="1582896"/>
                  <a:pt x="1032411" y="1712754"/>
                  <a:pt x="1077973" y="1835467"/>
                </a:cubicBezTo>
                <a:lnTo>
                  <a:pt x="259299" y="2081212"/>
                </a:lnTo>
                <a:cubicBezTo>
                  <a:pt x="193100" y="1857375"/>
                  <a:pt x="97820" y="1621461"/>
                  <a:pt x="31621" y="1397624"/>
                </a:cubicBezTo>
                <a:cubicBezTo>
                  <a:pt x="-34419" y="1282530"/>
                  <a:pt x="15006" y="1133362"/>
                  <a:pt x="70409" y="1020650"/>
                </a:cubicBezTo>
                <a:cubicBezTo>
                  <a:pt x="138037" y="950800"/>
                  <a:pt x="174050" y="793750"/>
                  <a:pt x="136903" y="647700"/>
                </a:cubicBezTo>
                <a:cubicBezTo>
                  <a:pt x="97374" y="332899"/>
                  <a:pt x="148333" y="310991"/>
                  <a:pt x="187385" y="217646"/>
                </a:cubicBezTo>
                <a:lnTo>
                  <a:pt x="296923" y="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prstDash val="sysDash"/>
          </a:ln>
        </p:spPr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E525B8C4-0909-66CA-D4BA-A8E3F0C1C056}"/>
              </a:ext>
            </a:extLst>
          </p:cNvPr>
          <p:cNvGrpSpPr/>
          <p:nvPr/>
        </p:nvGrpSpPr>
        <p:grpSpPr>
          <a:xfrm>
            <a:off x="1636903" y="6769382"/>
            <a:ext cx="2387960" cy="2088042"/>
            <a:chOff x="10661308" y="5053415"/>
            <a:chExt cx="3368455" cy="2945392"/>
          </a:xfrm>
        </p:grpSpPr>
        <p:sp>
          <p:nvSpPr>
            <p:cNvPr id="34" name="文本框 1">
              <a:extLst>
                <a:ext uri="{FF2B5EF4-FFF2-40B4-BE49-F238E27FC236}">
                  <a16:creationId xmlns:a16="http://schemas.microsoft.com/office/drawing/2014/main" id="{F3035427-BDF5-3656-C932-32C5AC977570}"/>
                </a:ext>
              </a:extLst>
            </p:cNvPr>
            <p:cNvSpPr txBox="1"/>
            <p:nvPr/>
          </p:nvSpPr>
          <p:spPr>
            <a:xfrm rot="2809871">
              <a:off x="10217116" y="5511678"/>
              <a:ext cx="1057661" cy="169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吉印大道</a:t>
              </a:r>
              <a:endParaRPr lang="en-US" altLang="zh-CN" dirty="0"/>
            </a:p>
          </p:txBody>
        </p:sp>
        <p:sp>
          <p:nvSpPr>
            <p:cNvPr id="35" name="文本框 1">
              <a:extLst>
                <a:ext uri="{FF2B5EF4-FFF2-40B4-BE49-F238E27FC236}">
                  <a16:creationId xmlns:a16="http://schemas.microsoft.com/office/drawing/2014/main" id="{3CAA8258-8FEB-AF83-43F7-D16C0217E18D}"/>
                </a:ext>
              </a:extLst>
            </p:cNvPr>
            <p:cNvSpPr txBox="1"/>
            <p:nvPr/>
          </p:nvSpPr>
          <p:spPr>
            <a:xfrm rot="20697973">
              <a:off x="11428674" y="7829529"/>
              <a:ext cx="869890" cy="169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正方东路</a:t>
              </a:r>
              <a:endParaRPr lang="en-US" altLang="zh-CN" dirty="0"/>
            </a:p>
          </p:txBody>
        </p:sp>
        <p:sp>
          <p:nvSpPr>
            <p:cNvPr id="36" name="文本框 1">
              <a:extLst>
                <a:ext uri="{FF2B5EF4-FFF2-40B4-BE49-F238E27FC236}">
                  <a16:creationId xmlns:a16="http://schemas.microsoft.com/office/drawing/2014/main" id="{A99AFBEE-1241-E2A5-1133-BF519163B161}"/>
                </a:ext>
              </a:extLst>
            </p:cNvPr>
            <p:cNvSpPr txBox="1"/>
            <p:nvPr/>
          </p:nvSpPr>
          <p:spPr>
            <a:xfrm rot="1441174">
              <a:off x="13845097" y="5053415"/>
              <a:ext cx="184666" cy="1212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弘景大道</a:t>
              </a:r>
            </a:p>
          </p:txBody>
        </p:sp>
        <p:sp>
          <p:nvSpPr>
            <p:cNvPr id="37" name="文本框 1">
              <a:extLst>
                <a:ext uri="{FF2B5EF4-FFF2-40B4-BE49-F238E27FC236}">
                  <a16:creationId xmlns:a16="http://schemas.microsoft.com/office/drawing/2014/main" id="{6C136C84-49C0-1F3E-1D08-74A5496FBF3A}"/>
                </a:ext>
              </a:extLst>
            </p:cNvPr>
            <p:cNvSpPr txBox="1"/>
            <p:nvPr/>
          </p:nvSpPr>
          <p:spPr>
            <a:xfrm rot="20743140">
              <a:off x="12035275" y="6818219"/>
              <a:ext cx="817171" cy="271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莺啼路</a:t>
              </a:r>
              <a:endParaRPr lang="en-US" altLang="zh-CN" dirty="0"/>
            </a:p>
          </p:txBody>
        </p:sp>
        <p:sp>
          <p:nvSpPr>
            <p:cNvPr id="38" name="文本框 1">
              <a:extLst>
                <a:ext uri="{FF2B5EF4-FFF2-40B4-BE49-F238E27FC236}">
                  <a16:creationId xmlns:a16="http://schemas.microsoft.com/office/drawing/2014/main" id="{6A02195B-9A81-42C5-7B96-0B38964B0D56}"/>
                </a:ext>
              </a:extLst>
            </p:cNvPr>
            <p:cNvSpPr txBox="1"/>
            <p:nvPr/>
          </p:nvSpPr>
          <p:spPr>
            <a:xfrm rot="20899092">
              <a:off x="12106265" y="7199446"/>
              <a:ext cx="696609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映红路</a:t>
              </a:r>
              <a:endParaRPr lang="en-US" altLang="zh-CN" dirty="0"/>
            </a:p>
          </p:txBody>
        </p:sp>
        <p:sp>
          <p:nvSpPr>
            <p:cNvPr id="39" name="文本框 1">
              <a:extLst>
                <a:ext uri="{FF2B5EF4-FFF2-40B4-BE49-F238E27FC236}">
                  <a16:creationId xmlns:a16="http://schemas.microsoft.com/office/drawing/2014/main" id="{95597018-A775-B466-2932-0ABB8D32488F}"/>
                </a:ext>
              </a:extLst>
            </p:cNvPr>
            <p:cNvSpPr txBox="1"/>
            <p:nvPr/>
          </p:nvSpPr>
          <p:spPr>
            <a:xfrm rot="20797077">
              <a:off x="11191123" y="7281868"/>
              <a:ext cx="307777" cy="6756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百川路</a:t>
              </a:r>
            </a:p>
            <a:p>
              <a:endParaRPr lang="zh-CN" altLang="en-US" dirty="0"/>
            </a:p>
          </p:txBody>
        </p:sp>
        <p:sp>
          <p:nvSpPr>
            <p:cNvPr id="40" name="文本框 1">
              <a:extLst>
                <a:ext uri="{FF2B5EF4-FFF2-40B4-BE49-F238E27FC236}">
                  <a16:creationId xmlns:a16="http://schemas.microsoft.com/office/drawing/2014/main" id="{BC837C81-2178-9C47-87A1-E8F528D2BAB1}"/>
                </a:ext>
              </a:extLst>
            </p:cNvPr>
            <p:cNvSpPr txBox="1"/>
            <p:nvPr/>
          </p:nvSpPr>
          <p:spPr>
            <a:xfrm rot="21056693">
              <a:off x="11981210" y="5722862"/>
              <a:ext cx="756869" cy="271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dist">
                <a:defRPr sz="600" b="1">
                  <a:effectLst>
                    <a:glow rad="63500">
                      <a:schemeClr val="bg1"/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dirty="0"/>
                <a:t>丽泽路</a:t>
              </a:r>
              <a:endParaRPr lang="en-US" altLang="zh-CN" dirty="0"/>
            </a:p>
          </p:txBody>
        </p:sp>
      </p:grpSp>
      <p:sp>
        <p:nvSpPr>
          <p:cNvPr id="63" name="文本框 17">
            <a:extLst>
              <a:ext uri="{FF2B5EF4-FFF2-40B4-BE49-F238E27FC236}">
                <a16:creationId xmlns:a16="http://schemas.microsoft.com/office/drawing/2014/main" id="{DEA54A80-F098-1179-B4F0-C4D7F72B0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285" y="7174817"/>
            <a:ext cx="900027" cy="41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NJNBe040</a:t>
            </a:r>
          </a:p>
          <a:p>
            <a:pPr algn="ctr"/>
            <a:r>
              <a:rPr lang="zh-CN" altLang="en-US" sz="1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控规单元</a:t>
            </a:r>
          </a:p>
        </p:txBody>
      </p:sp>
      <p:sp>
        <p:nvSpPr>
          <p:cNvPr id="64" name="任意多边形 155">
            <a:extLst>
              <a:ext uri="{FF2B5EF4-FFF2-40B4-BE49-F238E27FC236}">
                <a16:creationId xmlns:a16="http://schemas.microsoft.com/office/drawing/2014/main" id="{ACBEBEF3-37AC-D8AB-373A-1660AF0E04F6}"/>
              </a:ext>
            </a:extLst>
          </p:cNvPr>
          <p:cNvSpPr/>
          <p:nvPr/>
        </p:nvSpPr>
        <p:spPr>
          <a:xfrm>
            <a:off x="2885609" y="7562232"/>
            <a:ext cx="1052883" cy="232211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257175">
                <a:moveTo>
                  <a:pt x="0" y="257175"/>
                </a:moveTo>
                <a:lnTo>
                  <a:pt x="257175" y="0"/>
                </a:lnTo>
                <a:lnTo>
                  <a:pt x="1209675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72" name="文本框 22">
            <a:extLst>
              <a:ext uri="{FF2B5EF4-FFF2-40B4-BE49-F238E27FC236}">
                <a16:creationId xmlns:a16="http://schemas.microsoft.com/office/drawing/2014/main" id="{2468D3D5-0F2E-A479-9F37-5060F697C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099" y="7392447"/>
            <a:ext cx="1300318" cy="41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NJNBe040—02</a:t>
            </a:r>
          </a:p>
          <a:p>
            <a:pPr algn="ctr" eaLnBrk="0" hangingPunct="0"/>
            <a:r>
              <a:rPr lang="zh-CN" altLang="en-US" sz="1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规划管理单元图则</a:t>
            </a:r>
          </a:p>
        </p:txBody>
      </p:sp>
      <p:sp>
        <p:nvSpPr>
          <p:cNvPr id="73" name="任意多边形 35">
            <a:extLst>
              <a:ext uri="{FF2B5EF4-FFF2-40B4-BE49-F238E27FC236}">
                <a16:creationId xmlns:a16="http://schemas.microsoft.com/office/drawing/2014/main" id="{F75582B2-6D0D-49FB-1721-A544EC78E76E}"/>
              </a:ext>
            </a:extLst>
          </p:cNvPr>
          <p:cNvSpPr/>
          <p:nvPr/>
        </p:nvSpPr>
        <p:spPr>
          <a:xfrm flipH="1">
            <a:off x="720288" y="7841254"/>
            <a:ext cx="1431969" cy="365672"/>
          </a:xfrm>
          <a:custGeom>
            <a:avLst/>
            <a:gdLst>
              <a:gd name="connsiteX0" fmla="*/ 0 w 1209675"/>
              <a:gd name="connsiteY0" fmla="*/ 257175 h 257175"/>
              <a:gd name="connsiteX1" fmla="*/ 257175 w 1209675"/>
              <a:gd name="connsiteY1" fmla="*/ 0 h 257175"/>
              <a:gd name="connsiteX2" fmla="*/ 1209675 w 12096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9675" h="257175">
                <a:moveTo>
                  <a:pt x="0" y="257175"/>
                </a:moveTo>
                <a:lnTo>
                  <a:pt x="257175" y="0"/>
                </a:lnTo>
                <a:lnTo>
                  <a:pt x="1209675" y="0"/>
                </a:lnTo>
              </a:path>
            </a:pathLst>
          </a:custGeom>
          <a:noFill/>
          <a:ln w="12700">
            <a:solidFill>
              <a:schemeClr val="tx1"/>
            </a:solidFill>
            <a:head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noProof="1"/>
          </a:p>
        </p:txBody>
      </p:sp>
      <p:sp>
        <p:nvSpPr>
          <p:cNvPr id="5" name="矩形 4"/>
          <p:cNvSpPr/>
          <p:nvPr/>
        </p:nvSpPr>
        <p:spPr>
          <a:xfrm>
            <a:off x="655596" y="5722079"/>
            <a:ext cx="3868701" cy="3720794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47539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Y0ZDAzNDUzMWQxNTUxMjJmYzQwOTRhYjVjMTI3ZTA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5286</TotalTime>
  <Words>617</Words>
  <Application>Microsoft Office PowerPoint</Application>
  <PresentationFormat>自定义</PresentationFormat>
  <Paragraphs>55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8" baseType="lpstr">
      <vt:lpstr>等线</vt:lpstr>
      <vt:lpstr>宋体</vt:lpstr>
      <vt:lpstr>微软雅黑</vt:lpstr>
      <vt:lpstr>Arial</vt:lpstr>
      <vt:lpstr>Calibri</vt:lpstr>
      <vt:lpstr>Office Theme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WWZ</cp:lastModifiedBy>
  <cp:revision>416</cp:revision>
  <cp:lastPrinted>2024-03-26T06:31:01Z</cp:lastPrinted>
  <dcterms:created xsi:type="dcterms:W3CDTF">2019-11-04T11:42:00Z</dcterms:created>
  <dcterms:modified xsi:type="dcterms:W3CDTF">2026-07-16T11:08:33Z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2019-10-16T00:00:00Z</vt:filetime>
  </property>
  <property fmtid="{D5CDD505-2E9C-101B-9397-08002B2CF9AE}" pid="3" name="Creator">
    <vt:lpwstr>Microsoft? Office PowerPoint 2007</vt:lpwstr>
  </property>
  <property fmtid="{D5CDD505-2E9C-101B-9397-08002B2CF9AE}" pid="4" name="LastSaved">
    <vt:filetime>2019-11-11T00:00:00Z</vt:filetime>
  </property>
  <property fmtid="{D5CDD505-2E9C-101B-9397-08002B2CF9AE}" pid="5" name="ICV">
    <vt:lpwstr>71574463EEF24D818072EAEF89BD15EC</vt:lpwstr>
  </property>
  <property fmtid="{D5CDD505-2E9C-101B-9397-08002B2CF9AE}" pid="6" name="KSOProductBuildVer">
    <vt:lpwstr>2052-11.1.0.12302</vt:lpwstr>
  </property>
</Properties>
</file>