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4" r:id="rId2"/>
  </p:sldMasterIdLst>
  <p:notesMasterIdLst>
    <p:notesMasterId r:id="rId5"/>
  </p:notesMasterIdLst>
  <p:handoutMasterIdLst>
    <p:handoutMasterId r:id="rId6"/>
  </p:handoutMasterIdLst>
  <p:sldIdLst>
    <p:sldId id="256" r:id="rId3"/>
    <p:sldId id="264" r:id="rId4"/>
  </p:sldIdLst>
  <p:sldSz cx="20104100" cy="10058400"/>
  <p:notesSz cx="14355763" cy="9926638"/>
  <p:custDataLst>
    <p:tags r:id="rId7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52" userDrawn="1">
          <p15:clr>
            <a:srgbClr val="A4A3A4"/>
          </p15:clr>
        </p15:guide>
        <p15:guide id="2" pos="63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F31"/>
    <a:srgbClr val="13FFFD"/>
    <a:srgbClr val="0000FF"/>
    <a:srgbClr val="C00000"/>
    <a:srgbClr val="D42324"/>
    <a:srgbClr val="FFFFFF"/>
    <a:srgbClr val="0108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740" autoAdjust="0"/>
    <p:restoredTop sz="96331" autoAdjust="0"/>
  </p:normalViewPr>
  <p:slideViewPr>
    <p:cSldViewPr showGuides="1">
      <p:cViewPr>
        <p:scale>
          <a:sx n="75" d="100"/>
          <a:sy n="75" d="100"/>
        </p:scale>
        <p:origin x="6" y="120"/>
      </p:cViewPr>
      <p:guideLst>
        <p:guide orient="horz" pos="3052"/>
        <p:guide pos="6396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220693" cy="498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30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8131430" y="0"/>
            <a:ext cx="6220693" cy="498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305"/>
            </a:lvl1pPr>
          </a:lstStyle>
          <a:p>
            <a:fld id="{0F9B84EA-7D68-4D60-9CB1-D50884785D1C}" type="datetimeFigureOut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28281"/>
            <a:ext cx="6220693" cy="498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30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8131430" y="9428281"/>
            <a:ext cx="6220693" cy="498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305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6221133" cy="498212"/>
          </a:xfrm>
          <a:prstGeom prst="rect">
            <a:avLst/>
          </a:prstGeom>
        </p:spPr>
        <p:txBody>
          <a:bodyPr vert="horz" lIns="73587" tIns="36794" rIns="73587" bIns="36794" rtlCol="0"/>
          <a:lstStyle>
            <a:lvl1pPr algn="l">
              <a:defRPr sz="1000"/>
            </a:lvl1pPr>
          </a:lstStyle>
          <a:p>
            <a:pPr defTabSz="735965"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8131230" y="2"/>
            <a:ext cx="6221133" cy="498212"/>
          </a:xfrm>
          <a:prstGeom prst="rect">
            <a:avLst/>
          </a:prstGeom>
        </p:spPr>
        <p:txBody>
          <a:bodyPr vert="horz" lIns="73587" tIns="36794" rIns="73587" bIns="36794" rtlCol="0"/>
          <a:lstStyle>
            <a:lvl1pPr algn="r">
              <a:defRPr sz="1000"/>
            </a:lvl1pPr>
          </a:lstStyle>
          <a:p>
            <a:pPr defTabSz="735965">
              <a:defRPr/>
            </a:pPr>
            <a:fld id="{C1DB716A-964D-4EB2-8D0E-86C29F8A49E2}" type="datetimeFigureOut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33813" y="1243013"/>
            <a:ext cx="6688137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73587" tIns="36794" rIns="73587" bIns="36794" rtlCol="0" anchor="ctr"/>
          <a:lstStyle/>
          <a:p>
            <a:pPr marL="0" marR="0" lvl="0" indent="0" algn="l" defTabSz="73596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435126" y="4776884"/>
            <a:ext cx="11485517" cy="3908927"/>
          </a:xfrm>
          <a:prstGeom prst="rect">
            <a:avLst/>
          </a:prstGeom>
        </p:spPr>
        <p:txBody>
          <a:bodyPr vert="horz" lIns="73587" tIns="36794" rIns="73587" bIns="36794" rtlCol="0"/>
          <a:lstStyle/>
          <a:p>
            <a:pPr marL="0" marR="0" lvl="0" indent="0" algn="l" defTabSz="73596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</a:p>
          <a:p>
            <a:pPr marL="368300" marR="0" lvl="1" indent="0" algn="l" defTabSz="73596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二级</a:t>
            </a:r>
          </a:p>
          <a:p>
            <a:pPr marL="735965" marR="0" lvl="2" indent="0" algn="l" defTabSz="73596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三级</a:t>
            </a:r>
          </a:p>
          <a:p>
            <a:pPr marL="1103630" marR="0" lvl="3" indent="0" algn="l" defTabSz="73596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四级</a:t>
            </a:r>
          </a:p>
          <a:p>
            <a:pPr marL="1471930" marR="0" lvl="4" indent="0" algn="l" defTabSz="73596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3" y="9428428"/>
            <a:ext cx="6221133" cy="498212"/>
          </a:xfrm>
          <a:prstGeom prst="rect">
            <a:avLst/>
          </a:prstGeom>
        </p:spPr>
        <p:txBody>
          <a:bodyPr vert="horz" lIns="73587" tIns="36794" rIns="73587" bIns="36794" rtlCol="0" anchor="b"/>
          <a:lstStyle>
            <a:lvl1pPr algn="l">
              <a:defRPr sz="1000"/>
            </a:lvl1pPr>
          </a:lstStyle>
          <a:p>
            <a:pPr defTabSz="735965"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8131230" y="9428428"/>
            <a:ext cx="6221133" cy="498212"/>
          </a:xfrm>
          <a:prstGeom prst="rect">
            <a:avLst/>
          </a:prstGeom>
        </p:spPr>
        <p:txBody>
          <a:bodyPr vert="horz" wrap="square" lIns="73587" tIns="36794" rIns="73587" bIns="36794" numCol="1" anchor="b" anchorCtr="0" compatLnSpc="1"/>
          <a:lstStyle>
            <a:lvl1pPr algn="r">
              <a:defRPr sz="1000"/>
            </a:lvl1pPr>
          </a:lstStyle>
          <a:p>
            <a:pPr defTabSz="735965">
              <a:defRPr/>
            </a:pPr>
            <a:fld id="{213A655C-B1AC-4425-A5A8-AB2C31E5176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118104"/>
            <a:ext cx="17088485" cy="21122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5632704"/>
            <a:ext cx="14072869" cy="2514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9" name="Holder 4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5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20275FD-135D-4BC5-ABA7-171CF6D46488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7/27/2026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6"/>
          <p:cNvSpPr>
            <a:spLocks noGrp="1"/>
          </p:cNvSpPr>
          <p:nvPr>
            <p:ph type="sldNum" sz="quarter" idx="1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E77DD5-325A-4769-9C55-E302D77FA1AB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older 2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3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7E9C50C-75B2-4F8F-B4F2-C18ECBD5904B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7/27/2026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4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5DFF8DC-8E9D-43EA-9E9C-D93CD9131DF5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9" name="Holder 4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5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B41257D-445D-4368-B419-9FA411A0CAA6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7/27/2026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6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F95C69B-6AB9-4BA6-9AF6-127A8972002B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313432"/>
            <a:ext cx="8745283" cy="66385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313432"/>
            <a:ext cx="8745283" cy="66385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9" name="Holder 5"/>
          <p:cNvSpPr>
            <a:spLocks noGrp="1"/>
          </p:cNvSpPr>
          <p:nvPr>
            <p:ph type="ftr" sz="quarter" idx="1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6"/>
          <p:cNvSpPr>
            <a:spLocks noGrp="1"/>
          </p:cNvSpPr>
          <p:nvPr>
            <p:ph type="dt" sz="half" idx="1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581978B-FCDE-44CA-AB9F-210F33591AC9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7/27/2026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7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00BB6B4-23BD-4279-B4C6-9EA1EDC7902A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9" name="Holder 3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4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4387D2B-5DC5-486C-88BF-A8AF506FA990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7/27/2026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5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7583100-B881-4647-9371-B59ADAC7C855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older 2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3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7E9C50C-75B2-4F8F-B4F2-C18ECBD5904B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7/27/2026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4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5DFF8DC-8E9D-43EA-9E9C-D93CD9131DF5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118104"/>
            <a:ext cx="17088485" cy="21122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5632704"/>
            <a:ext cx="14072869" cy="2514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9" name="Holder 4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5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20275FD-135D-4BC5-ABA7-171CF6D46488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7/27/2026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6"/>
          <p:cNvSpPr>
            <a:spLocks noGrp="1"/>
          </p:cNvSpPr>
          <p:nvPr>
            <p:ph type="sldNum" sz="quarter" idx="1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E77DD5-325A-4769-9C55-E302D77FA1AB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9" name="Holder 4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5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B41257D-445D-4368-B419-9FA411A0CAA6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7/27/2026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6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F95C69B-6AB9-4BA6-9AF6-127A8972002B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313432"/>
            <a:ext cx="8745283" cy="66385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313432"/>
            <a:ext cx="8745283" cy="66385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9" name="Holder 5"/>
          <p:cNvSpPr>
            <a:spLocks noGrp="1"/>
          </p:cNvSpPr>
          <p:nvPr>
            <p:ph type="ftr" sz="quarter" idx="1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6"/>
          <p:cNvSpPr>
            <a:spLocks noGrp="1"/>
          </p:cNvSpPr>
          <p:nvPr>
            <p:ph type="dt" sz="half" idx="1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581978B-FCDE-44CA-AB9F-210F33591AC9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7/27/2026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7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00BB6B4-23BD-4279-B4C6-9EA1EDC7902A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9" name="Holder 3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4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4387D2B-5DC5-486C-88BF-A8AF506FA990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7/27/2026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5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7583100-B881-4647-9371-B59ADAC7C855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bk object 17"/>
          <p:cNvSpPr/>
          <p:nvPr/>
        </p:nvSpPr>
        <p:spPr>
          <a:xfrm>
            <a:off x="0" y="0"/>
            <a:ext cx="0" cy="1588"/>
          </a:xfrm>
          <a:custGeom>
            <a:avLst/>
            <a:gdLst/>
            <a:ahLst/>
            <a:cxnLst>
              <a:cxn ang="0">
                <a:pos x="0" y="98202"/>
              </a:cxn>
              <a:cxn ang="0">
                <a:pos x="0" y="344956"/>
              </a:cxn>
            </a:cxnLst>
            <a:rect l="0" t="0" r="0" b="0"/>
            <a:pathLst>
              <a:path w="1" h="1270">
                <a:moveTo>
                  <a:pt x="0" y="461"/>
                </a:moveTo>
                <a:lnTo>
                  <a:pt x="0" y="1617"/>
                </a:lnTo>
              </a:path>
            </a:pathLst>
          </a:custGeom>
          <a:noFill/>
          <a:ln w="3175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8" name="Holder 2"/>
          <p:cNvSpPr>
            <a:spLocks noGrp="1"/>
          </p:cNvSpPr>
          <p:nvPr>
            <p:ph type="title"/>
          </p:nvPr>
        </p:nvSpPr>
        <p:spPr>
          <a:xfrm>
            <a:off x="1004888" y="401638"/>
            <a:ext cx="18094325" cy="160972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lvl="0"/>
            <a:endParaRPr lang="zh-CN" altLang="zh-CN" dirty="0"/>
          </a:p>
        </p:txBody>
      </p:sp>
      <p:sp>
        <p:nvSpPr>
          <p:cNvPr id="1029" name="Holder 3"/>
          <p:cNvSpPr>
            <a:spLocks noGrp="1"/>
          </p:cNvSpPr>
          <p:nvPr>
            <p:ph type="body"/>
          </p:nvPr>
        </p:nvSpPr>
        <p:spPr>
          <a:xfrm>
            <a:off x="1004888" y="2312988"/>
            <a:ext cx="18094325" cy="663892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lvl="0"/>
            <a:endParaRPr lang="zh-CN" altLang="zh-CN"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defRPr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187F2E-D3FA-4D89-8BC6-EEA6E98D90A6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7/27/2026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 algn="r" eaLnBrk="1" hangingPunct="1">
              <a:defRPr noProof="1">
                <a:solidFill>
                  <a:srgbClr val="898989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6844445-4DBC-44DA-80E1-FCFBF76E9E15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" y="0"/>
            <a:ext cx="20098512" cy="100584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0" fontAlgn="base" hangingPunct="0">
        <a:spcBef>
          <a:spcPct val="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286000">
        <a:defRPr sz="2000">
          <a:latin typeface="+mn-lt"/>
          <a:ea typeface="+mn-ea"/>
          <a:cs typeface="+mn-cs"/>
        </a:defRPr>
      </a:lvl6pPr>
      <a:lvl7pPr marL="2743200">
        <a:defRPr sz="2000">
          <a:latin typeface="+mn-lt"/>
          <a:ea typeface="+mn-ea"/>
          <a:cs typeface="+mn-cs"/>
        </a:defRPr>
      </a:lvl7pPr>
      <a:lvl8pPr marL="3200400">
        <a:defRPr sz="2000">
          <a:latin typeface="+mn-lt"/>
          <a:ea typeface="+mn-ea"/>
          <a:cs typeface="+mn-cs"/>
        </a:defRPr>
      </a:lvl8pPr>
      <a:lvl9pPr marL="3657600">
        <a:defRPr sz="2000"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bk object 17"/>
          <p:cNvSpPr/>
          <p:nvPr/>
        </p:nvSpPr>
        <p:spPr>
          <a:xfrm>
            <a:off x="0" y="0"/>
            <a:ext cx="0" cy="1588"/>
          </a:xfrm>
          <a:custGeom>
            <a:avLst/>
            <a:gdLst/>
            <a:ahLst/>
            <a:cxnLst>
              <a:cxn ang="0">
                <a:pos x="0" y="98202"/>
              </a:cxn>
              <a:cxn ang="0">
                <a:pos x="0" y="344956"/>
              </a:cxn>
            </a:cxnLst>
            <a:rect l="0" t="0" r="0" b="0"/>
            <a:pathLst>
              <a:path w="1" h="1270">
                <a:moveTo>
                  <a:pt x="0" y="461"/>
                </a:moveTo>
                <a:lnTo>
                  <a:pt x="0" y="1617"/>
                </a:lnTo>
              </a:path>
            </a:pathLst>
          </a:custGeom>
          <a:noFill/>
          <a:ln w="3175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8" name="Holder 2"/>
          <p:cNvSpPr>
            <a:spLocks noGrp="1"/>
          </p:cNvSpPr>
          <p:nvPr>
            <p:ph type="title"/>
          </p:nvPr>
        </p:nvSpPr>
        <p:spPr>
          <a:xfrm>
            <a:off x="1004888" y="401638"/>
            <a:ext cx="18094325" cy="160972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lvl="0"/>
            <a:endParaRPr lang="zh-CN" altLang="zh-CN" dirty="0"/>
          </a:p>
        </p:txBody>
      </p:sp>
      <p:sp>
        <p:nvSpPr>
          <p:cNvPr id="1029" name="Holder 3"/>
          <p:cNvSpPr>
            <a:spLocks noGrp="1"/>
          </p:cNvSpPr>
          <p:nvPr>
            <p:ph type="body"/>
          </p:nvPr>
        </p:nvSpPr>
        <p:spPr>
          <a:xfrm>
            <a:off x="1004888" y="2312988"/>
            <a:ext cx="18094325" cy="663892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lvl="0"/>
            <a:endParaRPr lang="zh-CN" altLang="zh-CN"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defRPr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187F2E-D3FA-4D89-8BC6-EEA6E98D90A6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7/27/2026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 algn="r" eaLnBrk="1" hangingPunct="1">
              <a:defRPr noProof="1">
                <a:solidFill>
                  <a:srgbClr val="898989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6844445-4DBC-44DA-80E1-FCFBF76E9E15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" y="0"/>
            <a:ext cx="20098512" cy="100584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0" fontAlgn="base" hangingPunct="0">
        <a:spcBef>
          <a:spcPct val="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286000">
        <a:defRPr sz="2000">
          <a:latin typeface="+mn-lt"/>
          <a:ea typeface="+mn-ea"/>
          <a:cs typeface="+mn-cs"/>
        </a:defRPr>
      </a:lvl6pPr>
      <a:lvl7pPr marL="2743200">
        <a:defRPr sz="2000">
          <a:latin typeface="+mn-lt"/>
          <a:ea typeface="+mn-ea"/>
          <a:cs typeface="+mn-cs"/>
        </a:defRPr>
      </a:lvl7pPr>
      <a:lvl8pPr marL="3200400">
        <a:defRPr sz="2000">
          <a:latin typeface="+mn-lt"/>
          <a:ea typeface="+mn-ea"/>
          <a:cs typeface="+mn-cs"/>
        </a:defRPr>
      </a:lvl8pPr>
      <a:lvl9pPr marL="3657600">
        <a:defRPr sz="2000"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4.xml"/><Relationship Id="rId7" Type="http://schemas.openxmlformats.org/officeDocument/2006/relationships/image" Target="../media/image5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10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2968374" y="619172"/>
            <a:ext cx="69487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南京市国土空间规划编制成果公布</a:t>
            </a:r>
          </a:p>
        </p:txBody>
      </p:sp>
      <p:sp>
        <p:nvSpPr>
          <p:cNvPr id="8199" name="object 7"/>
          <p:cNvSpPr txBox="1"/>
          <p:nvPr/>
        </p:nvSpPr>
        <p:spPr>
          <a:xfrm>
            <a:off x="15844520" y="609600"/>
            <a:ext cx="3712210" cy="2223356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noAutofit/>
          </a:bodyPr>
          <a:lstStyle/>
          <a:p>
            <a:pPr marL="12700" indent="-12700" algn="just" eaLnBrk="1" hangingPunct="1">
              <a:lnSpc>
                <a:spcPts val="1975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4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前言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700" indent="-12700" algn="just" eaLnBrk="1" hangingPunct="1">
              <a:lnSpc>
                <a:spcPct val="200000"/>
              </a:lnSpc>
            </a:pPr>
            <a:r>
              <a:rPr lang="zh-CN" altLang="en-US" sz="9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为进一步提升片区居住品质，我局会同溧水区人民政府组织开展了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《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南京市溧水区副城中心区控制性详细规划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》NJLSb070—02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规划管理单元图则修改</a:t>
            </a:r>
            <a:r>
              <a:rPr lang="zh-CN" altLang="en-US" sz="9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工作。</a:t>
            </a:r>
            <a:endParaRPr lang="en-US" altLang="zh-CN" sz="9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700" indent="-12700" algn="just" eaLnBrk="1" hangingPunct="1">
              <a:lnSpc>
                <a:spcPct val="200000"/>
              </a:lnSpc>
            </a:pPr>
            <a:r>
              <a:rPr lang="zh-CN" altLang="en-US" sz="9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根据</a:t>
            </a:r>
            <a:r>
              <a:rPr lang="en-US" altLang="zh-CN" sz="9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9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中华人民共和国城乡规划法</a:t>
            </a:r>
            <a:r>
              <a:rPr lang="en-US" altLang="zh-CN" sz="9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》《</a:t>
            </a:r>
            <a:r>
              <a:rPr lang="zh-CN" altLang="en-US" sz="9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南京市国土空间规划条例</a:t>
            </a:r>
            <a:r>
              <a:rPr lang="en-US" altLang="zh-CN" sz="9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9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，现将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南京市溧水区副城中心区控制性详细规划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》NJLSb070—02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规划管理单元图则修改</a:t>
            </a:r>
            <a:r>
              <a:rPr lang="zh-CN" altLang="en-US" sz="9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成果向社会予以公布。</a:t>
            </a:r>
          </a:p>
        </p:txBody>
      </p:sp>
      <p:sp>
        <p:nvSpPr>
          <p:cNvPr id="8203" name="object 16"/>
          <p:cNvSpPr txBox="1"/>
          <p:nvPr/>
        </p:nvSpPr>
        <p:spPr>
          <a:xfrm>
            <a:off x="5434013" y="8665409"/>
            <a:ext cx="2689225" cy="1007968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marL="184150" indent="-171450" eaLnBrk="1" hangingPunct="1">
              <a:buFont typeface="Arial" panose="020B0604020202020204" pitchFamily="34" charset="0"/>
              <a:buChar char="•"/>
            </a:pPr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 址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南京市鼓楼区</a:t>
            </a:r>
            <a:r>
              <a:rPr lang="en-US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中山路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171号</a:t>
            </a:r>
          </a:p>
          <a:p>
            <a:pPr marL="184150" indent="-171450" eaLnBrk="1" hangingPunct="1"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邮 编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210005</a:t>
            </a:r>
          </a:p>
          <a:p>
            <a:pPr marL="184150" indent="-171450" eaLnBrk="1" hangingPunct="1"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 址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http://ghj.nanjing.gov.cn</a:t>
            </a:r>
          </a:p>
          <a:p>
            <a:pPr marL="184150" indent="-171450" eaLnBrk="1" hangingPunct="1"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en-US" altLang="zh-CN" sz="12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咨询电话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56618702</a:t>
            </a:r>
          </a:p>
        </p:txBody>
      </p:sp>
      <p:sp>
        <p:nvSpPr>
          <p:cNvPr id="4" name="object 12"/>
          <p:cNvSpPr txBox="1"/>
          <p:nvPr/>
        </p:nvSpPr>
        <p:spPr>
          <a:xfrm>
            <a:off x="15844664" y="6520894"/>
            <a:ext cx="3712442" cy="2272417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pPr marL="12700" indent="-12700" algn="just" eaLnBrk="1" hangingPunct="1">
              <a:lnSpc>
                <a:spcPts val="1975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说明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700" indent="-12700" algn="just" eaLnBrk="1" hangingPunct="1">
              <a:lnSpc>
                <a:spcPct val="200000"/>
              </a:lnSpc>
            </a:pP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1、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本规划</a:t>
            </a:r>
            <a:r>
              <a:rPr lang="en-US" altLang="zh-CN" sz="9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是城市发展的控制与引导性文件，不代表具体的项目实施计划和实施方案。一旦有建设行为，应依据批准的具体项目建设方案实施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  <a:p>
            <a:pPr marL="12700" indent="-12700" algn="just" eaLnBrk="1" hangingPunct="1">
              <a:lnSpc>
                <a:spcPct val="200000"/>
              </a:lnSpc>
            </a:pP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2、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国土空间规划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是不断优化更新的过程，规划内容以南京市规划和自然资源局存档备查的最新版本为准，同一地区同内容深度规划若有更新，南京市规划和自然资源局将</a:t>
            </a:r>
            <a:r>
              <a:rPr lang="en-US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依法及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时在网站上公布，本材料自动作废。</a:t>
            </a:r>
          </a:p>
          <a:p>
            <a:pPr marL="12700" indent="-12700" algn="just" eaLnBrk="1" hangingPunct="1">
              <a:lnSpc>
                <a:spcPct val="200000"/>
              </a:lnSpc>
            </a:pPr>
            <a:r>
              <a:rPr lang="en-US" altLang="zh-CN" sz="900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900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、本材料版权及解释权归南京市规划和自然资源局所有，未取得版权人的书面授权，谢绝改变、分发、发布或使用本材料图文资料。</a:t>
            </a:r>
          </a:p>
        </p:txBody>
      </p:sp>
      <p:pic>
        <p:nvPicPr>
          <p:cNvPr id="13" name="图片 2"/>
          <p:cNvPicPr>
            <a:picLocks noChangeAspect="1"/>
          </p:cNvPicPr>
          <p:nvPr/>
        </p:nvPicPr>
        <p:blipFill rotWithShape="1">
          <a:blip r:embed="rId4"/>
          <a:srcRect r="79277"/>
          <a:stretch>
            <a:fillRect/>
          </a:stretch>
        </p:blipFill>
        <p:spPr>
          <a:xfrm>
            <a:off x="12566650" y="533400"/>
            <a:ext cx="473732" cy="530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object 5"/>
          <p:cNvSpPr txBox="1">
            <a:spLocks noChangeArrowheads="1"/>
          </p:cNvSpPr>
          <p:nvPr/>
        </p:nvSpPr>
        <p:spPr bwMode="auto">
          <a:xfrm>
            <a:off x="10966450" y="2297113"/>
            <a:ext cx="4267200" cy="501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143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2000"/>
              </a:lnSpc>
            </a:pPr>
            <a:r>
              <a:rPr lang="zh-CN" altLang="en-US" sz="1600" b="1" dirty="0">
                <a:solidFill>
                  <a:srgbClr val="FFFFFF"/>
                </a:solidFill>
                <a:latin typeface="宋体" panose="02010600030101010101" pitchFamily="2" charset="-122"/>
                <a:sym typeface="+mn-ea"/>
              </a:rPr>
              <a:t>《南京市溧水区副城中心区控制性详细规划》</a:t>
            </a:r>
            <a:r>
              <a:rPr lang="en-US" altLang="zh-CN" sz="1600" b="1" dirty="0">
                <a:solidFill>
                  <a:srgbClr val="FFFFFF"/>
                </a:solidFill>
                <a:latin typeface="宋体" panose="02010600030101010101" pitchFamily="2" charset="-122"/>
                <a:sym typeface="+mn-ea"/>
              </a:rPr>
              <a:t>NJLSb070—02</a:t>
            </a:r>
            <a:r>
              <a:rPr lang="zh-CN" altLang="en-US" sz="1600" b="1" dirty="0">
                <a:solidFill>
                  <a:srgbClr val="FFFFFF"/>
                </a:solidFill>
                <a:latin typeface="宋体" panose="02010600030101010101" pitchFamily="2" charset="-122"/>
                <a:sym typeface="+mn-ea"/>
              </a:rPr>
              <a:t>规划管理单元图则修改</a:t>
            </a:r>
          </a:p>
        </p:txBody>
      </p:sp>
      <p:pic>
        <p:nvPicPr>
          <p:cNvPr id="14" name="图片 13" descr="有度即时通2025030511411111631"/>
          <p:cNvPicPr>
            <a:picLocks noChangeAspect="1"/>
          </p:cNvPicPr>
          <p:nvPr/>
        </p:nvPicPr>
        <p:blipFill>
          <a:blip r:embed="rId5">
            <a:grayscl/>
          </a:blip>
          <a:srcRect l="159" t="3653"/>
          <a:stretch>
            <a:fillRect/>
          </a:stretch>
        </p:blipFill>
        <p:spPr>
          <a:xfrm>
            <a:off x="10125075" y="5785485"/>
            <a:ext cx="5086985" cy="4272915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10088880" y="5789519"/>
            <a:ext cx="5122864" cy="4268881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object 4"/>
          <p:cNvSpPr txBox="1">
            <a:spLocks noChangeArrowheads="1"/>
          </p:cNvSpPr>
          <p:nvPr/>
        </p:nvSpPr>
        <p:spPr bwMode="auto">
          <a:xfrm>
            <a:off x="10052050" y="9058275"/>
            <a:ext cx="5122863" cy="578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74650" indent="-36385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3000"/>
              </a:lnSpc>
            </a:pPr>
            <a:r>
              <a:rPr lang="en-US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南京市规划和自然资源局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hangingPunct="1">
              <a:lnSpc>
                <a:spcPct val="153000"/>
              </a:lnSpc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二O</a:t>
            </a:r>
            <a:r>
              <a:rPr lang="en-US" altLang="en-US"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六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七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图片 85" descr="图表, 表面图&#10;&#10;AI 生成的内容可能不正确。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56" b="17343"/>
          <a:stretch>
            <a:fillRect/>
          </a:stretch>
        </p:blipFill>
        <p:spPr>
          <a:xfrm>
            <a:off x="138495" y="6258220"/>
            <a:ext cx="4698941" cy="2737696"/>
          </a:xfrm>
          <a:prstGeom prst="rect">
            <a:avLst/>
          </a:prstGeom>
        </p:spPr>
      </p:pic>
      <p:sp>
        <p:nvSpPr>
          <p:cNvPr id="18" name="任意多边形 17"/>
          <p:cNvSpPr/>
          <p:nvPr/>
        </p:nvSpPr>
        <p:spPr>
          <a:xfrm>
            <a:off x="138430" y="6257925"/>
            <a:ext cx="4698365" cy="2738120"/>
          </a:xfrm>
          <a:custGeom>
            <a:avLst/>
            <a:gdLst>
              <a:gd name="connsiteX0" fmla="*/ 8216721 w 8216721"/>
              <a:gd name="connsiteY0" fmla="*/ 2202287 h 7225048"/>
              <a:gd name="connsiteX1" fmla="*/ 7495504 w 8216721"/>
              <a:gd name="connsiteY1" fmla="*/ 2099256 h 7225048"/>
              <a:gd name="connsiteX2" fmla="*/ 6774288 w 8216721"/>
              <a:gd name="connsiteY2" fmla="*/ 1996225 h 7225048"/>
              <a:gd name="connsiteX3" fmla="*/ 6220496 w 8216721"/>
              <a:gd name="connsiteY3" fmla="*/ 1893194 h 7225048"/>
              <a:gd name="connsiteX4" fmla="*/ 5885645 w 8216721"/>
              <a:gd name="connsiteY4" fmla="*/ 1841679 h 7225048"/>
              <a:gd name="connsiteX5" fmla="*/ 5293217 w 8216721"/>
              <a:gd name="connsiteY5" fmla="*/ 1661375 h 7225048"/>
              <a:gd name="connsiteX6" fmla="*/ 5009882 w 8216721"/>
              <a:gd name="connsiteY6" fmla="*/ 1558344 h 7225048"/>
              <a:gd name="connsiteX7" fmla="*/ 4572000 w 8216721"/>
              <a:gd name="connsiteY7" fmla="*/ 1378039 h 7225048"/>
              <a:gd name="connsiteX8" fmla="*/ 4069724 w 8216721"/>
              <a:gd name="connsiteY8" fmla="*/ 1068946 h 7225048"/>
              <a:gd name="connsiteX9" fmla="*/ 3335628 w 8216721"/>
              <a:gd name="connsiteY9" fmla="*/ 643944 h 7225048"/>
              <a:gd name="connsiteX10" fmla="*/ 3116688 w 8216721"/>
              <a:gd name="connsiteY10" fmla="*/ 515155 h 7225048"/>
              <a:gd name="connsiteX11" fmla="*/ 3142445 w 8216721"/>
              <a:gd name="connsiteY11" fmla="*/ 399245 h 7225048"/>
              <a:gd name="connsiteX12" fmla="*/ 3181082 w 8216721"/>
              <a:gd name="connsiteY12" fmla="*/ 244698 h 7225048"/>
              <a:gd name="connsiteX13" fmla="*/ 3181082 w 8216721"/>
              <a:gd name="connsiteY13" fmla="*/ 218941 h 7225048"/>
              <a:gd name="connsiteX14" fmla="*/ 2653048 w 8216721"/>
              <a:gd name="connsiteY14" fmla="*/ 0 h 7225048"/>
              <a:gd name="connsiteX15" fmla="*/ 2575775 w 8216721"/>
              <a:gd name="connsiteY15" fmla="*/ 283335 h 7225048"/>
              <a:gd name="connsiteX16" fmla="*/ 2305319 w 8216721"/>
              <a:gd name="connsiteY16" fmla="*/ 1390918 h 7225048"/>
              <a:gd name="connsiteX17" fmla="*/ 2047741 w 8216721"/>
              <a:gd name="connsiteY17" fmla="*/ 2189408 h 7225048"/>
              <a:gd name="connsiteX18" fmla="*/ 1880316 w 8216721"/>
              <a:gd name="connsiteY18" fmla="*/ 2730321 h 7225048"/>
              <a:gd name="connsiteX19" fmla="*/ 1609859 w 8216721"/>
              <a:gd name="connsiteY19" fmla="*/ 3464417 h 7225048"/>
              <a:gd name="connsiteX20" fmla="*/ 1249251 w 8216721"/>
              <a:gd name="connsiteY20" fmla="*/ 4430332 h 7225048"/>
              <a:gd name="connsiteX21" fmla="*/ 888642 w 8216721"/>
              <a:gd name="connsiteY21" fmla="*/ 5190186 h 7225048"/>
              <a:gd name="connsiteX22" fmla="*/ 566671 w 8216721"/>
              <a:gd name="connsiteY22" fmla="*/ 5937160 h 7225048"/>
              <a:gd name="connsiteX23" fmla="*/ 128789 w 8216721"/>
              <a:gd name="connsiteY23" fmla="*/ 6812924 h 7225048"/>
              <a:gd name="connsiteX24" fmla="*/ 0 w 8216721"/>
              <a:gd name="connsiteY24" fmla="*/ 7018986 h 7225048"/>
              <a:gd name="connsiteX25" fmla="*/ 38637 w 8216721"/>
              <a:gd name="connsiteY25" fmla="*/ 7070501 h 7225048"/>
              <a:gd name="connsiteX26" fmla="*/ 386366 w 8216721"/>
              <a:gd name="connsiteY26" fmla="*/ 7044744 h 7225048"/>
              <a:gd name="connsiteX27" fmla="*/ 759854 w 8216721"/>
              <a:gd name="connsiteY27" fmla="*/ 6941713 h 7225048"/>
              <a:gd name="connsiteX28" fmla="*/ 1558344 w 8216721"/>
              <a:gd name="connsiteY28" fmla="*/ 6697014 h 7225048"/>
              <a:gd name="connsiteX29" fmla="*/ 2086378 w 8216721"/>
              <a:gd name="connsiteY29" fmla="*/ 6555346 h 7225048"/>
              <a:gd name="connsiteX30" fmla="*/ 2588654 w 8216721"/>
              <a:gd name="connsiteY30" fmla="*/ 6465194 h 7225048"/>
              <a:gd name="connsiteX31" fmla="*/ 3129566 w 8216721"/>
              <a:gd name="connsiteY31" fmla="*/ 6503831 h 7225048"/>
              <a:gd name="connsiteX32" fmla="*/ 3979572 w 8216721"/>
              <a:gd name="connsiteY32" fmla="*/ 6735651 h 7225048"/>
              <a:gd name="connsiteX33" fmla="*/ 4868214 w 8216721"/>
              <a:gd name="connsiteY33" fmla="*/ 6993228 h 7225048"/>
              <a:gd name="connsiteX34" fmla="*/ 5434885 w 8216721"/>
              <a:gd name="connsiteY34" fmla="*/ 7122017 h 7225048"/>
              <a:gd name="connsiteX35" fmla="*/ 5743978 w 8216721"/>
              <a:gd name="connsiteY35" fmla="*/ 7186411 h 7225048"/>
              <a:gd name="connsiteX36" fmla="*/ 6233375 w 8216721"/>
              <a:gd name="connsiteY36" fmla="*/ 7186411 h 7225048"/>
              <a:gd name="connsiteX37" fmla="*/ 6606862 w 8216721"/>
              <a:gd name="connsiteY37" fmla="*/ 7147775 h 7225048"/>
              <a:gd name="connsiteX38" fmla="*/ 7006107 w 8216721"/>
              <a:gd name="connsiteY38" fmla="*/ 7134896 h 7225048"/>
              <a:gd name="connsiteX39" fmla="*/ 7250806 w 8216721"/>
              <a:gd name="connsiteY39" fmla="*/ 7160653 h 7225048"/>
              <a:gd name="connsiteX40" fmla="*/ 7675809 w 8216721"/>
              <a:gd name="connsiteY40" fmla="*/ 7225048 h 7225048"/>
              <a:gd name="connsiteX41" fmla="*/ 7714445 w 8216721"/>
              <a:gd name="connsiteY41" fmla="*/ 7199290 h 7225048"/>
              <a:gd name="connsiteX42" fmla="*/ 7701566 w 8216721"/>
              <a:gd name="connsiteY42" fmla="*/ 6246253 h 7225048"/>
              <a:gd name="connsiteX43" fmla="*/ 7727324 w 8216721"/>
              <a:gd name="connsiteY43" fmla="*/ 5782614 h 7225048"/>
              <a:gd name="connsiteX44" fmla="*/ 7868992 w 8216721"/>
              <a:gd name="connsiteY44" fmla="*/ 4456090 h 7225048"/>
              <a:gd name="connsiteX45" fmla="*/ 7907628 w 8216721"/>
              <a:gd name="connsiteY45" fmla="*/ 3863662 h 7225048"/>
              <a:gd name="connsiteX46" fmla="*/ 8023538 w 8216721"/>
              <a:gd name="connsiteY46" fmla="*/ 3052293 h 7225048"/>
              <a:gd name="connsiteX47" fmla="*/ 8216721 w 8216721"/>
              <a:gd name="connsiteY47" fmla="*/ 2202287 h 722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7399" h="4312">
                <a:moveTo>
                  <a:pt x="1403" y="2100"/>
                </a:moveTo>
                <a:lnTo>
                  <a:pt x="1394" y="2135"/>
                </a:lnTo>
                <a:lnTo>
                  <a:pt x="1360" y="2274"/>
                </a:lnTo>
                <a:lnTo>
                  <a:pt x="1327" y="2374"/>
                </a:lnTo>
                <a:lnTo>
                  <a:pt x="1306" y="2442"/>
                </a:lnTo>
                <a:lnTo>
                  <a:pt x="1273" y="2533"/>
                </a:lnTo>
                <a:lnTo>
                  <a:pt x="1227" y="2654"/>
                </a:lnTo>
                <a:lnTo>
                  <a:pt x="1182" y="2749"/>
                </a:lnTo>
                <a:lnTo>
                  <a:pt x="1142" y="2843"/>
                </a:lnTo>
                <a:lnTo>
                  <a:pt x="1087" y="2952"/>
                </a:lnTo>
                <a:lnTo>
                  <a:pt x="1071" y="2978"/>
                </a:lnTo>
                <a:lnTo>
                  <a:pt x="1076" y="2985"/>
                </a:lnTo>
                <a:lnTo>
                  <a:pt x="1119" y="2981"/>
                </a:lnTo>
                <a:lnTo>
                  <a:pt x="1166" y="2969"/>
                </a:lnTo>
                <a:lnTo>
                  <a:pt x="1266" y="2938"/>
                </a:lnTo>
                <a:lnTo>
                  <a:pt x="1332" y="2920"/>
                </a:lnTo>
                <a:lnTo>
                  <a:pt x="1395" y="2909"/>
                </a:lnTo>
                <a:lnTo>
                  <a:pt x="1463" y="2914"/>
                </a:lnTo>
                <a:lnTo>
                  <a:pt x="1569" y="2943"/>
                </a:lnTo>
                <a:lnTo>
                  <a:pt x="1681" y="2975"/>
                </a:lnTo>
                <a:lnTo>
                  <a:pt x="1752" y="2991"/>
                </a:lnTo>
                <a:lnTo>
                  <a:pt x="1790" y="2999"/>
                </a:lnTo>
                <a:lnTo>
                  <a:pt x="1852" y="2999"/>
                </a:lnTo>
                <a:lnTo>
                  <a:pt x="1898" y="2994"/>
                </a:lnTo>
                <a:lnTo>
                  <a:pt x="1948" y="2993"/>
                </a:lnTo>
                <a:lnTo>
                  <a:pt x="1979" y="2996"/>
                </a:lnTo>
                <a:lnTo>
                  <a:pt x="2032" y="3004"/>
                </a:lnTo>
                <a:lnTo>
                  <a:pt x="2037" y="3001"/>
                </a:lnTo>
                <a:lnTo>
                  <a:pt x="2035" y="2882"/>
                </a:lnTo>
                <a:lnTo>
                  <a:pt x="2039" y="2824"/>
                </a:lnTo>
                <a:lnTo>
                  <a:pt x="2056" y="2658"/>
                </a:lnTo>
                <a:lnTo>
                  <a:pt x="2061" y="2583"/>
                </a:lnTo>
                <a:lnTo>
                  <a:pt x="2076" y="2482"/>
                </a:lnTo>
                <a:lnTo>
                  <a:pt x="2100" y="2376"/>
                </a:lnTo>
                <a:lnTo>
                  <a:pt x="2010" y="2363"/>
                </a:lnTo>
                <a:lnTo>
                  <a:pt x="1919" y="2350"/>
                </a:lnTo>
                <a:lnTo>
                  <a:pt x="1850" y="2337"/>
                </a:lnTo>
                <a:lnTo>
                  <a:pt x="1808" y="2330"/>
                </a:lnTo>
                <a:lnTo>
                  <a:pt x="1734" y="2308"/>
                </a:lnTo>
                <a:lnTo>
                  <a:pt x="1698" y="2295"/>
                </a:lnTo>
                <a:lnTo>
                  <a:pt x="1644" y="2272"/>
                </a:lnTo>
                <a:lnTo>
                  <a:pt x="1581" y="2234"/>
                </a:lnTo>
                <a:lnTo>
                  <a:pt x="1489" y="2181"/>
                </a:lnTo>
                <a:lnTo>
                  <a:pt x="1461" y="2164"/>
                </a:lnTo>
                <a:lnTo>
                  <a:pt x="1465" y="2150"/>
                </a:lnTo>
                <a:lnTo>
                  <a:pt x="1469" y="2131"/>
                </a:lnTo>
                <a:lnTo>
                  <a:pt x="1469" y="2127"/>
                </a:lnTo>
                <a:lnTo>
                  <a:pt x="1403" y="2100"/>
                </a:lnTo>
                <a:close/>
                <a:moveTo>
                  <a:pt x="0" y="0"/>
                </a:moveTo>
                <a:lnTo>
                  <a:pt x="7399" y="0"/>
                </a:lnTo>
                <a:lnTo>
                  <a:pt x="7399" y="4312"/>
                </a:lnTo>
                <a:lnTo>
                  <a:pt x="0" y="4312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 w="9525">
            <a:solidFill>
              <a:schemeClr val="tx1"/>
            </a:solidFill>
            <a:prstDash val="solid"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0">
            <a:noAutofit/>
          </a:bodyPr>
          <a:lstStyle>
            <a:defPPr>
              <a:defRPr lang="zh-CN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sz="1800" dirty="0">
              <a:sym typeface="+mn-ea"/>
            </a:endParaRPr>
          </a:p>
        </p:txBody>
      </p:sp>
      <p:pic>
        <p:nvPicPr>
          <p:cNvPr id="1073743495" name="图片 107374349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8995" y="1826260"/>
            <a:ext cx="3285490" cy="4004945"/>
          </a:xfrm>
          <a:prstGeom prst="rect">
            <a:avLst/>
          </a:prstGeom>
          <a:solidFill>
            <a:schemeClr val="bg1">
              <a:alpha val="70000"/>
            </a:schemeClr>
          </a:solidFill>
          <a:ln w="9525">
            <a:solidFill>
              <a:srgbClr val="000000"/>
            </a:solidFill>
            <a:prstDash val="solid"/>
          </a:ln>
        </p:spPr>
      </p:pic>
      <p:sp>
        <p:nvSpPr>
          <p:cNvPr id="6" name="object 7"/>
          <p:cNvSpPr txBox="1"/>
          <p:nvPr/>
        </p:nvSpPr>
        <p:spPr>
          <a:xfrm>
            <a:off x="316098" y="945541"/>
            <a:ext cx="1454150" cy="22225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marL="12700" eaLnBrk="1" hangingPunct="1"/>
            <a:r>
              <a:rPr lang="en-US" altLang="zh-CN" sz="1400" b="1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区位</a:t>
            </a:r>
            <a:endParaRPr lang="en-US" altLang="zh-CN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object 8"/>
          <p:cNvSpPr/>
          <p:nvPr/>
        </p:nvSpPr>
        <p:spPr>
          <a:xfrm>
            <a:off x="0" y="779463"/>
            <a:ext cx="20104100" cy="0"/>
          </a:xfrm>
          <a:custGeom>
            <a:avLst/>
            <a:gdLst>
              <a:gd name="txL" fmla="*/ 0 w 20104100"/>
              <a:gd name="txT" fmla="*/ 0 h 1"/>
              <a:gd name="txR" fmla="*/ 20104100 w 20104100"/>
              <a:gd name="txB" fmla="*/ 0 h 1"/>
            </a:gdLst>
            <a:ahLst/>
            <a:cxnLst>
              <a:cxn ang="0">
                <a:pos x="0" y="0"/>
              </a:cxn>
              <a:cxn ang="0">
                <a:pos x="20104100" y="0"/>
              </a:cxn>
            </a:cxnLst>
            <a:rect l="txL" t="txT" r="txR" b="txB"/>
            <a:pathLst>
              <a:path w="20104100" h="1">
                <a:moveTo>
                  <a:pt x="0" y="0"/>
                </a:moveTo>
                <a:lnTo>
                  <a:pt x="20104099" y="0"/>
                </a:lnTo>
              </a:path>
            </a:pathLst>
          </a:custGeom>
          <a:noFill/>
          <a:ln w="8666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8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object 9"/>
          <p:cNvSpPr/>
          <p:nvPr/>
        </p:nvSpPr>
        <p:spPr>
          <a:xfrm>
            <a:off x="0" y="0"/>
            <a:ext cx="0" cy="10053638"/>
          </a:xfrm>
          <a:custGeom>
            <a:avLst/>
            <a:gdLst>
              <a:gd name="txL" fmla="*/ 0 w 1"/>
              <a:gd name="txT" fmla="*/ 0 h 10053320"/>
              <a:gd name="txR" fmla="*/ 0 w 1"/>
              <a:gd name="txB" fmla="*/ 10053320 h 10053320"/>
            </a:gdLst>
            <a:ahLst/>
            <a:cxnLst>
              <a:cxn ang="0">
                <a:pos x="0" y="0"/>
              </a:cxn>
              <a:cxn ang="0">
                <a:pos x="0" y="10060684"/>
              </a:cxn>
            </a:cxnLst>
            <a:rect l="txL" t="txT" r="txR" b="txB"/>
            <a:pathLst>
              <a:path w="1" h="10053320">
                <a:moveTo>
                  <a:pt x="0" y="0"/>
                </a:moveTo>
                <a:lnTo>
                  <a:pt x="0" y="10052740"/>
                </a:lnTo>
              </a:path>
            </a:pathLst>
          </a:custGeom>
          <a:noFill/>
          <a:ln w="8666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9" name="object 10"/>
          <p:cNvSpPr/>
          <p:nvPr/>
        </p:nvSpPr>
        <p:spPr>
          <a:xfrm>
            <a:off x="-639" y="10034588"/>
            <a:ext cx="20104100" cy="0"/>
          </a:xfrm>
          <a:custGeom>
            <a:avLst/>
            <a:gdLst>
              <a:gd name="txL" fmla="*/ 0 w 20104100"/>
              <a:gd name="txT" fmla="*/ 0 h 1"/>
              <a:gd name="txR" fmla="*/ 20104100 w 20104100"/>
              <a:gd name="txB" fmla="*/ 0 h 1"/>
            </a:gdLst>
            <a:ahLst/>
            <a:cxnLst>
              <a:cxn ang="0">
                <a:pos x="0" y="0"/>
              </a:cxn>
              <a:cxn ang="0">
                <a:pos x="20104100" y="0"/>
              </a:cxn>
            </a:cxnLst>
            <a:rect l="txL" t="txT" r="txR" b="txB"/>
            <a:pathLst>
              <a:path w="20104100" h="1">
                <a:moveTo>
                  <a:pt x="0" y="0"/>
                </a:moveTo>
                <a:lnTo>
                  <a:pt x="20104099" y="0"/>
                </a:lnTo>
              </a:path>
            </a:pathLst>
          </a:custGeom>
          <a:noFill/>
          <a:ln w="8666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" name="object 7"/>
          <p:cNvSpPr txBox="1"/>
          <p:nvPr/>
        </p:nvSpPr>
        <p:spPr>
          <a:xfrm>
            <a:off x="5643991" y="924744"/>
            <a:ext cx="3593309" cy="215444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pPr marL="12700" eaLnBrk="1" hangingPunct="1"/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图则</a:t>
            </a:r>
            <a:r>
              <a:rPr lang="en-US" altLang="en-US" sz="1400" b="1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修改</a:t>
            </a: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</a:t>
            </a:r>
            <a:endParaRPr lang="en-US" altLang="en-US" sz="1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object 2"/>
          <p:cNvSpPr txBox="1"/>
          <p:nvPr/>
        </p:nvSpPr>
        <p:spPr>
          <a:xfrm>
            <a:off x="-639" y="362749"/>
            <a:ext cx="20104099" cy="32258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pPr marL="12700" algn="ctr">
              <a:lnSpc>
                <a:spcPct val="150000"/>
              </a:lnSpc>
            </a:pP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《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南京市溧水区副城中心区控制性详细规划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》NJLSb070—02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规划管理单元图则修改</a:t>
            </a:r>
          </a:p>
        </p:txBody>
      </p:sp>
      <p:graphicFrame>
        <p:nvGraphicFramePr>
          <p:cNvPr id="29" name="表格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3353072"/>
              </p:ext>
            </p:extLst>
          </p:nvPr>
        </p:nvGraphicFramePr>
        <p:xfrm>
          <a:off x="16136726" y="9124553"/>
          <a:ext cx="3333750" cy="54424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236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0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2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900" b="0" kern="1200" noProof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批准单位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9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南京市人民政府</a:t>
                      </a:r>
                    </a:p>
                  </a:txBody>
                  <a:tcPr marL="0" marR="0" marT="0" marB="0"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2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900" b="0" kern="1200" noProof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批准文号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Clr>
                          <a:schemeClr val="accent2"/>
                        </a:buClr>
                        <a:buSzPct val="110000"/>
                      </a:pPr>
                      <a:r>
                        <a:rPr kumimoji="1" lang="zh-CN" altLang="en-US" sz="9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宁政复</a:t>
                      </a:r>
                      <a:r>
                        <a:rPr kumimoji="1" lang="en-US" altLang="zh-CN" sz="9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〔2026〕80 </a:t>
                      </a:r>
                      <a:r>
                        <a:rPr kumimoji="1" lang="zh-CN" altLang="en-US" sz="900" b="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号</a:t>
                      </a:r>
                      <a:endParaRPr kumimoji="1" lang="zh-CN" altLang="en-US" sz="9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0" marR="0" marT="0" marB="0"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4" name="object 11"/>
          <p:cNvSpPr/>
          <p:nvPr/>
        </p:nvSpPr>
        <p:spPr>
          <a:xfrm>
            <a:off x="5011490" y="783478"/>
            <a:ext cx="0" cy="9117013"/>
          </a:xfrm>
          <a:custGeom>
            <a:avLst/>
            <a:gdLst>
              <a:gd name="txL" fmla="*/ 0 w 1"/>
              <a:gd name="txT" fmla="*/ 0 h 9116695"/>
              <a:gd name="txR" fmla="*/ 0 w 1"/>
              <a:gd name="txB" fmla="*/ 9116695 h 9116695"/>
            </a:gdLst>
            <a:ahLst/>
            <a:cxnLst>
              <a:cxn ang="0">
                <a:pos x="0" y="0"/>
              </a:cxn>
              <a:cxn ang="0">
                <a:pos x="0" y="9124211"/>
              </a:cxn>
            </a:cxnLst>
            <a:rect l="txL" t="txT" r="txR" b="txB"/>
            <a:pathLst>
              <a:path w="1" h="9116695">
                <a:moveTo>
                  <a:pt x="0" y="0"/>
                </a:moveTo>
                <a:lnTo>
                  <a:pt x="0" y="9116254"/>
                </a:lnTo>
              </a:path>
            </a:pathLst>
          </a:custGeom>
          <a:noFill/>
          <a:ln w="8666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32" name="object 3"/>
          <p:cNvSpPr txBox="1"/>
          <p:nvPr/>
        </p:nvSpPr>
        <p:spPr>
          <a:xfrm>
            <a:off x="316230" y="1298575"/>
            <a:ext cx="4514215" cy="3910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2700" indent="323850" algn="just" eaLnBrk="1" fontAlgn="auto" hangingPunct="1">
              <a:lnSpc>
                <a:spcPct val="150000"/>
              </a:lnSpc>
              <a:defRPr/>
            </a:pPr>
            <a:r>
              <a:rPr lang="en-US" altLang="zh-CN" sz="900" spc="2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NJLSb070—02</a:t>
            </a:r>
            <a:r>
              <a:rPr lang="zh-CN" altLang="en-US" sz="900" spc="2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规划管理单元图则位于溧水区城南片区，东至观峰路，南至无想山大道，西至宁宣高速，北至石虎西路，用地面积约</a:t>
            </a:r>
            <a:r>
              <a:rPr lang="en-US" altLang="zh-CN" sz="900" spc="2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88.70</a:t>
            </a:r>
            <a:r>
              <a:rPr lang="zh-CN" altLang="en-US" sz="900" spc="2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公顷。</a:t>
            </a:r>
          </a:p>
        </p:txBody>
      </p:sp>
      <p:sp>
        <p:nvSpPr>
          <p:cNvPr id="81" name="椭圆 80"/>
          <p:cNvSpPr/>
          <p:nvPr/>
        </p:nvSpPr>
        <p:spPr>
          <a:xfrm>
            <a:off x="2275836" y="3481028"/>
            <a:ext cx="136525" cy="136525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1800" noProof="1"/>
          </a:p>
        </p:txBody>
      </p:sp>
      <p:sp>
        <p:nvSpPr>
          <p:cNvPr id="83" name="文本框 16"/>
          <p:cNvSpPr txBox="1">
            <a:spLocks noChangeArrowheads="1"/>
          </p:cNvSpPr>
          <p:nvPr/>
        </p:nvSpPr>
        <p:spPr bwMode="auto">
          <a:xfrm>
            <a:off x="1269043" y="3084904"/>
            <a:ext cx="119888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zh-CN" sz="1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NJLSb070—02</a:t>
            </a:r>
          </a:p>
          <a:p>
            <a:pPr algn="ctr"/>
            <a:r>
              <a:rPr lang="zh-CN" altLang="en-US" sz="1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规划管理单元图则</a:t>
            </a:r>
          </a:p>
        </p:txBody>
      </p:sp>
      <p:sp>
        <p:nvSpPr>
          <p:cNvPr id="84" name="矩形 20"/>
          <p:cNvSpPr>
            <a:spLocks noChangeArrowheads="1"/>
          </p:cNvSpPr>
          <p:nvPr/>
        </p:nvSpPr>
        <p:spPr bwMode="auto">
          <a:xfrm>
            <a:off x="864870" y="5861685"/>
            <a:ext cx="3287395" cy="229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</a:t>
            </a:r>
            <a:r>
              <a:rPr lang="zh-CN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图则在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溧水</a:t>
            </a:r>
            <a:r>
              <a:rPr lang="zh-CN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区的位置</a:t>
            </a:r>
          </a:p>
        </p:txBody>
      </p:sp>
      <p:sp>
        <p:nvSpPr>
          <p:cNvPr id="85" name="矩形 19"/>
          <p:cNvSpPr>
            <a:spLocks noChangeArrowheads="1"/>
          </p:cNvSpPr>
          <p:nvPr/>
        </p:nvSpPr>
        <p:spPr bwMode="auto">
          <a:xfrm>
            <a:off x="137795" y="9088120"/>
            <a:ext cx="4688205" cy="229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</a:t>
            </a:r>
            <a:r>
              <a:rPr lang="zh-CN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图则在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NJLSb070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控规</a:t>
            </a:r>
            <a:r>
              <a:rPr lang="zh-CN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单元的位置</a:t>
            </a:r>
          </a:p>
        </p:txBody>
      </p:sp>
      <p:grpSp>
        <p:nvGrpSpPr>
          <p:cNvPr id="88" name="组合 87"/>
          <p:cNvGrpSpPr/>
          <p:nvPr/>
        </p:nvGrpSpPr>
        <p:grpSpPr>
          <a:xfrm>
            <a:off x="727014" y="6263334"/>
            <a:ext cx="4072613" cy="2707751"/>
            <a:chOff x="5486175" y="3667291"/>
            <a:chExt cx="3540894" cy="2354228"/>
          </a:xfrm>
        </p:grpSpPr>
        <p:sp>
          <p:nvSpPr>
            <p:cNvPr id="90" name="任意多边形 4"/>
            <p:cNvSpPr/>
            <p:nvPr/>
          </p:nvSpPr>
          <p:spPr bwMode="auto">
            <a:xfrm>
              <a:off x="5564883" y="5269789"/>
              <a:ext cx="3462186" cy="689687"/>
            </a:xfrm>
            <a:custGeom>
              <a:avLst/>
              <a:gdLst>
                <a:gd name="connsiteX0" fmla="*/ 0 w 6271"/>
                <a:gd name="connsiteY0" fmla="*/ 102 h 1249"/>
                <a:gd name="connsiteX1" fmla="*/ 417 w 6271"/>
                <a:gd name="connsiteY1" fmla="*/ 1 h 1249"/>
                <a:gd name="connsiteX2" fmla="*/ 668 w 6271"/>
                <a:gd name="connsiteY2" fmla="*/ 72 h 1249"/>
                <a:gd name="connsiteX3" fmla="*/ 966 w 6271"/>
                <a:gd name="connsiteY3" fmla="*/ 104 h 1249"/>
                <a:gd name="connsiteX4" fmla="*/ 2404 w 6271"/>
                <a:gd name="connsiteY4" fmla="*/ 394 h 1249"/>
                <a:gd name="connsiteX5" fmla="*/ 3403 w 6271"/>
                <a:gd name="connsiteY5" fmla="*/ 1048 h 1249"/>
                <a:gd name="connsiteX6" fmla="*/ 4256 w 6271"/>
                <a:gd name="connsiteY6" fmla="*/ 1248 h 1249"/>
                <a:gd name="connsiteX7" fmla="*/ 5591 w 6271"/>
                <a:gd name="connsiteY7" fmla="*/ 1248 h 1249"/>
                <a:gd name="connsiteX8" fmla="*/ 6271 w 6271"/>
                <a:gd name="connsiteY8" fmla="*/ 928 h 1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71" h="1249">
                  <a:moveTo>
                    <a:pt x="0" y="102"/>
                  </a:moveTo>
                  <a:cubicBezTo>
                    <a:pt x="200" y="29"/>
                    <a:pt x="184" y="20"/>
                    <a:pt x="417" y="1"/>
                  </a:cubicBezTo>
                  <a:cubicBezTo>
                    <a:pt x="544" y="-9"/>
                    <a:pt x="625" y="66"/>
                    <a:pt x="668" y="72"/>
                  </a:cubicBezTo>
                  <a:cubicBezTo>
                    <a:pt x="711" y="78"/>
                    <a:pt x="771" y="93"/>
                    <a:pt x="966" y="104"/>
                  </a:cubicBezTo>
                  <a:cubicBezTo>
                    <a:pt x="1298" y="109"/>
                    <a:pt x="1964" y="226"/>
                    <a:pt x="2404" y="394"/>
                  </a:cubicBezTo>
                  <a:cubicBezTo>
                    <a:pt x="2888" y="569"/>
                    <a:pt x="3065" y="798"/>
                    <a:pt x="3403" y="1048"/>
                  </a:cubicBezTo>
                  <a:cubicBezTo>
                    <a:pt x="3676" y="1201"/>
                    <a:pt x="3931" y="1259"/>
                    <a:pt x="4256" y="1248"/>
                  </a:cubicBezTo>
                  <a:lnTo>
                    <a:pt x="5591" y="1248"/>
                  </a:lnTo>
                  <a:cubicBezTo>
                    <a:pt x="5938" y="1134"/>
                    <a:pt x="5989" y="1072"/>
                    <a:pt x="6271" y="928"/>
                  </a:cubicBezTo>
                </a:path>
              </a:pathLst>
            </a:custGeom>
            <a:noFill/>
            <a:ln w="25400" cap="flat" cmpd="sng" algn="ctr">
              <a:solidFill>
                <a:schemeClr val="tx1">
                  <a:alpha val="50000"/>
                </a:schemeClr>
              </a:solidFill>
              <a:prstDash val="solid"/>
              <a:round/>
              <a:headEnd type="none" w="lg" len="med"/>
              <a:tailEnd type="stealth" w="lg" len="med"/>
            </a:ln>
          </p:spPr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91" name="任意多边形 6"/>
            <p:cNvSpPr/>
            <p:nvPr/>
          </p:nvSpPr>
          <p:spPr bwMode="auto">
            <a:xfrm>
              <a:off x="5833943" y="4131574"/>
              <a:ext cx="2333560" cy="21120"/>
            </a:xfrm>
            <a:custGeom>
              <a:avLst/>
              <a:gdLst>
                <a:gd name="connsiteX0" fmla="*/ 0 w 2851150"/>
                <a:gd name="connsiteY0" fmla="*/ 19050 h 19050"/>
                <a:gd name="connsiteX1" fmla="*/ 2851150 w 2851150"/>
                <a:gd name="connsiteY1" fmla="*/ 0 h 19050"/>
                <a:gd name="connsiteX0-1" fmla="*/ 0 w 2503330"/>
                <a:gd name="connsiteY0-2" fmla="*/ 19050 h 19050"/>
                <a:gd name="connsiteX1-3" fmla="*/ 2503330 w 2503330"/>
                <a:gd name="connsiteY1-4" fmla="*/ 0 h 19050"/>
                <a:gd name="connsiteX0-5" fmla="*/ 0 w 2497119"/>
                <a:gd name="connsiteY0-6" fmla="*/ 56315 h 56315"/>
                <a:gd name="connsiteX1-7" fmla="*/ 2497119 w 2497119"/>
                <a:gd name="connsiteY1-8" fmla="*/ 0 h 56315"/>
                <a:gd name="connsiteX0-9" fmla="*/ 0 w 2490908"/>
                <a:gd name="connsiteY0-10" fmla="*/ 29401 h 29401"/>
                <a:gd name="connsiteX1-11" fmla="*/ 2490908 w 2490908"/>
                <a:gd name="connsiteY1-12" fmla="*/ 0 h 29401"/>
                <a:gd name="connsiteX0" fmla="*/ 0 w 2333561"/>
                <a:gd name="connsiteY0" fmla="*/ 21120 h 21120"/>
                <a:gd name="connsiteX1" fmla="*/ 2333561 w 2333561"/>
                <a:gd name="connsiteY1" fmla="*/ 0 h 21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33561" h="21120">
                  <a:moveTo>
                    <a:pt x="0" y="21120"/>
                  </a:moveTo>
                  <a:lnTo>
                    <a:pt x="2333561" y="0"/>
                  </a:lnTo>
                </a:path>
              </a:pathLst>
            </a:custGeom>
            <a:noFill/>
            <a:ln w="25400" cap="flat" cmpd="sng" algn="ctr">
              <a:solidFill>
                <a:schemeClr val="tx1">
                  <a:alpha val="50000"/>
                </a:schemeClr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rtlCol="0" anchor="ctr"/>
            <a:lstStyle/>
            <a:p>
              <a:pPr algn="ctr"/>
              <a:endParaRPr lang="zh-CN" altLang="en-US" sz="1800" dirty="0"/>
            </a:p>
          </p:txBody>
        </p:sp>
        <p:sp>
          <p:nvSpPr>
            <p:cNvPr id="93" name="任意多边形 7"/>
            <p:cNvSpPr/>
            <p:nvPr/>
          </p:nvSpPr>
          <p:spPr bwMode="auto">
            <a:xfrm>
              <a:off x="7953153" y="3682326"/>
              <a:ext cx="624586" cy="2339193"/>
            </a:xfrm>
            <a:custGeom>
              <a:avLst/>
              <a:gdLst>
                <a:gd name="connsiteX0" fmla="*/ 0 w 679450"/>
                <a:gd name="connsiteY0" fmla="*/ 0 h 3644900"/>
                <a:gd name="connsiteX1" fmla="*/ 133350 w 679450"/>
                <a:gd name="connsiteY1" fmla="*/ 1835150 h 3644900"/>
                <a:gd name="connsiteX2" fmla="*/ 196850 w 679450"/>
                <a:gd name="connsiteY2" fmla="*/ 2451100 h 3644900"/>
                <a:gd name="connsiteX3" fmla="*/ 400050 w 679450"/>
                <a:gd name="connsiteY3" fmla="*/ 3079750 h 3644900"/>
                <a:gd name="connsiteX4" fmla="*/ 679450 w 679450"/>
                <a:gd name="connsiteY4" fmla="*/ 3644900 h 3644900"/>
                <a:gd name="connsiteX0-1" fmla="*/ 0 w 679450"/>
                <a:gd name="connsiteY0-2" fmla="*/ 0 h 3644900"/>
                <a:gd name="connsiteX1-3" fmla="*/ 133350 w 679450"/>
                <a:gd name="connsiteY1-4" fmla="*/ 1835150 h 3644900"/>
                <a:gd name="connsiteX2-5" fmla="*/ 196850 w 679450"/>
                <a:gd name="connsiteY2-6" fmla="*/ 2451100 h 3644900"/>
                <a:gd name="connsiteX3-7" fmla="*/ 400050 w 679450"/>
                <a:gd name="connsiteY3-8" fmla="*/ 3079750 h 3644900"/>
                <a:gd name="connsiteX4-9" fmla="*/ 679450 w 679450"/>
                <a:gd name="connsiteY4-10" fmla="*/ 3644900 h 3644900"/>
                <a:gd name="connsiteX0-11" fmla="*/ 0 w 679450"/>
                <a:gd name="connsiteY0-12" fmla="*/ 0 h 3644900"/>
                <a:gd name="connsiteX1-13" fmla="*/ 133350 w 679450"/>
                <a:gd name="connsiteY1-14" fmla="*/ 1835150 h 3644900"/>
                <a:gd name="connsiteX2-15" fmla="*/ 190500 w 679450"/>
                <a:gd name="connsiteY2-16" fmla="*/ 2393950 h 3644900"/>
                <a:gd name="connsiteX3-17" fmla="*/ 400050 w 679450"/>
                <a:gd name="connsiteY3-18" fmla="*/ 3079750 h 3644900"/>
                <a:gd name="connsiteX4-19" fmla="*/ 679450 w 679450"/>
                <a:gd name="connsiteY4-20" fmla="*/ 3644900 h 3644900"/>
                <a:gd name="connsiteX0-21" fmla="*/ 0 w 679450"/>
                <a:gd name="connsiteY0-22" fmla="*/ 0 h 3644900"/>
                <a:gd name="connsiteX1-23" fmla="*/ 133350 w 679450"/>
                <a:gd name="connsiteY1-24" fmla="*/ 1835150 h 3644900"/>
                <a:gd name="connsiteX2-25" fmla="*/ 190500 w 679450"/>
                <a:gd name="connsiteY2-26" fmla="*/ 2393950 h 3644900"/>
                <a:gd name="connsiteX3-27" fmla="*/ 400050 w 679450"/>
                <a:gd name="connsiteY3-28" fmla="*/ 3079750 h 3644900"/>
                <a:gd name="connsiteX4-29" fmla="*/ 679450 w 679450"/>
                <a:gd name="connsiteY4-30" fmla="*/ 3644900 h 3644900"/>
                <a:gd name="connsiteX0-31" fmla="*/ 0 w 679450"/>
                <a:gd name="connsiteY0-32" fmla="*/ 0 h 3644900"/>
                <a:gd name="connsiteX1-33" fmla="*/ 133350 w 679450"/>
                <a:gd name="connsiteY1-34" fmla="*/ 1835150 h 3644900"/>
                <a:gd name="connsiteX2-35" fmla="*/ 190500 w 679450"/>
                <a:gd name="connsiteY2-36" fmla="*/ 2393950 h 3644900"/>
                <a:gd name="connsiteX3-37" fmla="*/ 387350 w 679450"/>
                <a:gd name="connsiteY3-38" fmla="*/ 3073400 h 3644900"/>
                <a:gd name="connsiteX4-39" fmla="*/ 679450 w 679450"/>
                <a:gd name="connsiteY4-40" fmla="*/ 3644900 h 3644900"/>
                <a:gd name="connsiteX0-41" fmla="*/ 0 w 580073"/>
                <a:gd name="connsiteY0-42" fmla="*/ 0 h 2286747"/>
                <a:gd name="connsiteX1-43" fmla="*/ 33973 w 580073"/>
                <a:gd name="connsiteY1-44" fmla="*/ 476997 h 2286747"/>
                <a:gd name="connsiteX2-45" fmla="*/ 91123 w 580073"/>
                <a:gd name="connsiteY2-46" fmla="*/ 1035797 h 2286747"/>
                <a:gd name="connsiteX3-47" fmla="*/ 287973 w 580073"/>
                <a:gd name="connsiteY3-48" fmla="*/ 1715247 h 2286747"/>
                <a:gd name="connsiteX4-49" fmla="*/ 580073 w 580073"/>
                <a:gd name="connsiteY4-50" fmla="*/ 2286747 h 2286747"/>
                <a:gd name="connsiteX0-51" fmla="*/ 0 w 574897"/>
                <a:gd name="connsiteY0-52" fmla="*/ 0 h 2288817"/>
                <a:gd name="connsiteX1-53" fmla="*/ 28797 w 574897"/>
                <a:gd name="connsiteY1-54" fmla="*/ 479067 h 2288817"/>
                <a:gd name="connsiteX2-55" fmla="*/ 85947 w 574897"/>
                <a:gd name="connsiteY2-56" fmla="*/ 1037867 h 2288817"/>
                <a:gd name="connsiteX3-57" fmla="*/ 282797 w 574897"/>
                <a:gd name="connsiteY3-58" fmla="*/ 1717317 h 2288817"/>
                <a:gd name="connsiteX4-59" fmla="*/ 574897 w 574897"/>
                <a:gd name="connsiteY4-60" fmla="*/ 2288817 h 2288817"/>
                <a:gd name="connsiteX0-61" fmla="*/ 0 w 574897"/>
                <a:gd name="connsiteY0-62" fmla="*/ 0 h 2288817"/>
                <a:gd name="connsiteX1-63" fmla="*/ 28797 w 574897"/>
                <a:gd name="connsiteY1-64" fmla="*/ 479067 h 2288817"/>
                <a:gd name="connsiteX2-65" fmla="*/ 99749 w 574897"/>
                <a:gd name="connsiteY2-66" fmla="*/ 1046148 h 2288817"/>
                <a:gd name="connsiteX3-67" fmla="*/ 282797 w 574897"/>
                <a:gd name="connsiteY3-68" fmla="*/ 1717317 h 2288817"/>
                <a:gd name="connsiteX4-69" fmla="*/ 574897 w 574897"/>
                <a:gd name="connsiteY4-70" fmla="*/ 2288817 h 2288817"/>
                <a:gd name="connsiteX0-71" fmla="*/ 0 w 574897"/>
                <a:gd name="connsiteY0-72" fmla="*/ 0 h 2288817"/>
                <a:gd name="connsiteX1-73" fmla="*/ 28797 w 574897"/>
                <a:gd name="connsiteY1-74" fmla="*/ 479067 h 2288817"/>
                <a:gd name="connsiteX2-75" fmla="*/ 99749 w 574897"/>
                <a:gd name="connsiteY2-76" fmla="*/ 1046148 h 2288817"/>
                <a:gd name="connsiteX3-77" fmla="*/ 303501 w 574897"/>
                <a:gd name="connsiteY3-78" fmla="*/ 1721457 h 2288817"/>
                <a:gd name="connsiteX4-79" fmla="*/ 574897 w 574897"/>
                <a:gd name="connsiteY4-80" fmla="*/ 2288817 h 2288817"/>
                <a:gd name="connsiteX0-81" fmla="*/ 0 w 591460"/>
                <a:gd name="connsiteY0-82" fmla="*/ 0 h 2278465"/>
                <a:gd name="connsiteX1-83" fmla="*/ 28797 w 591460"/>
                <a:gd name="connsiteY1-84" fmla="*/ 479067 h 2278465"/>
                <a:gd name="connsiteX2-85" fmla="*/ 99749 w 591460"/>
                <a:gd name="connsiteY2-86" fmla="*/ 1046148 h 2278465"/>
                <a:gd name="connsiteX3-87" fmla="*/ 303501 w 591460"/>
                <a:gd name="connsiteY3-88" fmla="*/ 1721457 h 2278465"/>
                <a:gd name="connsiteX4-89" fmla="*/ 591460 w 591460"/>
                <a:gd name="connsiteY4-90" fmla="*/ 2278465 h 2278465"/>
                <a:gd name="connsiteX0-91" fmla="*/ 0 w 591460"/>
                <a:gd name="connsiteY0-92" fmla="*/ 0 h 2278465"/>
                <a:gd name="connsiteX1-93" fmla="*/ 28797 w 591460"/>
                <a:gd name="connsiteY1-94" fmla="*/ 479067 h 2278465"/>
                <a:gd name="connsiteX2-95" fmla="*/ 99749 w 591460"/>
                <a:gd name="connsiteY2-96" fmla="*/ 1046148 h 2278465"/>
                <a:gd name="connsiteX3-97" fmla="*/ 303501 w 591460"/>
                <a:gd name="connsiteY3-98" fmla="*/ 1721457 h 2278465"/>
                <a:gd name="connsiteX4-99" fmla="*/ 591460 w 591460"/>
                <a:gd name="connsiteY4-100" fmla="*/ 2278465 h 2278465"/>
                <a:gd name="connsiteX0" fmla="*/ 0 w 624586"/>
                <a:gd name="connsiteY0" fmla="*/ 0 h 2339195"/>
                <a:gd name="connsiteX1" fmla="*/ 28797 w 624586"/>
                <a:gd name="connsiteY1" fmla="*/ 479067 h 2339195"/>
                <a:gd name="connsiteX2" fmla="*/ 99749 w 624586"/>
                <a:gd name="connsiteY2" fmla="*/ 1046148 h 2339195"/>
                <a:gd name="connsiteX3" fmla="*/ 303501 w 624586"/>
                <a:gd name="connsiteY3" fmla="*/ 1721457 h 2339195"/>
                <a:gd name="connsiteX4" fmla="*/ 624586 w 624586"/>
                <a:gd name="connsiteY4" fmla="*/ 2339195 h 2339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4586" h="2339195">
                  <a:moveTo>
                    <a:pt x="0" y="0"/>
                  </a:moveTo>
                  <a:lnTo>
                    <a:pt x="28797" y="479067"/>
                  </a:lnTo>
                  <a:cubicBezTo>
                    <a:pt x="47847" y="665334"/>
                    <a:pt x="80699" y="859881"/>
                    <a:pt x="99749" y="1046148"/>
                  </a:cubicBezTo>
                  <a:cubicBezTo>
                    <a:pt x="154782" y="1338248"/>
                    <a:pt x="204018" y="1499207"/>
                    <a:pt x="303501" y="1721457"/>
                  </a:cubicBezTo>
                  <a:cubicBezTo>
                    <a:pt x="399487" y="1907126"/>
                    <a:pt x="512037" y="2139033"/>
                    <a:pt x="624586" y="2339195"/>
                  </a:cubicBezTo>
                </a:path>
              </a:pathLst>
            </a:custGeom>
            <a:noFill/>
            <a:ln w="25400" cap="flat" cmpd="sng" algn="ctr">
              <a:solidFill>
                <a:schemeClr val="tx1">
                  <a:alpha val="50000"/>
                </a:schemeClr>
              </a:solidFill>
              <a:prstDash val="solid"/>
              <a:round/>
              <a:headEnd type="stealth" w="lg" len="med"/>
              <a:tailEnd type="stealth" w="med" len="med"/>
            </a:ln>
          </p:spPr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94" name="任意多边形 36"/>
            <p:cNvSpPr/>
            <p:nvPr/>
          </p:nvSpPr>
          <p:spPr bwMode="auto">
            <a:xfrm>
              <a:off x="7380350" y="3676942"/>
              <a:ext cx="65198" cy="2164713"/>
            </a:xfrm>
            <a:custGeom>
              <a:avLst/>
              <a:gdLst>
                <a:gd name="connsiteX0" fmla="*/ 0 w 101600"/>
                <a:gd name="connsiteY0" fmla="*/ 0 h 3492500"/>
                <a:gd name="connsiteX1" fmla="*/ 88900 w 101600"/>
                <a:gd name="connsiteY1" fmla="*/ 2647950 h 3492500"/>
                <a:gd name="connsiteX2" fmla="*/ 101600 w 101600"/>
                <a:gd name="connsiteY2" fmla="*/ 3492500 h 3492500"/>
                <a:gd name="connsiteX0-1" fmla="*/ 0 w 35349"/>
                <a:gd name="connsiteY0-2" fmla="*/ 0 h 2142629"/>
                <a:gd name="connsiteX1-3" fmla="*/ 22649 w 35349"/>
                <a:gd name="connsiteY1-4" fmla="*/ 1298079 h 2142629"/>
                <a:gd name="connsiteX2-5" fmla="*/ 35349 w 35349"/>
                <a:gd name="connsiteY2-6" fmla="*/ 2142629 h 2142629"/>
                <a:gd name="connsiteX0-7" fmla="*/ 0 w 41972"/>
                <a:gd name="connsiteY0-8" fmla="*/ 0 h 2142629"/>
                <a:gd name="connsiteX1-9" fmla="*/ 41972 w 41972"/>
                <a:gd name="connsiteY1-10" fmla="*/ 1300840 h 2142629"/>
                <a:gd name="connsiteX2-11" fmla="*/ 35349 w 41972"/>
                <a:gd name="connsiteY2-12" fmla="*/ 2142629 h 2142629"/>
                <a:gd name="connsiteX0-13" fmla="*/ 0 w 42856"/>
                <a:gd name="connsiteY0-14" fmla="*/ 0 h 2159192"/>
                <a:gd name="connsiteX1-15" fmla="*/ 41972 w 42856"/>
                <a:gd name="connsiteY1-16" fmla="*/ 1300840 h 2159192"/>
                <a:gd name="connsiteX2-17" fmla="*/ 42249 w 42856"/>
                <a:gd name="connsiteY2-18" fmla="*/ 2159192 h 2159192"/>
                <a:gd name="connsiteX0-19" fmla="*/ 0 w 51396"/>
                <a:gd name="connsiteY0-20" fmla="*/ 0 h 2159192"/>
                <a:gd name="connsiteX1-21" fmla="*/ 41972 w 51396"/>
                <a:gd name="connsiteY1-22" fmla="*/ 1300840 h 2159192"/>
                <a:gd name="connsiteX2-23" fmla="*/ 42249 w 51396"/>
                <a:gd name="connsiteY2-24" fmla="*/ 2159192 h 2159192"/>
                <a:gd name="connsiteX0-25" fmla="*/ 0 w 65199"/>
                <a:gd name="connsiteY0-26" fmla="*/ 0 h 2164713"/>
                <a:gd name="connsiteX1-27" fmla="*/ 55775 w 65199"/>
                <a:gd name="connsiteY1-28" fmla="*/ 1306361 h 2164713"/>
                <a:gd name="connsiteX2-29" fmla="*/ 56052 w 65199"/>
                <a:gd name="connsiteY2-30" fmla="*/ 2164713 h 216471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65199" h="2164713">
                  <a:moveTo>
                    <a:pt x="0" y="0"/>
                  </a:moveTo>
                  <a:lnTo>
                    <a:pt x="55775" y="1306361"/>
                  </a:lnTo>
                  <a:cubicBezTo>
                    <a:pt x="75651" y="1636645"/>
                    <a:pt x="58260" y="1884117"/>
                    <a:pt x="56052" y="2164713"/>
                  </a:cubicBezTo>
                </a:path>
              </a:pathLst>
            </a:custGeom>
            <a:noFill/>
            <a:ln w="25400" cap="flat" cmpd="sng" algn="ctr">
              <a:solidFill>
                <a:schemeClr val="tx1">
                  <a:alpha val="50000"/>
                </a:schemeClr>
              </a:solidFill>
              <a:prstDash val="solid"/>
              <a:round/>
              <a:headEnd type="stealth" w="lg" len="med"/>
              <a:tailEnd type="none" w="med" len="med"/>
            </a:ln>
          </p:spPr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95" name="任意多边形 37"/>
            <p:cNvSpPr/>
            <p:nvPr/>
          </p:nvSpPr>
          <p:spPr bwMode="auto">
            <a:xfrm>
              <a:off x="6553200" y="3674130"/>
              <a:ext cx="292652" cy="1719162"/>
            </a:xfrm>
            <a:custGeom>
              <a:avLst/>
              <a:gdLst>
                <a:gd name="connsiteX0" fmla="*/ 234950 w 311150"/>
                <a:gd name="connsiteY0" fmla="*/ 0 h 3067050"/>
                <a:gd name="connsiteX1" fmla="*/ 273050 w 311150"/>
                <a:gd name="connsiteY1" fmla="*/ 1397000 h 3067050"/>
                <a:gd name="connsiteX2" fmla="*/ 311150 w 311150"/>
                <a:gd name="connsiteY2" fmla="*/ 1758950 h 3067050"/>
                <a:gd name="connsiteX3" fmla="*/ 298450 w 311150"/>
                <a:gd name="connsiteY3" fmla="*/ 2260600 h 3067050"/>
                <a:gd name="connsiteX4" fmla="*/ 127000 w 311150"/>
                <a:gd name="connsiteY4" fmla="*/ 2628900 h 3067050"/>
                <a:gd name="connsiteX5" fmla="*/ 0 w 311150"/>
                <a:gd name="connsiteY5" fmla="*/ 2882900 h 3067050"/>
                <a:gd name="connsiteX6" fmla="*/ 12700 w 311150"/>
                <a:gd name="connsiteY6" fmla="*/ 3067050 h 3067050"/>
                <a:gd name="connsiteX0-1" fmla="*/ 234950 w 298450"/>
                <a:gd name="connsiteY0-2" fmla="*/ 0 h 3067050"/>
                <a:gd name="connsiteX1-3" fmla="*/ 273050 w 298450"/>
                <a:gd name="connsiteY1-4" fmla="*/ 1397000 h 3067050"/>
                <a:gd name="connsiteX2-5" fmla="*/ 284956 w 298450"/>
                <a:gd name="connsiteY2-6" fmla="*/ 1761331 h 3067050"/>
                <a:gd name="connsiteX3-7" fmla="*/ 298450 w 298450"/>
                <a:gd name="connsiteY3-8" fmla="*/ 2260600 h 3067050"/>
                <a:gd name="connsiteX4-9" fmla="*/ 127000 w 298450"/>
                <a:gd name="connsiteY4-10" fmla="*/ 2628900 h 3067050"/>
                <a:gd name="connsiteX5-11" fmla="*/ 0 w 298450"/>
                <a:gd name="connsiteY5-12" fmla="*/ 2882900 h 3067050"/>
                <a:gd name="connsiteX6-13" fmla="*/ 12700 w 298450"/>
                <a:gd name="connsiteY6-14" fmla="*/ 3067050 h 3067050"/>
                <a:gd name="connsiteX0-15" fmla="*/ 234950 w 298450"/>
                <a:gd name="connsiteY0-16" fmla="*/ 0 h 3067050"/>
                <a:gd name="connsiteX1-17" fmla="*/ 273050 w 298450"/>
                <a:gd name="connsiteY1-18" fmla="*/ 1397000 h 3067050"/>
                <a:gd name="connsiteX2-19" fmla="*/ 284956 w 298450"/>
                <a:gd name="connsiteY2-20" fmla="*/ 1761331 h 3067050"/>
                <a:gd name="connsiteX3-21" fmla="*/ 298450 w 298450"/>
                <a:gd name="connsiteY3-22" fmla="*/ 2260600 h 3067050"/>
                <a:gd name="connsiteX4-23" fmla="*/ 127000 w 298450"/>
                <a:gd name="connsiteY4-24" fmla="*/ 2628900 h 3067050"/>
                <a:gd name="connsiteX5-25" fmla="*/ 0 w 298450"/>
                <a:gd name="connsiteY5-26" fmla="*/ 2882900 h 3067050"/>
                <a:gd name="connsiteX6-27" fmla="*/ 12700 w 298450"/>
                <a:gd name="connsiteY6-28" fmla="*/ 3067050 h 3067050"/>
                <a:gd name="connsiteX0-29" fmla="*/ 234950 w 298450"/>
                <a:gd name="connsiteY0-30" fmla="*/ 0 h 3067050"/>
                <a:gd name="connsiteX1-31" fmla="*/ 273050 w 298450"/>
                <a:gd name="connsiteY1-32" fmla="*/ 1332706 h 3067050"/>
                <a:gd name="connsiteX2-33" fmla="*/ 284956 w 298450"/>
                <a:gd name="connsiteY2-34" fmla="*/ 1761331 h 3067050"/>
                <a:gd name="connsiteX3-35" fmla="*/ 298450 w 298450"/>
                <a:gd name="connsiteY3-36" fmla="*/ 2260600 h 3067050"/>
                <a:gd name="connsiteX4-37" fmla="*/ 127000 w 298450"/>
                <a:gd name="connsiteY4-38" fmla="*/ 2628900 h 3067050"/>
                <a:gd name="connsiteX5-39" fmla="*/ 0 w 298450"/>
                <a:gd name="connsiteY5-40" fmla="*/ 2882900 h 3067050"/>
                <a:gd name="connsiteX6-41" fmla="*/ 12700 w 298450"/>
                <a:gd name="connsiteY6-42" fmla="*/ 3067050 h 3067050"/>
                <a:gd name="connsiteX0-43" fmla="*/ 234950 w 307290"/>
                <a:gd name="connsiteY0-44" fmla="*/ 0 h 3067050"/>
                <a:gd name="connsiteX1-45" fmla="*/ 273050 w 307290"/>
                <a:gd name="connsiteY1-46" fmla="*/ 1332706 h 3067050"/>
                <a:gd name="connsiteX2-47" fmla="*/ 299243 w 307290"/>
                <a:gd name="connsiteY2-48" fmla="*/ 1761331 h 3067050"/>
                <a:gd name="connsiteX3-49" fmla="*/ 298450 w 307290"/>
                <a:gd name="connsiteY3-50" fmla="*/ 2260600 h 3067050"/>
                <a:gd name="connsiteX4-51" fmla="*/ 127000 w 307290"/>
                <a:gd name="connsiteY4-52" fmla="*/ 2628900 h 3067050"/>
                <a:gd name="connsiteX5-53" fmla="*/ 0 w 307290"/>
                <a:gd name="connsiteY5-54" fmla="*/ 2882900 h 3067050"/>
                <a:gd name="connsiteX6-55" fmla="*/ 12700 w 307290"/>
                <a:gd name="connsiteY6-56" fmla="*/ 3067050 h 3067050"/>
                <a:gd name="connsiteX0-57" fmla="*/ 234950 w 300567"/>
                <a:gd name="connsiteY0-58" fmla="*/ 0 h 3067050"/>
                <a:gd name="connsiteX1-59" fmla="*/ 273050 w 300567"/>
                <a:gd name="connsiteY1-60" fmla="*/ 1332706 h 3067050"/>
                <a:gd name="connsiteX2-61" fmla="*/ 299243 w 300567"/>
                <a:gd name="connsiteY2-62" fmla="*/ 1761331 h 3067050"/>
                <a:gd name="connsiteX3-63" fmla="*/ 298450 w 300567"/>
                <a:gd name="connsiteY3-64" fmla="*/ 2260600 h 3067050"/>
                <a:gd name="connsiteX4-65" fmla="*/ 127000 w 300567"/>
                <a:gd name="connsiteY4-66" fmla="*/ 2628900 h 3067050"/>
                <a:gd name="connsiteX5-67" fmla="*/ 0 w 300567"/>
                <a:gd name="connsiteY5-68" fmla="*/ 2882900 h 3067050"/>
                <a:gd name="connsiteX6-69" fmla="*/ 12700 w 300567"/>
                <a:gd name="connsiteY6-70" fmla="*/ 3067050 h 3067050"/>
                <a:gd name="connsiteX0-71" fmla="*/ 234950 w 300567"/>
                <a:gd name="connsiteY0-72" fmla="*/ 0 h 3067050"/>
                <a:gd name="connsiteX1-73" fmla="*/ 273050 w 300567"/>
                <a:gd name="connsiteY1-74" fmla="*/ 1332706 h 3067050"/>
                <a:gd name="connsiteX2-75" fmla="*/ 299243 w 300567"/>
                <a:gd name="connsiteY2-76" fmla="*/ 1761331 h 3067050"/>
                <a:gd name="connsiteX3-77" fmla="*/ 279400 w 300567"/>
                <a:gd name="connsiteY3-78" fmla="*/ 2255837 h 3067050"/>
                <a:gd name="connsiteX4-79" fmla="*/ 127000 w 300567"/>
                <a:gd name="connsiteY4-80" fmla="*/ 2628900 h 3067050"/>
                <a:gd name="connsiteX5-81" fmla="*/ 0 w 300567"/>
                <a:gd name="connsiteY5-82" fmla="*/ 2882900 h 3067050"/>
                <a:gd name="connsiteX6-83" fmla="*/ 12700 w 300567"/>
                <a:gd name="connsiteY6-84" fmla="*/ 3067050 h 3067050"/>
                <a:gd name="connsiteX0-85" fmla="*/ 234950 w 300567"/>
                <a:gd name="connsiteY0-86" fmla="*/ 0 h 3067050"/>
                <a:gd name="connsiteX1-87" fmla="*/ 273050 w 300567"/>
                <a:gd name="connsiteY1-88" fmla="*/ 1332706 h 3067050"/>
                <a:gd name="connsiteX2-89" fmla="*/ 299243 w 300567"/>
                <a:gd name="connsiteY2-90" fmla="*/ 1761331 h 3067050"/>
                <a:gd name="connsiteX3-91" fmla="*/ 286543 w 300567"/>
                <a:gd name="connsiteY3-92" fmla="*/ 2248693 h 3067050"/>
                <a:gd name="connsiteX4-93" fmla="*/ 127000 w 300567"/>
                <a:gd name="connsiteY4-94" fmla="*/ 2628900 h 3067050"/>
                <a:gd name="connsiteX5-95" fmla="*/ 0 w 300567"/>
                <a:gd name="connsiteY5-96" fmla="*/ 2882900 h 3067050"/>
                <a:gd name="connsiteX6-97" fmla="*/ 12700 w 300567"/>
                <a:gd name="connsiteY6-98" fmla="*/ 3067050 h 3067050"/>
                <a:gd name="connsiteX0-99" fmla="*/ 234950 w 300567"/>
                <a:gd name="connsiteY0-100" fmla="*/ 0 h 3067050"/>
                <a:gd name="connsiteX1-101" fmla="*/ 273050 w 300567"/>
                <a:gd name="connsiteY1-102" fmla="*/ 1332706 h 3067050"/>
                <a:gd name="connsiteX2-103" fmla="*/ 299243 w 300567"/>
                <a:gd name="connsiteY2-104" fmla="*/ 1761331 h 3067050"/>
                <a:gd name="connsiteX3-105" fmla="*/ 286543 w 300567"/>
                <a:gd name="connsiteY3-106" fmla="*/ 2248693 h 3067050"/>
                <a:gd name="connsiteX4-107" fmla="*/ 127000 w 300567"/>
                <a:gd name="connsiteY4-108" fmla="*/ 2628900 h 3067050"/>
                <a:gd name="connsiteX5-109" fmla="*/ 0 w 300567"/>
                <a:gd name="connsiteY5-110" fmla="*/ 2882900 h 3067050"/>
                <a:gd name="connsiteX6-111" fmla="*/ 12700 w 300567"/>
                <a:gd name="connsiteY6-112" fmla="*/ 3067050 h 3067050"/>
                <a:gd name="connsiteX0-113" fmla="*/ 234950 w 300567"/>
                <a:gd name="connsiteY0-114" fmla="*/ 0 h 3067050"/>
                <a:gd name="connsiteX1-115" fmla="*/ 273050 w 300567"/>
                <a:gd name="connsiteY1-116" fmla="*/ 1332706 h 3067050"/>
                <a:gd name="connsiteX2-117" fmla="*/ 299243 w 300567"/>
                <a:gd name="connsiteY2-118" fmla="*/ 1761331 h 3067050"/>
                <a:gd name="connsiteX3-119" fmla="*/ 286543 w 300567"/>
                <a:gd name="connsiteY3-120" fmla="*/ 2248693 h 3067050"/>
                <a:gd name="connsiteX4-121" fmla="*/ 72232 w 300567"/>
                <a:gd name="connsiteY4-122" fmla="*/ 2628900 h 3067050"/>
                <a:gd name="connsiteX5-123" fmla="*/ 0 w 300567"/>
                <a:gd name="connsiteY5-124" fmla="*/ 2882900 h 3067050"/>
                <a:gd name="connsiteX6-125" fmla="*/ 12700 w 300567"/>
                <a:gd name="connsiteY6-126" fmla="*/ 3067050 h 3067050"/>
                <a:gd name="connsiteX0-127" fmla="*/ 234950 w 300567"/>
                <a:gd name="connsiteY0-128" fmla="*/ 0 h 3067050"/>
                <a:gd name="connsiteX1-129" fmla="*/ 273050 w 300567"/>
                <a:gd name="connsiteY1-130" fmla="*/ 1332706 h 3067050"/>
                <a:gd name="connsiteX2-131" fmla="*/ 299243 w 300567"/>
                <a:gd name="connsiteY2-132" fmla="*/ 1761331 h 3067050"/>
                <a:gd name="connsiteX3-133" fmla="*/ 286543 w 300567"/>
                <a:gd name="connsiteY3-134" fmla="*/ 2248693 h 3067050"/>
                <a:gd name="connsiteX4-135" fmla="*/ 72232 w 300567"/>
                <a:gd name="connsiteY4-136" fmla="*/ 2628900 h 3067050"/>
                <a:gd name="connsiteX5-137" fmla="*/ 0 w 300567"/>
                <a:gd name="connsiteY5-138" fmla="*/ 2882900 h 3067050"/>
                <a:gd name="connsiteX6-139" fmla="*/ 12700 w 300567"/>
                <a:gd name="connsiteY6-140" fmla="*/ 3067050 h 3067050"/>
                <a:gd name="connsiteX0-141" fmla="*/ 234950 w 300567"/>
                <a:gd name="connsiteY0-142" fmla="*/ 0 h 3067050"/>
                <a:gd name="connsiteX1-143" fmla="*/ 273050 w 300567"/>
                <a:gd name="connsiteY1-144" fmla="*/ 1332706 h 3067050"/>
                <a:gd name="connsiteX2-145" fmla="*/ 299243 w 300567"/>
                <a:gd name="connsiteY2-146" fmla="*/ 1761331 h 3067050"/>
                <a:gd name="connsiteX3-147" fmla="*/ 286543 w 300567"/>
                <a:gd name="connsiteY3-148" fmla="*/ 2248693 h 3067050"/>
                <a:gd name="connsiteX4-149" fmla="*/ 72232 w 300567"/>
                <a:gd name="connsiteY4-150" fmla="*/ 2628900 h 3067050"/>
                <a:gd name="connsiteX5-151" fmla="*/ 0 w 300567"/>
                <a:gd name="connsiteY5-152" fmla="*/ 2882900 h 3067050"/>
                <a:gd name="connsiteX6-153" fmla="*/ 12700 w 300567"/>
                <a:gd name="connsiteY6-154" fmla="*/ 3067050 h 3067050"/>
                <a:gd name="connsiteX0-155" fmla="*/ 222250 w 287867"/>
                <a:gd name="connsiteY0-156" fmla="*/ 0 h 3067050"/>
                <a:gd name="connsiteX1-157" fmla="*/ 260350 w 287867"/>
                <a:gd name="connsiteY1-158" fmla="*/ 1332706 h 3067050"/>
                <a:gd name="connsiteX2-159" fmla="*/ 286543 w 287867"/>
                <a:gd name="connsiteY2-160" fmla="*/ 1761331 h 3067050"/>
                <a:gd name="connsiteX3-161" fmla="*/ 273843 w 287867"/>
                <a:gd name="connsiteY3-162" fmla="*/ 2248693 h 3067050"/>
                <a:gd name="connsiteX4-163" fmla="*/ 59532 w 287867"/>
                <a:gd name="connsiteY4-164" fmla="*/ 2628900 h 3067050"/>
                <a:gd name="connsiteX5-165" fmla="*/ 8731 w 287867"/>
                <a:gd name="connsiteY5-166" fmla="*/ 2882900 h 3067050"/>
                <a:gd name="connsiteX6-167" fmla="*/ 0 w 287867"/>
                <a:gd name="connsiteY6-168" fmla="*/ 3067050 h 3067050"/>
                <a:gd name="connsiteX0-169" fmla="*/ 222250 w 287867"/>
                <a:gd name="connsiteY0-170" fmla="*/ 0 h 3067050"/>
                <a:gd name="connsiteX1-171" fmla="*/ 260350 w 287867"/>
                <a:gd name="connsiteY1-172" fmla="*/ 1332706 h 3067050"/>
                <a:gd name="connsiteX2-173" fmla="*/ 286543 w 287867"/>
                <a:gd name="connsiteY2-174" fmla="*/ 1761331 h 3067050"/>
                <a:gd name="connsiteX3-175" fmla="*/ 273843 w 287867"/>
                <a:gd name="connsiteY3-176" fmla="*/ 2248693 h 3067050"/>
                <a:gd name="connsiteX4-177" fmla="*/ 59532 w 287867"/>
                <a:gd name="connsiteY4-178" fmla="*/ 2628900 h 3067050"/>
                <a:gd name="connsiteX5-179" fmla="*/ 8731 w 287867"/>
                <a:gd name="connsiteY5-180" fmla="*/ 2882900 h 3067050"/>
                <a:gd name="connsiteX6-181" fmla="*/ 0 w 287867"/>
                <a:gd name="connsiteY6-182" fmla="*/ 3067050 h 3067050"/>
                <a:gd name="connsiteX0-183" fmla="*/ 222250 w 287867"/>
                <a:gd name="connsiteY0-184" fmla="*/ 0 h 3067050"/>
                <a:gd name="connsiteX1-185" fmla="*/ 260350 w 287867"/>
                <a:gd name="connsiteY1-186" fmla="*/ 1332706 h 3067050"/>
                <a:gd name="connsiteX2-187" fmla="*/ 286543 w 287867"/>
                <a:gd name="connsiteY2-188" fmla="*/ 1761331 h 3067050"/>
                <a:gd name="connsiteX3-189" fmla="*/ 273843 w 287867"/>
                <a:gd name="connsiteY3-190" fmla="*/ 2248693 h 3067050"/>
                <a:gd name="connsiteX4-191" fmla="*/ 59532 w 287867"/>
                <a:gd name="connsiteY4-192" fmla="*/ 2628900 h 3067050"/>
                <a:gd name="connsiteX5-193" fmla="*/ 8731 w 287867"/>
                <a:gd name="connsiteY5-194" fmla="*/ 2921000 h 3067050"/>
                <a:gd name="connsiteX6-195" fmla="*/ 0 w 287867"/>
                <a:gd name="connsiteY6-196" fmla="*/ 3067050 h 3067050"/>
                <a:gd name="connsiteX0-197" fmla="*/ 222536 w 288153"/>
                <a:gd name="connsiteY0-198" fmla="*/ 0 h 3067050"/>
                <a:gd name="connsiteX1-199" fmla="*/ 260636 w 288153"/>
                <a:gd name="connsiteY1-200" fmla="*/ 1332706 h 3067050"/>
                <a:gd name="connsiteX2-201" fmla="*/ 286829 w 288153"/>
                <a:gd name="connsiteY2-202" fmla="*/ 1761331 h 3067050"/>
                <a:gd name="connsiteX3-203" fmla="*/ 274129 w 288153"/>
                <a:gd name="connsiteY3-204" fmla="*/ 2248693 h 3067050"/>
                <a:gd name="connsiteX4-205" fmla="*/ 57437 w 288153"/>
                <a:gd name="connsiteY4-206" fmla="*/ 2645569 h 3067050"/>
                <a:gd name="connsiteX5-207" fmla="*/ 9017 w 288153"/>
                <a:gd name="connsiteY5-208" fmla="*/ 2921000 h 3067050"/>
                <a:gd name="connsiteX6-209" fmla="*/ 286 w 288153"/>
                <a:gd name="connsiteY6-210" fmla="*/ 3067050 h 3067050"/>
                <a:gd name="connsiteX0-211" fmla="*/ 222250 w 287867"/>
                <a:gd name="connsiteY0-212" fmla="*/ 0 h 3067050"/>
                <a:gd name="connsiteX1-213" fmla="*/ 260350 w 287867"/>
                <a:gd name="connsiteY1-214" fmla="*/ 1332706 h 3067050"/>
                <a:gd name="connsiteX2-215" fmla="*/ 286543 w 287867"/>
                <a:gd name="connsiteY2-216" fmla="*/ 1761331 h 3067050"/>
                <a:gd name="connsiteX3-217" fmla="*/ 273843 w 287867"/>
                <a:gd name="connsiteY3-218" fmla="*/ 2248693 h 3067050"/>
                <a:gd name="connsiteX4-219" fmla="*/ 57151 w 287867"/>
                <a:gd name="connsiteY4-220" fmla="*/ 2645569 h 3067050"/>
                <a:gd name="connsiteX5-221" fmla="*/ 8731 w 287867"/>
                <a:gd name="connsiteY5-222" fmla="*/ 2921000 h 3067050"/>
                <a:gd name="connsiteX6-223" fmla="*/ 0 w 287867"/>
                <a:gd name="connsiteY6-224" fmla="*/ 3067050 h 3067050"/>
                <a:gd name="connsiteX0-225" fmla="*/ 222250 w 287867"/>
                <a:gd name="connsiteY0-226" fmla="*/ 0 h 3067050"/>
                <a:gd name="connsiteX1-227" fmla="*/ 260350 w 287867"/>
                <a:gd name="connsiteY1-228" fmla="*/ 1332706 h 3067050"/>
                <a:gd name="connsiteX2-229" fmla="*/ 286543 w 287867"/>
                <a:gd name="connsiteY2-230" fmla="*/ 1761331 h 3067050"/>
                <a:gd name="connsiteX3-231" fmla="*/ 273843 w 287867"/>
                <a:gd name="connsiteY3-232" fmla="*/ 2248693 h 3067050"/>
                <a:gd name="connsiteX4-233" fmla="*/ 57151 w 287867"/>
                <a:gd name="connsiteY4-234" fmla="*/ 2645569 h 3067050"/>
                <a:gd name="connsiteX5-235" fmla="*/ 8731 w 287867"/>
                <a:gd name="connsiteY5-236" fmla="*/ 2921000 h 3067050"/>
                <a:gd name="connsiteX6-237" fmla="*/ 0 w 287867"/>
                <a:gd name="connsiteY6-238" fmla="*/ 3067050 h 3067050"/>
                <a:gd name="connsiteX0-239" fmla="*/ 229393 w 287867"/>
                <a:gd name="connsiteY0-240" fmla="*/ 0 h 3067050"/>
                <a:gd name="connsiteX1-241" fmla="*/ 260350 w 287867"/>
                <a:gd name="connsiteY1-242" fmla="*/ 1332706 h 3067050"/>
                <a:gd name="connsiteX2-243" fmla="*/ 286543 w 287867"/>
                <a:gd name="connsiteY2-244" fmla="*/ 1761331 h 3067050"/>
                <a:gd name="connsiteX3-245" fmla="*/ 273843 w 287867"/>
                <a:gd name="connsiteY3-246" fmla="*/ 2248693 h 3067050"/>
                <a:gd name="connsiteX4-247" fmla="*/ 57151 w 287867"/>
                <a:gd name="connsiteY4-248" fmla="*/ 2645569 h 3067050"/>
                <a:gd name="connsiteX5-249" fmla="*/ 8731 w 287867"/>
                <a:gd name="connsiteY5-250" fmla="*/ 2921000 h 3067050"/>
                <a:gd name="connsiteX6-251" fmla="*/ 0 w 287867"/>
                <a:gd name="connsiteY6-252" fmla="*/ 3067050 h 3067050"/>
                <a:gd name="connsiteX0-253" fmla="*/ 260350 w 287867"/>
                <a:gd name="connsiteY0-254" fmla="*/ 0 h 1734344"/>
                <a:gd name="connsiteX1-255" fmla="*/ 286543 w 287867"/>
                <a:gd name="connsiteY1-256" fmla="*/ 428625 h 1734344"/>
                <a:gd name="connsiteX2-257" fmla="*/ 273843 w 287867"/>
                <a:gd name="connsiteY2-258" fmla="*/ 915987 h 1734344"/>
                <a:gd name="connsiteX3-259" fmla="*/ 57151 w 287867"/>
                <a:gd name="connsiteY3-260" fmla="*/ 1312863 h 1734344"/>
                <a:gd name="connsiteX4-261" fmla="*/ 8731 w 287867"/>
                <a:gd name="connsiteY4-262" fmla="*/ 1588294 h 1734344"/>
                <a:gd name="connsiteX5-263" fmla="*/ 0 w 287867"/>
                <a:gd name="connsiteY5-264" fmla="*/ 1734344 h 1734344"/>
                <a:gd name="connsiteX0-265" fmla="*/ 261730 w 287920"/>
                <a:gd name="connsiteY0-266" fmla="*/ 0 h 1710880"/>
                <a:gd name="connsiteX1-267" fmla="*/ 286543 w 287920"/>
                <a:gd name="connsiteY1-268" fmla="*/ 405161 h 1710880"/>
                <a:gd name="connsiteX2-269" fmla="*/ 273843 w 287920"/>
                <a:gd name="connsiteY2-270" fmla="*/ 892523 h 1710880"/>
                <a:gd name="connsiteX3-271" fmla="*/ 57151 w 287920"/>
                <a:gd name="connsiteY3-272" fmla="*/ 1289399 h 1710880"/>
                <a:gd name="connsiteX4-273" fmla="*/ 8731 w 287920"/>
                <a:gd name="connsiteY4-274" fmla="*/ 1564830 h 1710880"/>
                <a:gd name="connsiteX5-275" fmla="*/ 0 w 287920"/>
                <a:gd name="connsiteY5-276" fmla="*/ 1710880 h 1710880"/>
                <a:gd name="connsiteX0-277" fmla="*/ 261730 w 287920"/>
                <a:gd name="connsiteY0-278" fmla="*/ 0 h 1719161"/>
                <a:gd name="connsiteX1-279" fmla="*/ 286543 w 287920"/>
                <a:gd name="connsiteY1-280" fmla="*/ 413442 h 1719161"/>
                <a:gd name="connsiteX2-281" fmla="*/ 273843 w 287920"/>
                <a:gd name="connsiteY2-282" fmla="*/ 900804 h 1719161"/>
                <a:gd name="connsiteX3-283" fmla="*/ 57151 w 287920"/>
                <a:gd name="connsiteY3-284" fmla="*/ 1297680 h 1719161"/>
                <a:gd name="connsiteX4-285" fmla="*/ 8731 w 287920"/>
                <a:gd name="connsiteY4-286" fmla="*/ 1573111 h 1719161"/>
                <a:gd name="connsiteX5-287" fmla="*/ 0 w 287920"/>
                <a:gd name="connsiteY5-288" fmla="*/ 1719161 h 1719161"/>
                <a:gd name="connsiteX0-289" fmla="*/ 261730 w 292163"/>
                <a:gd name="connsiteY0-290" fmla="*/ 0 h 1719161"/>
                <a:gd name="connsiteX1-291" fmla="*/ 286543 w 292163"/>
                <a:gd name="connsiteY1-292" fmla="*/ 413442 h 1719161"/>
                <a:gd name="connsiteX2-293" fmla="*/ 273843 w 292163"/>
                <a:gd name="connsiteY2-294" fmla="*/ 900804 h 1719161"/>
                <a:gd name="connsiteX3-295" fmla="*/ 57151 w 292163"/>
                <a:gd name="connsiteY3-296" fmla="*/ 1297680 h 1719161"/>
                <a:gd name="connsiteX4-297" fmla="*/ 8731 w 292163"/>
                <a:gd name="connsiteY4-298" fmla="*/ 1573111 h 1719161"/>
                <a:gd name="connsiteX5-299" fmla="*/ 0 w 292163"/>
                <a:gd name="connsiteY5-300" fmla="*/ 1719161 h 1719161"/>
                <a:gd name="connsiteX0-301" fmla="*/ 254828 w 291545"/>
                <a:gd name="connsiteY0-302" fmla="*/ 0 h 1719161"/>
                <a:gd name="connsiteX1-303" fmla="*/ 286543 w 291545"/>
                <a:gd name="connsiteY1-304" fmla="*/ 413442 h 1719161"/>
                <a:gd name="connsiteX2-305" fmla="*/ 273843 w 291545"/>
                <a:gd name="connsiteY2-306" fmla="*/ 900804 h 1719161"/>
                <a:gd name="connsiteX3-307" fmla="*/ 57151 w 291545"/>
                <a:gd name="connsiteY3-308" fmla="*/ 1297680 h 1719161"/>
                <a:gd name="connsiteX4-309" fmla="*/ 8731 w 291545"/>
                <a:gd name="connsiteY4-310" fmla="*/ 1573111 h 1719161"/>
                <a:gd name="connsiteX5-311" fmla="*/ 0 w 291545"/>
                <a:gd name="connsiteY5-312" fmla="*/ 1719161 h 1719161"/>
                <a:gd name="connsiteX0-313" fmla="*/ 254828 w 292652"/>
                <a:gd name="connsiteY0-314" fmla="*/ 0 h 1719161"/>
                <a:gd name="connsiteX1-315" fmla="*/ 286543 w 292652"/>
                <a:gd name="connsiteY1-316" fmla="*/ 413442 h 1719161"/>
                <a:gd name="connsiteX2-317" fmla="*/ 273843 w 292652"/>
                <a:gd name="connsiteY2-318" fmla="*/ 900804 h 1719161"/>
                <a:gd name="connsiteX3-319" fmla="*/ 57151 w 292652"/>
                <a:gd name="connsiteY3-320" fmla="*/ 1297680 h 1719161"/>
                <a:gd name="connsiteX4-321" fmla="*/ 8731 w 292652"/>
                <a:gd name="connsiteY4-322" fmla="*/ 1573111 h 1719161"/>
                <a:gd name="connsiteX5-323" fmla="*/ 0 w 292652"/>
                <a:gd name="connsiteY5-324" fmla="*/ 1719161 h 171916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292652" h="1719161">
                  <a:moveTo>
                    <a:pt x="254828" y="0"/>
                  </a:moveTo>
                  <a:cubicBezTo>
                    <a:pt x="271219" y="120064"/>
                    <a:pt x="306902" y="220666"/>
                    <a:pt x="286543" y="413442"/>
                  </a:cubicBezTo>
                  <a:cubicBezTo>
                    <a:pt x="286279" y="579865"/>
                    <a:pt x="274107" y="734381"/>
                    <a:pt x="273843" y="900804"/>
                  </a:cubicBezTo>
                  <a:cubicBezTo>
                    <a:pt x="265905" y="1084690"/>
                    <a:pt x="196057" y="1197138"/>
                    <a:pt x="57151" y="1297680"/>
                  </a:cubicBezTo>
                  <a:cubicBezTo>
                    <a:pt x="-12171" y="1379966"/>
                    <a:pt x="6615" y="1474157"/>
                    <a:pt x="8731" y="1573111"/>
                  </a:cubicBezTo>
                  <a:cubicBezTo>
                    <a:pt x="10583" y="1636081"/>
                    <a:pt x="2910" y="1670478"/>
                    <a:pt x="0" y="1719161"/>
                  </a:cubicBezTo>
                </a:path>
              </a:pathLst>
            </a:custGeom>
            <a:noFill/>
            <a:ln w="25400" cap="flat" cmpd="sng" algn="ctr">
              <a:solidFill>
                <a:schemeClr val="tx1">
                  <a:alpha val="50000"/>
                </a:schemeClr>
              </a:solidFill>
              <a:prstDash val="solid"/>
              <a:round/>
              <a:headEnd type="stealth" w="lg" len="med"/>
              <a:tailEnd type="none" w="med" len="med"/>
            </a:ln>
          </p:spPr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96" name="任意多边形 38"/>
            <p:cNvSpPr/>
            <p:nvPr/>
          </p:nvSpPr>
          <p:spPr bwMode="auto">
            <a:xfrm>
              <a:off x="5614160" y="3680877"/>
              <a:ext cx="584293" cy="1623584"/>
            </a:xfrm>
            <a:custGeom>
              <a:avLst/>
              <a:gdLst>
                <a:gd name="connsiteX0" fmla="*/ 490538 w 552450"/>
                <a:gd name="connsiteY0" fmla="*/ 0 h 2952750"/>
                <a:gd name="connsiteX1" fmla="*/ 552450 w 552450"/>
                <a:gd name="connsiteY1" fmla="*/ 1600200 h 2952750"/>
                <a:gd name="connsiteX2" fmla="*/ 476250 w 552450"/>
                <a:gd name="connsiteY2" fmla="*/ 1933575 h 2952750"/>
                <a:gd name="connsiteX3" fmla="*/ 276225 w 552450"/>
                <a:gd name="connsiteY3" fmla="*/ 2185987 h 2952750"/>
                <a:gd name="connsiteX4" fmla="*/ 176213 w 552450"/>
                <a:gd name="connsiteY4" fmla="*/ 2400300 h 2952750"/>
                <a:gd name="connsiteX5" fmla="*/ 0 w 552450"/>
                <a:gd name="connsiteY5" fmla="*/ 2952750 h 2952750"/>
                <a:gd name="connsiteX0-1" fmla="*/ 490538 w 552450"/>
                <a:gd name="connsiteY0-2" fmla="*/ 0 h 2952750"/>
                <a:gd name="connsiteX1-3" fmla="*/ 552450 w 552450"/>
                <a:gd name="connsiteY1-4" fmla="*/ 1600200 h 2952750"/>
                <a:gd name="connsiteX2-5" fmla="*/ 476250 w 552450"/>
                <a:gd name="connsiteY2-6" fmla="*/ 1933575 h 2952750"/>
                <a:gd name="connsiteX3-7" fmla="*/ 276225 w 552450"/>
                <a:gd name="connsiteY3-8" fmla="*/ 2185987 h 2952750"/>
                <a:gd name="connsiteX4-9" fmla="*/ 176213 w 552450"/>
                <a:gd name="connsiteY4-10" fmla="*/ 2400300 h 2952750"/>
                <a:gd name="connsiteX5-11" fmla="*/ 0 w 552450"/>
                <a:gd name="connsiteY5-12" fmla="*/ 2952750 h 2952750"/>
                <a:gd name="connsiteX0-13" fmla="*/ 490538 w 557799"/>
                <a:gd name="connsiteY0-14" fmla="*/ 0 h 2952750"/>
                <a:gd name="connsiteX1-15" fmla="*/ 552450 w 557799"/>
                <a:gd name="connsiteY1-16" fmla="*/ 1600200 h 2952750"/>
                <a:gd name="connsiteX2-17" fmla="*/ 476250 w 557799"/>
                <a:gd name="connsiteY2-18" fmla="*/ 1933575 h 2952750"/>
                <a:gd name="connsiteX3-19" fmla="*/ 276225 w 557799"/>
                <a:gd name="connsiteY3-20" fmla="*/ 2185987 h 2952750"/>
                <a:gd name="connsiteX4-21" fmla="*/ 176213 w 557799"/>
                <a:gd name="connsiteY4-22" fmla="*/ 2400300 h 2952750"/>
                <a:gd name="connsiteX5-23" fmla="*/ 0 w 557799"/>
                <a:gd name="connsiteY5-24" fmla="*/ 2952750 h 2952750"/>
                <a:gd name="connsiteX0-25" fmla="*/ 490538 w 557799"/>
                <a:gd name="connsiteY0-26" fmla="*/ 0 h 2952750"/>
                <a:gd name="connsiteX1-27" fmla="*/ 552450 w 557799"/>
                <a:gd name="connsiteY1-28" fmla="*/ 1600200 h 2952750"/>
                <a:gd name="connsiteX2-29" fmla="*/ 476250 w 557799"/>
                <a:gd name="connsiteY2-30" fmla="*/ 1933575 h 2952750"/>
                <a:gd name="connsiteX3-31" fmla="*/ 276225 w 557799"/>
                <a:gd name="connsiteY3-32" fmla="*/ 2185987 h 2952750"/>
                <a:gd name="connsiteX4-33" fmla="*/ 176213 w 557799"/>
                <a:gd name="connsiteY4-34" fmla="*/ 2400300 h 2952750"/>
                <a:gd name="connsiteX5-35" fmla="*/ 0 w 557799"/>
                <a:gd name="connsiteY5-36" fmla="*/ 2952750 h 2952750"/>
                <a:gd name="connsiteX0-37" fmla="*/ 490538 w 557799"/>
                <a:gd name="connsiteY0-38" fmla="*/ 0 h 2952750"/>
                <a:gd name="connsiteX1-39" fmla="*/ 552450 w 557799"/>
                <a:gd name="connsiteY1-40" fmla="*/ 1600200 h 2952750"/>
                <a:gd name="connsiteX2-41" fmla="*/ 476250 w 557799"/>
                <a:gd name="connsiteY2-42" fmla="*/ 1943100 h 2952750"/>
                <a:gd name="connsiteX3-43" fmla="*/ 276225 w 557799"/>
                <a:gd name="connsiteY3-44" fmla="*/ 2185987 h 2952750"/>
                <a:gd name="connsiteX4-45" fmla="*/ 176213 w 557799"/>
                <a:gd name="connsiteY4-46" fmla="*/ 2400300 h 2952750"/>
                <a:gd name="connsiteX5-47" fmla="*/ 0 w 557799"/>
                <a:gd name="connsiteY5-48" fmla="*/ 2952750 h 2952750"/>
                <a:gd name="connsiteX0-49" fmla="*/ 490538 w 557799"/>
                <a:gd name="connsiteY0-50" fmla="*/ 0 h 2952750"/>
                <a:gd name="connsiteX1-51" fmla="*/ 552450 w 557799"/>
                <a:gd name="connsiteY1-52" fmla="*/ 1600200 h 2952750"/>
                <a:gd name="connsiteX2-53" fmla="*/ 476250 w 557799"/>
                <a:gd name="connsiteY2-54" fmla="*/ 1943100 h 2952750"/>
                <a:gd name="connsiteX3-55" fmla="*/ 276225 w 557799"/>
                <a:gd name="connsiteY3-56" fmla="*/ 2185987 h 2952750"/>
                <a:gd name="connsiteX4-57" fmla="*/ 176213 w 557799"/>
                <a:gd name="connsiteY4-58" fmla="*/ 2400300 h 2952750"/>
                <a:gd name="connsiteX5-59" fmla="*/ 0 w 557799"/>
                <a:gd name="connsiteY5-60" fmla="*/ 2952750 h 2952750"/>
                <a:gd name="connsiteX0-61" fmla="*/ 490538 w 557799"/>
                <a:gd name="connsiteY0-62" fmla="*/ 0 h 2952750"/>
                <a:gd name="connsiteX1-63" fmla="*/ 552450 w 557799"/>
                <a:gd name="connsiteY1-64" fmla="*/ 1600200 h 2952750"/>
                <a:gd name="connsiteX2-65" fmla="*/ 476250 w 557799"/>
                <a:gd name="connsiteY2-66" fmla="*/ 1943100 h 2952750"/>
                <a:gd name="connsiteX3-67" fmla="*/ 269081 w 557799"/>
                <a:gd name="connsiteY3-68" fmla="*/ 2178843 h 2952750"/>
                <a:gd name="connsiteX4-69" fmla="*/ 176213 w 557799"/>
                <a:gd name="connsiteY4-70" fmla="*/ 2400300 h 2952750"/>
                <a:gd name="connsiteX5-71" fmla="*/ 0 w 557799"/>
                <a:gd name="connsiteY5-72" fmla="*/ 2952750 h 2952750"/>
                <a:gd name="connsiteX0-73" fmla="*/ 490538 w 557799"/>
                <a:gd name="connsiteY0-74" fmla="*/ 0 h 2952750"/>
                <a:gd name="connsiteX1-75" fmla="*/ 552450 w 557799"/>
                <a:gd name="connsiteY1-76" fmla="*/ 1600200 h 2952750"/>
                <a:gd name="connsiteX2-77" fmla="*/ 476250 w 557799"/>
                <a:gd name="connsiteY2-78" fmla="*/ 1943100 h 2952750"/>
                <a:gd name="connsiteX3-79" fmla="*/ 269081 w 557799"/>
                <a:gd name="connsiteY3-80" fmla="*/ 2178843 h 2952750"/>
                <a:gd name="connsiteX4-81" fmla="*/ 176213 w 557799"/>
                <a:gd name="connsiteY4-82" fmla="*/ 2400300 h 2952750"/>
                <a:gd name="connsiteX5-83" fmla="*/ 0 w 557799"/>
                <a:gd name="connsiteY5-84" fmla="*/ 2952750 h 2952750"/>
                <a:gd name="connsiteX0-85" fmla="*/ 490538 w 557799"/>
                <a:gd name="connsiteY0-86" fmla="*/ 0 h 2952750"/>
                <a:gd name="connsiteX1-87" fmla="*/ 552450 w 557799"/>
                <a:gd name="connsiteY1-88" fmla="*/ 1600200 h 2952750"/>
                <a:gd name="connsiteX2-89" fmla="*/ 476250 w 557799"/>
                <a:gd name="connsiteY2-90" fmla="*/ 1943100 h 2952750"/>
                <a:gd name="connsiteX3-91" fmla="*/ 269081 w 557799"/>
                <a:gd name="connsiteY3-92" fmla="*/ 2178843 h 2952750"/>
                <a:gd name="connsiteX4-93" fmla="*/ 176213 w 557799"/>
                <a:gd name="connsiteY4-94" fmla="*/ 2400300 h 2952750"/>
                <a:gd name="connsiteX5-95" fmla="*/ 0 w 557799"/>
                <a:gd name="connsiteY5-96" fmla="*/ 2952750 h 2952750"/>
                <a:gd name="connsiteX0-97" fmla="*/ 490538 w 559652"/>
                <a:gd name="connsiteY0-98" fmla="*/ 0 h 2952750"/>
                <a:gd name="connsiteX1-99" fmla="*/ 552450 w 559652"/>
                <a:gd name="connsiteY1-100" fmla="*/ 1600200 h 2952750"/>
                <a:gd name="connsiteX2-101" fmla="*/ 483393 w 559652"/>
                <a:gd name="connsiteY2-102" fmla="*/ 1945481 h 2952750"/>
                <a:gd name="connsiteX3-103" fmla="*/ 269081 w 559652"/>
                <a:gd name="connsiteY3-104" fmla="*/ 2178843 h 2952750"/>
                <a:gd name="connsiteX4-105" fmla="*/ 176213 w 559652"/>
                <a:gd name="connsiteY4-106" fmla="*/ 2400300 h 2952750"/>
                <a:gd name="connsiteX5-107" fmla="*/ 0 w 559652"/>
                <a:gd name="connsiteY5-108" fmla="*/ 2952750 h 2952750"/>
                <a:gd name="connsiteX0-109" fmla="*/ 490538 w 559652"/>
                <a:gd name="connsiteY0-110" fmla="*/ 0 h 2952750"/>
                <a:gd name="connsiteX1-111" fmla="*/ 552450 w 559652"/>
                <a:gd name="connsiteY1-112" fmla="*/ 1600200 h 2952750"/>
                <a:gd name="connsiteX2-113" fmla="*/ 483393 w 559652"/>
                <a:gd name="connsiteY2-114" fmla="*/ 1945481 h 2952750"/>
                <a:gd name="connsiteX3-115" fmla="*/ 273844 w 559652"/>
                <a:gd name="connsiteY3-116" fmla="*/ 2176462 h 2952750"/>
                <a:gd name="connsiteX4-117" fmla="*/ 176213 w 559652"/>
                <a:gd name="connsiteY4-118" fmla="*/ 2400300 h 2952750"/>
                <a:gd name="connsiteX5-119" fmla="*/ 0 w 559652"/>
                <a:gd name="connsiteY5-120" fmla="*/ 2952750 h 2952750"/>
                <a:gd name="connsiteX0-121" fmla="*/ 490538 w 559652"/>
                <a:gd name="connsiteY0-122" fmla="*/ 0 h 2952750"/>
                <a:gd name="connsiteX1-123" fmla="*/ 552450 w 559652"/>
                <a:gd name="connsiteY1-124" fmla="*/ 1600200 h 2952750"/>
                <a:gd name="connsiteX2-125" fmla="*/ 483393 w 559652"/>
                <a:gd name="connsiteY2-126" fmla="*/ 1945481 h 2952750"/>
                <a:gd name="connsiteX3-127" fmla="*/ 273844 w 559652"/>
                <a:gd name="connsiteY3-128" fmla="*/ 2176462 h 2952750"/>
                <a:gd name="connsiteX4-129" fmla="*/ 166688 w 559652"/>
                <a:gd name="connsiteY4-130" fmla="*/ 2400300 h 2952750"/>
                <a:gd name="connsiteX5-131" fmla="*/ 0 w 559652"/>
                <a:gd name="connsiteY5-132" fmla="*/ 2952750 h 2952750"/>
                <a:gd name="connsiteX0-133" fmla="*/ 490538 w 559652"/>
                <a:gd name="connsiteY0-134" fmla="*/ 0 h 2952750"/>
                <a:gd name="connsiteX1-135" fmla="*/ 552450 w 559652"/>
                <a:gd name="connsiteY1-136" fmla="*/ 1600200 h 2952750"/>
                <a:gd name="connsiteX2-137" fmla="*/ 483393 w 559652"/>
                <a:gd name="connsiteY2-138" fmla="*/ 1945481 h 2952750"/>
                <a:gd name="connsiteX3-139" fmla="*/ 273844 w 559652"/>
                <a:gd name="connsiteY3-140" fmla="*/ 2176462 h 2952750"/>
                <a:gd name="connsiteX4-141" fmla="*/ 166688 w 559652"/>
                <a:gd name="connsiteY4-142" fmla="*/ 2400300 h 2952750"/>
                <a:gd name="connsiteX5-143" fmla="*/ 0 w 559652"/>
                <a:gd name="connsiteY5-144" fmla="*/ 2952750 h 2952750"/>
                <a:gd name="connsiteX0-145" fmla="*/ 490538 w 559652"/>
                <a:gd name="connsiteY0-146" fmla="*/ 0 h 2952750"/>
                <a:gd name="connsiteX1-147" fmla="*/ 552450 w 559652"/>
                <a:gd name="connsiteY1-148" fmla="*/ 1600200 h 2952750"/>
                <a:gd name="connsiteX2-149" fmla="*/ 483393 w 559652"/>
                <a:gd name="connsiteY2-150" fmla="*/ 1945481 h 2952750"/>
                <a:gd name="connsiteX3-151" fmla="*/ 273844 w 559652"/>
                <a:gd name="connsiteY3-152" fmla="*/ 2176462 h 2952750"/>
                <a:gd name="connsiteX4-153" fmla="*/ 169069 w 559652"/>
                <a:gd name="connsiteY4-154" fmla="*/ 2409825 h 2952750"/>
                <a:gd name="connsiteX5-155" fmla="*/ 0 w 559652"/>
                <a:gd name="connsiteY5-156" fmla="*/ 2952750 h 2952750"/>
                <a:gd name="connsiteX0-157" fmla="*/ 490538 w 559652"/>
                <a:gd name="connsiteY0-158" fmla="*/ 0 h 2952750"/>
                <a:gd name="connsiteX1-159" fmla="*/ 552450 w 559652"/>
                <a:gd name="connsiteY1-160" fmla="*/ 1600200 h 2952750"/>
                <a:gd name="connsiteX2-161" fmla="*/ 483393 w 559652"/>
                <a:gd name="connsiteY2-162" fmla="*/ 1945481 h 2952750"/>
                <a:gd name="connsiteX3-163" fmla="*/ 273844 w 559652"/>
                <a:gd name="connsiteY3-164" fmla="*/ 2176462 h 2952750"/>
                <a:gd name="connsiteX4-165" fmla="*/ 169069 w 559652"/>
                <a:gd name="connsiteY4-166" fmla="*/ 2409825 h 2952750"/>
                <a:gd name="connsiteX5-167" fmla="*/ 0 w 559652"/>
                <a:gd name="connsiteY5-168" fmla="*/ 2952750 h 2952750"/>
                <a:gd name="connsiteX0-169" fmla="*/ 514351 w 583465"/>
                <a:gd name="connsiteY0-170" fmla="*/ 0 h 2950369"/>
                <a:gd name="connsiteX1-171" fmla="*/ 576263 w 583465"/>
                <a:gd name="connsiteY1-172" fmla="*/ 1600200 h 2950369"/>
                <a:gd name="connsiteX2-173" fmla="*/ 507206 w 583465"/>
                <a:gd name="connsiteY2-174" fmla="*/ 1945481 h 2950369"/>
                <a:gd name="connsiteX3-175" fmla="*/ 297657 w 583465"/>
                <a:gd name="connsiteY3-176" fmla="*/ 2176462 h 2950369"/>
                <a:gd name="connsiteX4-177" fmla="*/ 192882 w 583465"/>
                <a:gd name="connsiteY4-178" fmla="*/ 2409825 h 2950369"/>
                <a:gd name="connsiteX5-179" fmla="*/ 0 w 583465"/>
                <a:gd name="connsiteY5-180" fmla="*/ 2950369 h 2950369"/>
                <a:gd name="connsiteX0-181" fmla="*/ 514351 w 583465"/>
                <a:gd name="connsiteY0-182" fmla="*/ 0 h 2950369"/>
                <a:gd name="connsiteX1-183" fmla="*/ 576263 w 583465"/>
                <a:gd name="connsiteY1-184" fmla="*/ 1600200 h 2950369"/>
                <a:gd name="connsiteX2-185" fmla="*/ 507206 w 583465"/>
                <a:gd name="connsiteY2-186" fmla="*/ 1945481 h 2950369"/>
                <a:gd name="connsiteX3-187" fmla="*/ 297657 w 583465"/>
                <a:gd name="connsiteY3-188" fmla="*/ 2176462 h 2950369"/>
                <a:gd name="connsiteX4-189" fmla="*/ 192882 w 583465"/>
                <a:gd name="connsiteY4-190" fmla="*/ 2409825 h 2950369"/>
                <a:gd name="connsiteX5-191" fmla="*/ 0 w 583465"/>
                <a:gd name="connsiteY5-192" fmla="*/ 2950369 h 2950369"/>
                <a:gd name="connsiteX0-193" fmla="*/ 514351 w 583465"/>
                <a:gd name="connsiteY0-194" fmla="*/ 0 h 2950369"/>
                <a:gd name="connsiteX1-195" fmla="*/ 576263 w 583465"/>
                <a:gd name="connsiteY1-196" fmla="*/ 1600200 h 2950369"/>
                <a:gd name="connsiteX2-197" fmla="*/ 507206 w 583465"/>
                <a:gd name="connsiteY2-198" fmla="*/ 1945481 h 2950369"/>
                <a:gd name="connsiteX3-199" fmla="*/ 297657 w 583465"/>
                <a:gd name="connsiteY3-200" fmla="*/ 2176462 h 2950369"/>
                <a:gd name="connsiteX4-201" fmla="*/ 192882 w 583465"/>
                <a:gd name="connsiteY4-202" fmla="*/ 2409825 h 2950369"/>
                <a:gd name="connsiteX5-203" fmla="*/ 0 w 583465"/>
                <a:gd name="connsiteY5-204" fmla="*/ 2950369 h 2950369"/>
                <a:gd name="connsiteX0-205" fmla="*/ 504826 w 573940"/>
                <a:gd name="connsiteY0-206" fmla="*/ 0 h 2952750"/>
                <a:gd name="connsiteX1-207" fmla="*/ 566738 w 573940"/>
                <a:gd name="connsiteY1-208" fmla="*/ 1600200 h 2952750"/>
                <a:gd name="connsiteX2-209" fmla="*/ 497681 w 573940"/>
                <a:gd name="connsiteY2-210" fmla="*/ 1945481 h 2952750"/>
                <a:gd name="connsiteX3-211" fmla="*/ 288132 w 573940"/>
                <a:gd name="connsiteY3-212" fmla="*/ 2176462 h 2952750"/>
                <a:gd name="connsiteX4-213" fmla="*/ 183357 w 573940"/>
                <a:gd name="connsiteY4-214" fmla="*/ 2409825 h 2952750"/>
                <a:gd name="connsiteX5-215" fmla="*/ 0 w 573940"/>
                <a:gd name="connsiteY5-216" fmla="*/ 2952750 h 2952750"/>
                <a:gd name="connsiteX0-217" fmla="*/ 504826 w 573940"/>
                <a:gd name="connsiteY0-218" fmla="*/ 0 h 2952750"/>
                <a:gd name="connsiteX1-219" fmla="*/ 566738 w 573940"/>
                <a:gd name="connsiteY1-220" fmla="*/ 1600200 h 2952750"/>
                <a:gd name="connsiteX2-221" fmla="*/ 497681 w 573940"/>
                <a:gd name="connsiteY2-222" fmla="*/ 1945481 h 2952750"/>
                <a:gd name="connsiteX3-223" fmla="*/ 288132 w 573940"/>
                <a:gd name="connsiteY3-224" fmla="*/ 2176462 h 2952750"/>
                <a:gd name="connsiteX4-225" fmla="*/ 183357 w 573940"/>
                <a:gd name="connsiteY4-226" fmla="*/ 2409825 h 2952750"/>
                <a:gd name="connsiteX5-227" fmla="*/ 0 w 573940"/>
                <a:gd name="connsiteY5-228" fmla="*/ 2952750 h 2952750"/>
                <a:gd name="connsiteX0-229" fmla="*/ 547889 w 573940"/>
                <a:gd name="connsiteY0-230" fmla="*/ 0 h 1594598"/>
                <a:gd name="connsiteX1-231" fmla="*/ 566738 w 573940"/>
                <a:gd name="connsiteY1-232" fmla="*/ 242048 h 1594598"/>
                <a:gd name="connsiteX2-233" fmla="*/ 497681 w 573940"/>
                <a:gd name="connsiteY2-234" fmla="*/ 587329 h 1594598"/>
                <a:gd name="connsiteX3-235" fmla="*/ 288132 w 573940"/>
                <a:gd name="connsiteY3-236" fmla="*/ 818310 h 1594598"/>
                <a:gd name="connsiteX4-237" fmla="*/ 183357 w 573940"/>
                <a:gd name="connsiteY4-238" fmla="*/ 1051673 h 1594598"/>
                <a:gd name="connsiteX5-239" fmla="*/ 0 w 573940"/>
                <a:gd name="connsiteY5-240" fmla="*/ 1594598 h 1594598"/>
                <a:gd name="connsiteX0-241" fmla="*/ 547889 w 573940"/>
                <a:gd name="connsiteY0-242" fmla="*/ 28732 h 1623330"/>
                <a:gd name="connsiteX1-243" fmla="*/ 566738 w 573940"/>
                <a:gd name="connsiteY1-244" fmla="*/ 270780 h 1623330"/>
                <a:gd name="connsiteX2-245" fmla="*/ 497681 w 573940"/>
                <a:gd name="connsiteY2-246" fmla="*/ 616061 h 1623330"/>
                <a:gd name="connsiteX3-247" fmla="*/ 288132 w 573940"/>
                <a:gd name="connsiteY3-248" fmla="*/ 847042 h 1623330"/>
                <a:gd name="connsiteX4-249" fmla="*/ 183357 w 573940"/>
                <a:gd name="connsiteY4-250" fmla="*/ 1080405 h 1623330"/>
                <a:gd name="connsiteX5-251" fmla="*/ 0 w 573940"/>
                <a:gd name="connsiteY5-252" fmla="*/ 1623330 h 1623330"/>
                <a:gd name="connsiteX0-253" fmla="*/ 547889 w 573940"/>
                <a:gd name="connsiteY0-254" fmla="*/ 0 h 1594598"/>
                <a:gd name="connsiteX1-255" fmla="*/ 566738 w 573940"/>
                <a:gd name="connsiteY1-256" fmla="*/ 242048 h 1594598"/>
                <a:gd name="connsiteX2-257" fmla="*/ 497681 w 573940"/>
                <a:gd name="connsiteY2-258" fmla="*/ 587329 h 1594598"/>
                <a:gd name="connsiteX3-259" fmla="*/ 288132 w 573940"/>
                <a:gd name="connsiteY3-260" fmla="*/ 818310 h 1594598"/>
                <a:gd name="connsiteX4-261" fmla="*/ 183357 w 573940"/>
                <a:gd name="connsiteY4-262" fmla="*/ 1051673 h 1594598"/>
                <a:gd name="connsiteX5-263" fmla="*/ 0 w 573940"/>
                <a:gd name="connsiteY5-264" fmla="*/ 1594598 h 1594598"/>
                <a:gd name="connsiteX0-265" fmla="*/ 552029 w 573940"/>
                <a:gd name="connsiteY0-266" fmla="*/ 0 h 1602879"/>
                <a:gd name="connsiteX1-267" fmla="*/ 566738 w 573940"/>
                <a:gd name="connsiteY1-268" fmla="*/ 250329 h 1602879"/>
                <a:gd name="connsiteX2-269" fmla="*/ 497681 w 573940"/>
                <a:gd name="connsiteY2-270" fmla="*/ 595610 h 1602879"/>
                <a:gd name="connsiteX3-271" fmla="*/ 288132 w 573940"/>
                <a:gd name="connsiteY3-272" fmla="*/ 826591 h 1602879"/>
                <a:gd name="connsiteX4-273" fmla="*/ 183357 w 573940"/>
                <a:gd name="connsiteY4-274" fmla="*/ 1059954 h 1602879"/>
                <a:gd name="connsiteX5-275" fmla="*/ 0 w 573940"/>
                <a:gd name="connsiteY5-276" fmla="*/ 1602879 h 1602879"/>
                <a:gd name="connsiteX0-277" fmla="*/ 562381 w 584292"/>
                <a:gd name="connsiteY0-278" fmla="*/ 0 h 1623583"/>
                <a:gd name="connsiteX1-279" fmla="*/ 577090 w 584292"/>
                <a:gd name="connsiteY1-280" fmla="*/ 250329 h 1623583"/>
                <a:gd name="connsiteX2-281" fmla="*/ 508033 w 584292"/>
                <a:gd name="connsiteY2-282" fmla="*/ 595610 h 1623583"/>
                <a:gd name="connsiteX3-283" fmla="*/ 298484 w 584292"/>
                <a:gd name="connsiteY3-284" fmla="*/ 826591 h 1623583"/>
                <a:gd name="connsiteX4-285" fmla="*/ 193709 w 584292"/>
                <a:gd name="connsiteY4-286" fmla="*/ 1059954 h 1623583"/>
                <a:gd name="connsiteX5-287" fmla="*/ 0 w 584292"/>
                <a:gd name="connsiteY5-288" fmla="*/ 1623583 h 1623583"/>
                <a:gd name="connsiteX0-289" fmla="*/ 562381 w 584292"/>
                <a:gd name="connsiteY0-290" fmla="*/ 0 h 1623583"/>
                <a:gd name="connsiteX1-291" fmla="*/ 577090 w 584292"/>
                <a:gd name="connsiteY1-292" fmla="*/ 250329 h 1623583"/>
                <a:gd name="connsiteX2-293" fmla="*/ 508033 w 584292"/>
                <a:gd name="connsiteY2-294" fmla="*/ 595610 h 1623583"/>
                <a:gd name="connsiteX3-295" fmla="*/ 298484 w 584292"/>
                <a:gd name="connsiteY3-296" fmla="*/ 826591 h 1623583"/>
                <a:gd name="connsiteX4-297" fmla="*/ 183358 w 584292"/>
                <a:gd name="connsiteY4-298" fmla="*/ 1088939 h 1623583"/>
                <a:gd name="connsiteX5-299" fmla="*/ 0 w 584292"/>
                <a:gd name="connsiteY5-300" fmla="*/ 1623583 h 1623583"/>
                <a:gd name="connsiteX0-301" fmla="*/ 562381 w 584292"/>
                <a:gd name="connsiteY0-302" fmla="*/ 0 h 1623583"/>
                <a:gd name="connsiteX1-303" fmla="*/ 577090 w 584292"/>
                <a:gd name="connsiteY1-304" fmla="*/ 250329 h 1623583"/>
                <a:gd name="connsiteX2-305" fmla="*/ 508033 w 584292"/>
                <a:gd name="connsiteY2-306" fmla="*/ 595610 h 1623583"/>
                <a:gd name="connsiteX3-307" fmla="*/ 325398 w 584292"/>
                <a:gd name="connsiteY3-308" fmla="*/ 795536 h 1623583"/>
                <a:gd name="connsiteX4-309" fmla="*/ 183358 w 584292"/>
                <a:gd name="connsiteY4-310" fmla="*/ 1088939 h 1623583"/>
                <a:gd name="connsiteX5-311" fmla="*/ 0 w 584292"/>
                <a:gd name="connsiteY5-312" fmla="*/ 1623583 h 1623583"/>
                <a:gd name="connsiteX0-313" fmla="*/ 562381 w 584292"/>
                <a:gd name="connsiteY0-314" fmla="*/ 0 h 1623583"/>
                <a:gd name="connsiteX1-315" fmla="*/ 577090 w 584292"/>
                <a:gd name="connsiteY1-316" fmla="*/ 250329 h 1623583"/>
                <a:gd name="connsiteX2-317" fmla="*/ 508033 w 584292"/>
                <a:gd name="connsiteY2-318" fmla="*/ 595610 h 1623583"/>
                <a:gd name="connsiteX3-319" fmla="*/ 325398 w 584292"/>
                <a:gd name="connsiteY3-320" fmla="*/ 795536 h 1623583"/>
                <a:gd name="connsiteX4-321" fmla="*/ 183358 w 584292"/>
                <a:gd name="connsiteY4-322" fmla="*/ 1088939 h 1623583"/>
                <a:gd name="connsiteX5-323" fmla="*/ 0 w 584292"/>
                <a:gd name="connsiteY5-324" fmla="*/ 1623583 h 162358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584292" h="1623583">
                  <a:moveTo>
                    <a:pt x="562381" y="0"/>
                  </a:moveTo>
                  <a:cubicBezTo>
                    <a:pt x="576393" y="155767"/>
                    <a:pt x="566115" y="128239"/>
                    <a:pt x="577090" y="250329"/>
                  </a:cubicBezTo>
                  <a:cubicBezTo>
                    <a:pt x="585027" y="413842"/>
                    <a:pt x="604871" y="489248"/>
                    <a:pt x="508033" y="595610"/>
                  </a:cubicBezTo>
                  <a:cubicBezTo>
                    <a:pt x="412784" y="695621"/>
                    <a:pt x="392073" y="714574"/>
                    <a:pt x="325398" y="795536"/>
                  </a:cubicBezTo>
                  <a:cubicBezTo>
                    <a:pt x="238225" y="878774"/>
                    <a:pt x="204789" y="1007976"/>
                    <a:pt x="183358" y="1088939"/>
                  </a:cubicBezTo>
                  <a:cubicBezTo>
                    <a:pt x="129383" y="1296108"/>
                    <a:pt x="118269" y="1356884"/>
                    <a:pt x="0" y="1623583"/>
                  </a:cubicBezTo>
                </a:path>
              </a:pathLst>
            </a:custGeom>
            <a:noFill/>
            <a:ln w="25400" cap="flat" cmpd="sng" algn="ctr">
              <a:solidFill>
                <a:schemeClr val="tx1">
                  <a:alpha val="50000"/>
                </a:schemeClr>
              </a:solidFill>
              <a:prstDash val="solid"/>
              <a:round/>
              <a:headEnd type="stealth" w="lg" len="med"/>
              <a:tailEnd type="none" w="med" len="med"/>
            </a:ln>
          </p:spPr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98" name="任意多边形 5"/>
            <p:cNvSpPr/>
            <p:nvPr/>
          </p:nvSpPr>
          <p:spPr bwMode="auto">
            <a:xfrm>
              <a:off x="5486175" y="3667291"/>
              <a:ext cx="412325" cy="1874035"/>
            </a:xfrm>
            <a:custGeom>
              <a:avLst/>
              <a:gdLst>
                <a:gd name="connsiteX0" fmla="*/ 396240 w 396240"/>
                <a:gd name="connsiteY0" fmla="*/ 0 h 3192780"/>
                <a:gd name="connsiteX1" fmla="*/ 335280 w 396240"/>
                <a:gd name="connsiteY1" fmla="*/ 1584960 h 3192780"/>
                <a:gd name="connsiteX2" fmla="*/ 129540 w 396240"/>
                <a:gd name="connsiteY2" fmla="*/ 2804160 h 3192780"/>
                <a:gd name="connsiteX3" fmla="*/ 0 w 396240"/>
                <a:gd name="connsiteY3" fmla="*/ 3192780 h 3192780"/>
                <a:gd name="connsiteX0-1" fmla="*/ 396240 w 396240"/>
                <a:gd name="connsiteY0-2" fmla="*/ 0 h 3192780"/>
                <a:gd name="connsiteX1-3" fmla="*/ 344805 w 396240"/>
                <a:gd name="connsiteY1-4" fmla="*/ 1581785 h 3192780"/>
                <a:gd name="connsiteX2-5" fmla="*/ 129540 w 396240"/>
                <a:gd name="connsiteY2-6" fmla="*/ 2804160 h 3192780"/>
                <a:gd name="connsiteX3-7" fmla="*/ 0 w 396240"/>
                <a:gd name="connsiteY3-8" fmla="*/ 3192780 h 3192780"/>
                <a:gd name="connsiteX0-9" fmla="*/ 396240 w 397931"/>
                <a:gd name="connsiteY0-10" fmla="*/ 0 h 3192780"/>
                <a:gd name="connsiteX1-11" fmla="*/ 344805 w 397931"/>
                <a:gd name="connsiteY1-12" fmla="*/ 1581785 h 3192780"/>
                <a:gd name="connsiteX2-13" fmla="*/ 129540 w 397931"/>
                <a:gd name="connsiteY2-14" fmla="*/ 2804160 h 3192780"/>
                <a:gd name="connsiteX3-15" fmla="*/ 0 w 397931"/>
                <a:gd name="connsiteY3-16" fmla="*/ 3192780 h 3192780"/>
                <a:gd name="connsiteX0-17" fmla="*/ 396240 w 397931"/>
                <a:gd name="connsiteY0-18" fmla="*/ 0 h 3192780"/>
                <a:gd name="connsiteX1-19" fmla="*/ 344805 w 397931"/>
                <a:gd name="connsiteY1-20" fmla="*/ 1581785 h 3192780"/>
                <a:gd name="connsiteX2-21" fmla="*/ 129540 w 397931"/>
                <a:gd name="connsiteY2-22" fmla="*/ 2804160 h 3192780"/>
                <a:gd name="connsiteX3-23" fmla="*/ 0 w 397931"/>
                <a:gd name="connsiteY3-24" fmla="*/ 3192780 h 3192780"/>
                <a:gd name="connsiteX0-25" fmla="*/ 396240 w 397931"/>
                <a:gd name="connsiteY0-26" fmla="*/ 0 h 3192780"/>
                <a:gd name="connsiteX1-27" fmla="*/ 344805 w 397931"/>
                <a:gd name="connsiteY1-28" fmla="*/ 1581785 h 3192780"/>
                <a:gd name="connsiteX2-29" fmla="*/ 129540 w 397931"/>
                <a:gd name="connsiteY2-30" fmla="*/ 2804160 h 3192780"/>
                <a:gd name="connsiteX3-31" fmla="*/ 0 w 397931"/>
                <a:gd name="connsiteY3-32" fmla="*/ 3192780 h 3192780"/>
                <a:gd name="connsiteX0-33" fmla="*/ 396240 w 397931"/>
                <a:gd name="connsiteY0-34" fmla="*/ 0 h 3192780"/>
                <a:gd name="connsiteX1-35" fmla="*/ 344805 w 397931"/>
                <a:gd name="connsiteY1-36" fmla="*/ 1581785 h 3192780"/>
                <a:gd name="connsiteX2-37" fmla="*/ 129540 w 397931"/>
                <a:gd name="connsiteY2-38" fmla="*/ 2804160 h 3192780"/>
                <a:gd name="connsiteX3-39" fmla="*/ 0 w 397931"/>
                <a:gd name="connsiteY3-40" fmla="*/ 3192780 h 3192780"/>
                <a:gd name="connsiteX0-41" fmla="*/ 440690 w 442381"/>
                <a:gd name="connsiteY0-42" fmla="*/ 0 h 3205480"/>
                <a:gd name="connsiteX1-43" fmla="*/ 389255 w 442381"/>
                <a:gd name="connsiteY1-44" fmla="*/ 1581785 h 3205480"/>
                <a:gd name="connsiteX2-45" fmla="*/ 173990 w 442381"/>
                <a:gd name="connsiteY2-46" fmla="*/ 2804160 h 3205480"/>
                <a:gd name="connsiteX3-47" fmla="*/ 0 w 442381"/>
                <a:gd name="connsiteY3-48" fmla="*/ 3205480 h 3205480"/>
                <a:gd name="connsiteX0-49" fmla="*/ 440690 w 442381"/>
                <a:gd name="connsiteY0-50" fmla="*/ 0 h 3205480"/>
                <a:gd name="connsiteX1-51" fmla="*/ 389255 w 442381"/>
                <a:gd name="connsiteY1-52" fmla="*/ 1581785 h 3205480"/>
                <a:gd name="connsiteX2-53" fmla="*/ 173990 w 442381"/>
                <a:gd name="connsiteY2-54" fmla="*/ 2804160 h 3205480"/>
                <a:gd name="connsiteX3-55" fmla="*/ 0 w 442381"/>
                <a:gd name="connsiteY3-56" fmla="*/ 3205480 h 3205480"/>
                <a:gd name="connsiteX0-57" fmla="*/ 440690 w 442381"/>
                <a:gd name="connsiteY0-58" fmla="*/ 0 h 3205480"/>
                <a:gd name="connsiteX1-59" fmla="*/ 389255 w 442381"/>
                <a:gd name="connsiteY1-60" fmla="*/ 1581785 h 3205480"/>
                <a:gd name="connsiteX2-61" fmla="*/ 243840 w 442381"/>
                <a:gd name="connsiteY2-62" fmla="*/ 2620010 h 3205480"/>
                <a:gd name="connsiteX3-63" fmla="*/ 0 w 442381"/>
                <a:gd name="connsiteY3-64" fmla="*/ 3205480 h 3205480"/>
                <a:gd name="connsiteX0-65" fmla="*/ 440690 w 442381"/>
                <a:gd name="connsiteY0-66" fmla="*/ 0 h 3205480"/>
                <a:gd name="connsiteX1-67" fmla="*/ 389255 w 442381"/>
                <a:gd name="connsiteY1-68" fmla="*/ 1581785 h 3205480"/>
                <a:gd name="connsiteX2-69" fmla="*/ 243840 w 442381"/>
                <a:gd name="connsiteY2-70" fmla="*/ 2620010 h 3205480"/>
                <a:gd name="connsiteX3-71" fmla="*/ 0 w 442381"/>
                <a:gd name="connsiteY3-72" fmla="*/ 3205480 h 3205480"/>
                <a:gd name="connsiteX0-73" fmla="*/ 440690 w 442381"/>
                <a:gd name="connsiteY0-74" fmla="*/ 0 h 3205480"/>
                <a:gd name="connsiteX1-75" fmla="*/ 389255 w 442381"/>
                <a:gd name="connsiteY1-76" fmla="*/ 1581785 h 3205480"/>
                <a:gd name="connsiteX2-77" fmla="*/ 243840 w 442381"/>
                <a:gd name="connsiteY2-78" fmla="*/ 2620010 h 3205480"/>
                <a:gd name="connsiteX3-79" fmla="*/ 0 w 442381"/>
                <a:gd name="connsiteY3-80" fmla="*/ 3205480 h 3205480"/>
                <a:gd name="connsiteX0-81" fmla="*/ 400939 w 428552"/>
                <a:gd name="connsiteY0-82" fmla="*/ 0 h 1844015"/>
                <a:gd name="connsiteX1-83" fmla="*/ 389255 w 428552"/>
                <a:gd name="connsiteY1-84" fmla="*/ 220320 h 1844015"/>
                <a:gd name="connsiteX2-85" fmla="*/ 243840 w 428552"/>
                <a:gd name="connsiteY2-86" fmla="*/ 1258545 h 1844015"/>
                <a:gd name="connsiteX3-87" fmla="*/ 0 w 428552"/>
                <a:gd name="connsiteY3-88" fmla="*/ 1844015 h 1844015"/>
                <a:gd name="connsiteX0-89" fmla="*/ 400939 w 432454"/>
                <a:gd name="connsiteY0-90" fmla="*/ 63266 h 1907281"/>
                <a:gd name="connsiteX1-91" fmla="*/ 389255 w 432454"/>
                <a:gd name="connsiteY1-92" fmla="*/ 283586 h 1907281"/>
                <a:gd name="connsiteX2-93" fmla="*/ 243840 w 432454"/>
                <a:gd name="connsiteY2-94" fmla="*/ 1321811 h 1907281"/>
                <a:gd name="connsiteX3-95" fmla="*/ 0 w 432454"/>
                <a:gd name="connsiteY3-96" fmla="*/ 1907281 h 1907281"/>
                <a:gd name="connsiteX0-97" fmla="*/ 400939 w 400939"/>
                <a:gd name="connsiteY0-98" fmla="*/ 0 h 1844015"/>
                <a:gd name="connsiteX1-99" fmla="*/ 389255 w 400939"/>
                <a:gd name="connsiteY1-100" fmla="*/ 220320 h 1844015"/>
                <a:gd name="connsiteX2-101" fmla="*/ 243840 w 400939"/>
                <a:gd name="connsiteY2-102" fmla="*/ 1258545 h 1844015"/>
                <a:gd name="connsiteX3-103" fmla="*/ 0 w 400939"/>
                <a:gd name="connsiteY3-104" fmla="*/ 1844015 h 1844015"/>
                <a:gd name="connsiteX0-105" fmla="*/ 429924 w 429924"/>
                <a:gd name="connsiteY0-106" fmla="*/ 0 h 1836769"/>
                <a:gd name="connsiteX1-107" fmla="*/ 389255 w 429924"/>
                <a:gd name="connsiteY1-108" fmla="*/ 213074 h 1836769"/>
                <a:gd name="connsiteX2-109" fmla="*/ 243840 w 429924"/>
                <a:gd name="connsiteY2-110" fmla="*/ 1251299 h 1836769"/>
                <a:gd name="connsiteX3-111" fmla="*/ 0 w 429924"/>
                <a:gd name="connsiteY3-112" fmla="*/ 1836769 h 1836769"/>
                <a:gd name="connsiteX0-113" fmla="*/ 429924 w 429924"/>
                <a:gd name="connsiteY0-114" fmla="*/ 0 h 1836769"/>
                <a:gd name="connsiteX1-115" fmla="*/ 365445 w 429924"/>
                <a:gd name="connsiteY1-116" fmla="*/ 437708 h 1836769"/>
                <a:gd name="connsiteX2-117" fmla="*/ 243840 w 429924"/>
                <a:gd name="connsiteY2-118" fmla="*/ 1251299 h 1836769"/>
                <a:gd name="connsiteX3-119" fmla="*/ 0 w 429924"/>
                <a:gd name="connsiteY3-120" fmla="*/ 1836769 h 1836769"/>
                <a:gd name="connsiteX0-121" fmla="*/ 429924 w 429924"/>
                <a:gd name="connsiteY0-122" fmla="*/ 0 h 1836769"/>
                <a:gd name="connsiteX1-123" fmla="*/ 365445 w 429924"/>
                <a:gd name="connsiteY1-124" fmla="*/ 437708 h 1836769"/>
                <a:gd name="connsiteX2-125" fmla="*/ 243840 w 429924"/>
                <a:gd name="connsiteY2-126" fmla="*/ 1251299 h 1836769"/>
                <a:gd name="connsiteX3-127" fmla="*/ 0 w 429924"/>
                <a:gd name="connsiteY3-128" fmla="*/ 1836769 h 1836769"/>
                <a:gd name="connsiteX0-129" fmla="*/ 441311 w 441311"/>
                <a:gd name="connsiteY0-130" fmla="*/ 0 h 1849191"/>
                <a:gd name="connsiteX1-131" fmla="*/ 365445 w 441311"/>
                <a:gd name="connsiteY1-132" fmla="*/ 450130 h 1849191"/>
                <a:gd name="connsiteX2-133" fmla="*/ 243840 w 441311"/>
                <a:gd name="connsiteY2-134" fmla="*/ 1263721 h 1849191"/>
                <a:gd name="connsiteX3-135" fmla="*/ 0 w 441311"/>
                <a:gd name="connsiteY3-136" fmla="*/ 1849191 h 1849191"/>
                <a:gd name="connsiteX0-137" fmla="*/ 441311 w 441311"/>
                <a:gd name="connsiteY0-138" fmla="*/ 0 h 1849191"/>
                <a:gd name="connsiteX1-139" fmla="*/ 365445 w 441311"/>
                <a:gd name="connsiteY1-140" fmla="*/ 450130 h 1849191"/>
                <a:gd name="connsiteX2-141" fmla="*/ 243840 w 441311"/>
                <a:gd name="connsiteY2-142" fmla="*/ 1263721 h 1849191"/>
                <a:gd name="connsiteX3-143" fmla="*/ 0 w 441311"/>
                <a:gd name="connsiteY3-144" fmla="*/ 1849191 h 1849191"/>
                <a:gd name="connsiteX0-145" fmla="*/ 412326 w 412326"/>
                <a:gd name="connsiteY0-146" fmla="*/ 0 h 1874035"/>
                <a:gd name="connsiteX1-147" fmla="*/ 336460 w 412326"/>
                <a:gd name="connsiteY1-148" fmla="*/ 450130 h 1874035"/>
                <a:gd name="connsiteX2-149" fmla="*/ 214855 w 412326"/>
                <a:gd name="connsiteY2-150" fmla="*/ 1263721 h 1874035"/>
                <a:gd name="connsiteX3-151" fmla="*/ 0 w 412326"/>
                <a:gd name="connsiteY3-152" fmla="*/ 1874035 h 1874035"/>
                <a:gd name="connsiteX0-153" fmla="*/ 412326 w 412326"/>
                <a:gd name="connsiteY0-154" fmla="*/ 0 h 1874035"/>
                <a:gd name="connsiteX1-155" fmla="*/ 336460 w 412326"/>
                <a:gd name="connsiteY1-156" fmla="*/ 450130 h 1874035"/>
                <a:gd name="connsiteX2-157" fmla="*/ 247981 w 412326"/>
                <a:gd name="connsiteY2-158" fmla="*/ 1197470 h 1874035"/>
                <a:gd name="connsiteX3-159" fmla="*/ 0 w 412326"/>
                <a:gd name="connsiteY3-160" fmla="*/ 1874035 h 1874035"/>
                <a:gd name="connsiteX0-161" fmla="*/ 412326 w 412326"/>
                <a:gd name="connsiteY0-162" fmla="*/ 0 h 1874035"/>
                <a:gd name="connsiteX1-163" fmla="*/ 361305 w 412326"/>
                <a:gd name="connsiteY1-164" fmla="*/ 441849 h 1874035"/>
                <a:gd name="connsiteX2-165" fmla="*/ 247981 w 412326"/>
                <a:gd name="connsiteY2-166" fmla="*/ 1197470 h 1874035"/>
                <a:gd name="connsiteX3-167" fmla="*/ 0 w 412326"/>
                <a:gd name="connsiteY3-168" fmla="*/ 1874035 h 1874035"/>
                <a:gd name="connsiteX0-169" fmla="*/ 412326 w 412326"/>
                <a:gd name="connsiteY0-170" fmla="*/ 0 h 1874035"/>
                <a:gd name="connsiteX1-171" fmla="*/ 361305 w 412326"/>
                <a:gd name="connsiteY1-172" fmla="*/ 441849 h 1874035"/>
                <a:gd name="connsiteX2-173" fmla="*/ 247981 w 412326"/>
                <a:gd name="connsiteY2-174" fmla="*/ 1197470 h 1874035"/>
                <a:gd name="connsiteX3-175" fmla="*/ 0 w 412326"/>
                <a:gd name="connsiteY3-176" fmla="*/ 1874035 h 1874035"/>
                <a:gd name="connsiteX0-177" fmla="*/ 412326 w 412326"/>
                <a:gd name="connsiteY0-178" fmla="*/ 0 h 1874035"/>
                <a:gd name="connsiteX1-179" fmla="*/ 361305 w 412326"/>
                <a:gd name="connsiteY1-180" fmla="*/ 441849 h 1874035"/>
                <a:gd name="connsiteX2-181" fmla="*/ 247981 w 412326"/>
                <a:gd name="connsiteY2-182" fmla="*/ 1197470 h 1874035"/>
                <a:gd name="connsiteX3-183" fmla="*/ 0 w 412326"/>
                <a:gd name="connsiteY3-184" fmla="*/ 1874035 h 1874035"/>
                <a:gd name="connsiteX0-185" fmla="*/ 412326 w 412326"/>
                <a:gd name="connsiteY0-186" fmla="*/ 0 h 1874035"/>
                <a:gd name="connsiteX1-187" fmla="*/ 361305 w 412326"/>
                <a:gd name="connsiteY1-188" fmla="*/ 441849 h 1874035"/>
                <a:gd name="connsiteX2-189" fmla="*/ 247981 w 412326"/>
                <a:gd name="connsiteY2-190" fmla="*/ 1197470 h 1874035"/>
                <a:gd name="connsiteX3-191" fmla="*/ 0 w 412326"/>
                <a:gd name="connsiteY3-192" fmla="*/ 1874035 h 18740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412326" h="1874035">
                  <a:moveTo>
                    <a:pt x="412326" y="0"/>
                  </a:moveTo>
                  <a:cubicBezTo>
                    <a:pt x="401393" y="124164"/>
                    <a:pt x="374251" y="284901"/>
                    <a:pt x="361305" y="441849"/>
                  </a:cubicBezTo>
                  <a:cubicBezTo>
                    <a:pt x="279886" y="949803"/>
                    <a:pt x="351486" y="901137"/>
                    <a:pt x="247981" y="1197470"/>
                  </a:cubicBezTo>
                  <a:lnTo>
                    <a:pt x="0" y="1874035"/>
                  </a:lnTo>
                </a:path>
              </a:pathLst>
            </a:custGeom>
            <a:noFill/>
            <a:ln w="25400" cap="flat" cmpd="sng" algn="ctr">
              <a:solidFill>
                <a:srgbClr val="FF00FF">
                  <a:alpha val="49804"/>
                </a:srgbClr>
              </a:solidFill>
              <a:prstDash val="solid"/>
              <a:round/>
              <a:headEnd type="stealth" w="lg" len="med"/>
              <a:tailEnd type="stealth" w="lg" len="med"/>
            </a:ln>
          </p:spPr>
          <p:txBody>
            <a:bodyPr rtlCol="0" anchor="ctr"/>
            <a:lstStyle/>
            <a:p>
              <a:pPr algn="ctr"/>
              <a:endParaRPr lang="zh-CN" altLang="en-US" sz="1800" dirty="0"/>
            </a:p>
          </p:txBody>
        </p:sp>
      </p:grpSp>
      <p:sp>
        <p:nvSpPr>
          <p:cNvPr id="101" name="任意多边形 32"/>
          <p:cNvSpPr/>
          <p:nvPr/>
        </p:nvSpPr>
        <p:spPr>
          <a:xfrm>
            <a:off x="829514" y="6800802"/>
            <a:ext cx="3916680" cy="2097906"/>
          </a:xfrm>
          <a:custGeom>
            <a:avLst/>
            <a:gdLst>
              <a:gd name="connsiteX0" fmla="*/ 481 w 6168"/>
              <a:gd name="connsiteY0" fmla="*/ 34 h 3303"/>
              <a:gd name="connsiteX1" fmla="*/ 1168 w 6168"/>
              <a:gd name="connsiteY1" fmla="*/ 22 h 3303"/>
              <a:gd name="connsiteX2" fmla="*/ 4693 w 6168"/>
              <a:gd name="connsiteY2" fmla="*/ 0 h 3303"/>
              <a:gd name="connsiteX3" fmla="*/ 5149 w 6168"/>
              <a:gd name="connsiteY3" fmla="*/ 1007 h 3303"/>
              <a:gd name="connsiteX4" fmla="*/ 5149 w 6168"/>
              <a:gd name="connsiteY4" fmla="*/ 1282 h 3303"/>
              <a:gd name="connsiteX5" fmla="*/ 5285 w 6168"/>
              <a:gd name="connsiteY5" fmla="*/ 1790 h 3303"/>
              <a:gd name="connsiteX6" fmla="*/ 5375 w 6168"/>
              <a:gd name="connsiteY6" fmla="*/ 2001 h 3303"/>
              <a:gd name="connsiteX7" fmla="*/ 5675 w 6168"/>
              <a:gd name="connsiteY7" fmla="*/ 1897 h 3303"/>
              <a:gd name="connsiteX8" fmla="*/ 5720 w 6168"/>
              <a:gd name="connsiteY8" fmla="*/ 1922 h 3303"/>
              <a:gd name="connsiteX9" fmla="*/ 5751 w 6168"/>
              <a:gd name="connsiteY9" fmla="*/ 1969 h 3303"/>
              <a:gd name="connsiteX10" fmla="*/ 5872 w 6168"/>
              <a:gd name="connsiteY10" fmla="*/ 2163 h 3303"/>
              <a:gd name="connsiteX11" fmla="*/ 5627 w 6168"/>
              <a:gd name="connsiteY11" fmla="*/ 2364 h 3303"/>
              <a:gd name="connsiteX12" fmla="*/ 6168 w 6168"/>
              <a:gd name="connsiteY12" fmla="*/ 3030 h 3303"/>
              <a:gd name="connsiteX13" fmla="*/ 5632 w 6168"/>
              <a:gd name="connsiteY13" fmla="*/ 3281 h 3303"/>
              <a:gd name="connsiteX14" fmla="*/ 5218 w 6168"/>
              <a:gd name="connsiteY14" fmla="*/ 3297 h 3303"/>
              <a:gd name="connsiteX15" fmla="*/ 4098 w 6168"/>
              <a:gd name="connsiteY15" fmla="*/ 3299 h 3303"/>
              <a:gd name="connsiteX16" fmla="*/ 3381 w 6168"/>
              <a:gd name="connsiteY16" fmla="*/ 3076 h 3303"/>
              <a:gd name="connsiteX17" fmla="*/ 2248 w 6168"/>
              <a:gd name="connsiteY17" fmla="*/ 2368 h 3303"/>
              <a:gd name="connsiteX18" fmla="*/ 1280 w 6168"/>
              <a:gd name="connsiteY18" fmla="*/ 2181 h 3303"/>
              <a:gd name="connsiteX19" fmla="*/ 720 w 6168"/>
              <a:gd name="connsiteY19" fmla="*/ 2142 h 3303"/>
              <a:gd name="connsiteX20" fmla="*/ 307 w 6168"/>
              <a:gd name="connsiteY20" fmla="*/ 2055 h 3303"/>
              <a:gd name="connsiteX21" fmla="*/ 0 w 6168"/>
              <a:gd name="connsiteY21" fmla="*/ 2133 h 3303"/>
              <a:gd name="connsiteX22" fmla="*/ 307 w 6168"/>
              <a:gd name="connsiteY22" fmla="*/ 1344 h 3303"/>
              <a:gd name="connsiteX23" fmla="*/ 407 w 6168"/>
              <a:gd name="connsiteY23" fmla="*/ 670 h 3303"/>
              <a:gd name="connsiteX24" fmla="*/ 481 w 6168"/>
              <a:gd name="connsiteY24" fmla="*/ 34 h 3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168" h="3304">
                <a:moveTo>
                  <a:pt x="481" y="34"/>
                </a:moveTo>
                <a:lnTo>
                  <a:pt x="1168" y="22"/>
                </a:lnTo>
                <a:lnTo>
                  <a:pt x="4693" y="0"/>
                </a:lnTo>
                <a:cubicBezTo>
                  <a:pt x="4885" y="343"/>
                  <a:pt x="5064" y="614"/>
                  <a:pt x="5149" y="1007"/>
                </a:cubicBezTo>
                <a:lnTo>
                  <a:pt x="5149" y="1282"/>
                </a:lnTo>
                <a:cubicBezTo>
                  <a:pt x="5162" y="1494"/>
                  <a:pt x="5175" y="1561"/>
                  <a:pt x="5285" y="1790"/>
                </a:cubicBezTo>
                <a:lnTo>
                  <a:pt x="5375" y="2001"/>
                </a:lnTo>
                <a:cubicBezTo>
                  <a:pt x="5430" y="1977"/>
                  <a:pt x="5618" y="1911"/>
                  <a:pt x="5675" y="1897"/>
                </a:cubicBezTo>
                <a:cubicBezTo>
                  <a:pt x="5732" y="1884"/>
                  <a:pt x="5680" y="1922"/>
                  <a:pt x="5720" y="1922"/>
                </a:cubicBezTo>
                <a:lnTo>
                  <a:pt x="5751" y="1969"/>
                </a:lnTo>
                <a:cubicBezTo>
                  <a:pt x="5789" y="2024"/>
                  <a:pt x="5834" y="2109"/>
                  <a:pt x="5872" y="2163"/>
                </a:cubicBezTo>
                <a:cubicBezTo>
                  <a:pt x="5805" y="2237"/>
                  <a:pt x="5661" y="2311"/>
                  <a:pt x="5627" y="2364"/>
                </a:cubicBezTo>
                <a:lnTo>
                  <a:pt x="6168" y="3030"/>
                </a:lnTo>
                <a:cubicBezTo>
                  <a:pt x="5921" y="3164"/>
                  <a:pt x="5954" y="3190"/>
                  <a:pt x="5632" y="3281"/>
                </a:cubicBezTo>
                <a:cubicBezTo>
                  <a:pt x="5489" y="3324"/>
                  <a:pt x="5356" y="3292"/>
                  <a:pt x="5218" y="3297"/>
                </a:cubicBezTo>
                <a:lnTo>
                  <a:pt x="4098" y="3299"/>
                </a:lnTo>
                <a:cubicBezTo>
                  <a:pt x="3872" y="3280"/>
                  <a:pt x="3543" y="3186"/>
                  <a:pt x="3381" y="3076"/>
                </a:cubicBezTo>
                <a:cubicBezTo>
                  <a:pt x="3095" y="2894"/>
                  <a:pt x="2701" y="2518"/>
                  <a:pt x="2248" y="2368"/>
                </a:cubicBezTo>
                <a:lnTo>
                  <a:pt x="1280" y="2181"/>
                </a:lnTo>
                <a:lnTo>
                  <a:pt x="720" y="2142"/>
                </a:lnTo>
                <a:cubicBezTo>
                  <a:pt x="570" y="2113"/>
                  <a:pt x="462" y="2030"/>
                  <a:pt x="307" y="2055"/>
                </a:cubicBezTo>
                <a:lnTo>
                  <a:pt x="0" y="2133"/>
                </a:lnTo>
                <a:lnTo>
                  <a:pt x="307" y="1344"/>
                </a:lnTo>
                <a:cubicBezTo>
                  <a:pt x="383" y="1077"/>
                  <a:pt x="373" y="895"/>
                  <a:pt x="407" y="670"/>
                </a:cubicBezTo>
                <a:lnTo>
                  <a:pt x="481" y="34"/>
                </a:lnTo>
                <a:close/>
              </a:path>
            </a:pathLst>
          </a:custGeom>
          <a:noFill/>
          <a:ln w="25400" cmpd="sng">
            <a:solidFill>
              <a:srgbClr val="0000FF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eaLnBrk="0" hangingPunct="0"/>
            <a:endParaRPr lang="zh-CN" altLang="en-US" sz="2800" dirty="0"/>
          </a:p>
        </p:txBody>
      </p:sp>
      <p:sp>
        <p:nvSpPr>
          <p:cNvPr id="103" name="文本框 1"/>
          <p:cNvSpPr txBox="1"/>
          <p:nvPr/>
        </p:nvSpPr>
        <p:spPr>
          <a:xfrm rot="540000">
            <a:off x="2207257" y="7227696"/>
            <a:ext cx="92075" cy="320191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>
            <a:defPPr>
              <a:defRPr lang="zh-CN"/>
            </a:defPPr>
            <a:lvl1pPr algn="dist">
              <a:defRPr sz="1200" b="1">
                <a:effectLst>
                  <a:glow rad="101600">
                    <a:schemeClr val="bg1"/>
                  </a:glow>
                </a:effectLst>
              </a:defRPr>
            </a:lvl1pPr>
          </a:lstStyle>
          <a:p>
            <a:r>
              <a:rPr lang="zh-CN" altLang="en-US" sz="600" dirty="0">
                <a:effectLst>
                  <a:glow rad="63500">
                    <a:schemeClr val="bg1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珍珠南路</a:t>
            </a:r>
          </a:p>
        </p:txBody>
      </p:sp>
      <p:sp>
        <p:nvSpPr>
          <p:cNvPr id="105" name="文本框 1"/>
          <p:cNvSpPr txBox="1"/>
          <p:nvPr/>
        </p:nvSpPr>
        <p:spPr>
          <a:xfrm rot="21420000">
            <a:off x="2912030" y="7225411"/>
            <a:ext cx="92333" cy="392395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>
            <a:defPPr>
              <a:defRPr lang="zh-CN"/>
            </a:defPPr>
            <a:lvl1pPr algn="dist">
              <a:defRPr sz="1200" b="1">
                <a:effectLst>
                  <a:glow rad="101600">
                    <a:schemeClr val="bg1"/>
                  </a:glow>
                </a:effectLst>
              </a:defRPr>
            </a:lvl1pPr>
          </a:lstStyle>
          <a:p>
            <a:r>
              <a:rPr lang="zh-CN" altLang="en-US" sz="600" dirty="0">
                <a:effectLst>
                  <a:glow rad="63500">
                    <a:schemeClr val="bg1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秦淮大道</a:t>
            </a:r>
          </a:p>
        </p:txBody>
      </p:sp>
      <p:sp>
        <p:nvSpPr>
          <p:cNvPr id="107" name="文本框 1"/>
          <p:cNvSpPr txBox="1"/>
          <p:nvPr/>
        </p:nvSpPr>
        <p:spPr>
          <a:xfrm rot="2232800">
            <a:off x="1228597" y="7004462"/>
            <a:ext cx="92075" cy="320191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>
            <a:defPPr>
              <a:defRPr lang="zh-CN"/>
            </a:defPPr>
            <a:lvl1pPr algn="dist">
              <a:defRPr sz="1200" b="1">
                <a:effectLst>
                  <a:glow rad="101600">
                    <a:schemeClr val="bg1"/>
                  </a:glow>
                </a:effectLst>
              </a:defRPr>
            </a:lvl1pPr>
          </a:lstStyle>
          <a:p>
            <a:r>
              <a:rPr lang="zh-CN" altLang="en-US" sz="600" dirty="0">
                <a:effectLst>
                  <a:glow rad="63500">
                    <a:schemeClr val="bg1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兴南大道</a:t>
            </a:r>
          </a:p>
        </p:txBody>
      </p:sp>
      <p:sp>
        <p:nvSpPr>
          <p:cNvPr id="108" name="文本框 1"/>
          <p:cNvSpPr txBox="1"/>
          <p:nvPr/>
        </p:nvSpPr>
        <p:spPr>
          <a:xfrm rot="1784281">
            <a:off x="2331390" y="8424908"/>
            <a:ext cx="504056" cy="9233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defPPr>
              <a:defRPr lang="zh-CN"/>
            </a:defPPr>
            <a:lvl1pPr algn="dist">
              <a:defRPr sz="1200" b="1">
                <a:effectLst>
                  <a:glow rad="76200">
                    <a:schemeClr val="bg1"/>
                  </a:glow>
                </a:effectLst>
              </a:defRPr>
            </a:lvl1pPr>
          </a:lstStyle>
          <a:p>
            <a:r>
              <a:rPr lang="zh-CN" altLang="en-US" sz="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无想山大道</a:t>
            </a:r>
          </a:p>
        </p:txBody>
      </p:sp>
      <p:sp>
        <p:nvSpPr>
          <p:cNvPr id="109" name="文本框 1"/>
          <p:cNvSpPr txBox="1"/>
          <p:nvPr/>
        </p:nvSpPr>
        <p:spPr>
          <a:xfrm>
            <a:off x="2377685" y="6757801"/>
            <a:ext cx="504056" cy="9233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defPPr>
              <a:defRPr lang="zh-CN"/>
            </a:defPPr>
            <a:lvl1pPr algn="dist">
              <a:defRPr sz="1200" b="1">
                <a:effectLst>
                  <a:glow rad="76200">
                    <a:schemeClr val="bg1"/>
                  </a:glow>
                </a:effectLst>
              </a:defRPr>
            </a:lvl1pPr>
          </a:lstStyle>
          <a:p>
            <a:r>
              <a:rPr lang="zh-CN" altLang="en-US" sz="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天生桥大道</a:t>
            </a:r>
          </a:p>
        </p:txBody>
      </p:sp>
      <p:sp>
        <p:nvSpPr>
          <p:cNvPr id="110" name="文本框 17"/>
          <p:cNvSpPr txBox="1">
            <a:spLocks noChangeArrowheads="1"/>
          </p:cNvSpPr>
          <p:nvPr/>
        </p:nvSpPr>
        <p:spPr bwMode="auto">
          <a:xfrm>
            <a:off x="4076010" y="6470252"/>
            <a:ext cx="82266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zh-CN" sz="10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NJLSb070</a:t>
            </a:r>
          </a:p>
          <a:p>
            <a:pPr algn="ctr"/>
            <a:r>
              <a:rPr lang="zh-CN" altLang="en-US" sz="10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控规单元</a:t>
            </a:r>
          </a:p>
        </p:txBody>
      </p:sp>
      <p:sp>
        <p:nvSpPr>
          <p:cNvPr id="111" name="任意多边形 110"/>
          <p:cNvSpPr/>
          <p:nvPr/>
        </p:nvSpPr>
        <p:spPr>
          <a:xfrm>
            <a:off x="3992245" y="6868795"/>
            <a:ext cx="833755" cy="230505"/>
          </a:xfrm>
          <a:custGeom>
            <a:avLst/>
            <a:gdLst>
              <a:gd name="connsiteX0" fmla="*/ 0 w 1209675"/>
              <a:gd name="connsiteY0" fmla="*/ 257175 h 257175"/>
              <a:gd name="connsiteX1" fmla="*/ 257175 w 1209675"/>
              <a:gd name="connsiteY1" fmla="*/ 0 h 257175"/>
              <a:gd name="connsiteX2" fmla="*/ 1209675 w 1209675"/>
              <a:gd name="connsiteY2" fmla="*/ 0 h 257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09675" h="257175">
                <a:moveTo>
                  <a:pt x="0" y="257175"/>
                </a:moveTo>
                <a:lnTo>
                  <a:pt x="257175" y="0"/>
                </a:lnTo>
                <a:lnTo>
                  <a:pt x="1209675" y="0"/>
                </a:lnTo>
              </a:path>
            </a:pathLst>
          </a:custGeom>
          <a:noFill/>
          <a:ln w="12700">
            <a:solidFill>
              <a:schemeClr val="tx1"/>
            </a:solidFill>
            <a:head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1800" noProof="1"/>
          </a:p>
        </p:txBody>
      </p:sp>
      <p:sp>
        <p:nvSpPr>
          <p:cNvPr id="115" name="文本框 1"/>
          <p:cNvSpPr txBox="1"/>
          <p:nvPr/>
        </p:nvSpPr>
        <p:spPr>
          <a:xfrm rot="20551946">
            <a:off x="3761614" y="7795277"/>
            <a:ext cx="92333" cy="392395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>
            <a:defPPr>
              <a:defRPr lang="zh-CN"/>
            </a:defPPr>
            <a:lvl1pPr algn="dist">
              <a:defRPr sz="1200" b="1">
                <a:effectLst>
                  <a:glow rad="101600">
                    <a:schemeClr val="bg1"/>
                  </a:glow>
                </a:effectLst>
              </a:defRPr>
            </a:lvl1pPr>
          </a:lstStyle>
          <a:p>
            <a:r>
              <a:rPr lang="zh-CN" altLang="en-US" sz="600" dirty="0">
                <a:effectLst>
                  <a:glow rad="63500">
                    <a:schemeClr val="bg1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琴音大道</a:t>
            </a:r>
          </a:p>
        </p:txBody>
      </p:sp>
      <p:sp>
        <p:nvSpPr>
          <p:cNvPr id="112" name="文本框 22"/>
          <p:cNvSpPr txBox="1">
            <a:spLocks noChangeArrowheads="1"/>
          </p:cNvSpPr>
          <p:nvPr/>
        </p:nvSpPr>
        <p:spPr bwMode="auto">
          <a:xfrm>
            <a:off x="1450257" y="8560145"/>
            <a:ext cx="1209675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1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NJLSb070—02</a:t>
            </a:r>
          </a:p>
          <a:p>
            <a:pPr algn="ctr"/>
            <a:r>
              <a:rPr lang="zh-CN" altLang="en-US" sz="1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规划管理单元图则</a:t>
            </a:r>
          </a:p>
        </p:txBody>
      </p:sp>
      <p:grpSp>
        <p:nvGrpSpPr>
          <p:cNvPr id="89" name="组合 88"/>
          <p:cNvGrpSpPr/>
          <p:nvPr/>
        </p:nvGrpSpPr>
        <p:grpSpPr>
          <a:xfrm>
            <a:off x="5875533" y="8593849"/>
            <a:ext cx="1545948" cy="570284"/>
            <a:chOff x="17327083" y="2880376"/>
            <a:chExt cx="1545948" cy="570284"/>
          </a:xfrm>
        </p:grpSpPr>
        <p:sp>
          <p:nvSpPr>
            <p:cNvPr id="37" name="文本框 36"/>
            <p:cNvSpPr txBox="1"/>
            <p:nvPr/>
          </p:nvSpPr>
          <p:spPr>
            <a:xfrm>
              <a:off x="17327083" y="2880376"/>
              <a:ext cx="1545948" cy="570284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wrap="square" lIns="0" rIns="0" rtlCol="0">
              <a:spAutoFit/>
            </a:bodyPr>
            <a:lstStyle/>
            <a:p>
              <a:pPr indent="612140">
                <a:lnSpc>
                  <a:spcPct val="150000"/>
                </a:lnSpc>
              </a:pPr>
              <a:r>
                <a:rPr lang="zh-CN" altLang="en-US" sz="11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修改地块范围</a:t>
              </a:r>
            </a:p>
            <a:p>
              <a:pPr indent="612140">
                <a:lnSpc>
                  <a:spcPct val="150000"/>
                </a:lnSpc>
              </a:pPr>
              <a:r>
                <a:rPr lang="zh-CN" altLang="en-US" sz="11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图则单元边界</a:t>
              </a:r>
              <a:endPara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17442759" y="3251747"/>
              <a:ext cx="349281" cy="129117"/>
            </a:xfrm>
            <a:prstGeom prst="rect">
              <a:avLst/>
            </a:prstGeom>
            <a:solidFill>
              <a:srgbClr val="FFFFFF"/>
            </a:solidFill>
            <a:ln w="317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000">
                <a:sym typeface="+mn-ea"/>
              </a:endParaRPr>
            </a:p>
          </p:txBody>
        </p:sp>
        <p:sp>
          <p:nvSpPr>
            <p:cNvPr id="35" name="矩形 34"/>
            <p:cNvSpPr/>
            <p:nvPr/>
          </p:nvSpPr>
          <p:spPr>
            <a:xfrm>
              <a:off x="17438729" y="2994424"/>
              <a:ext cx="349281" cy="129117"/>
            </a:xfrm>
            <a:prstGeom prst="rect">
              <a:avLst/>
            </a:prstGeom>
            <a:solidFill>
              <a:srgbClr val="FFFFFF"/>
            </a:solidFill>
            <a:ln w="31750">
              <a:solidFill>
                <a:srgbClr val="1C21F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 dirty="0"/>
            </a:p>
          </p:txBody>
        </p:sp>
      </p:grpSp>
      <p:sp>
        <p:nvSpPr>
          <p:cNvPr id="78" name="任意多边形 77"/>
          <p:cNvSpPr/>
          <p:nvPr/>
        </p:nvSpPr>
        <p:spPr>
          <a:xfrm>
            <a:off x="818515" y="7591425"/>
            <a:ext cx="653415" cy="574040"/>
          </a:xfrm>
          <a:custGeom>
            <a:avLst/>
            <a:gdLst>
              <a:gd name="connsiteX0" fmla="*/ 8216721 w 8216721"/>
              <a:gd name="connsiteY0" fmla="*/ 2202287 h 7225048"/>
              <a:gd name="connsiteX1" fmla="*/ 7495504 w 8216721"/>
              <a:gd name="connsiteY1" fmla="*/ 2099256 h 7225048"/>
              <a:gd name="connsiteX2" fmla="*/ 6774288 w 8216721"/>
              <a:gd name="connsiteY2" fmla="*/ 1996225 h 7225048"/>
              <a:gd name="connsiteX3" fmla="*/ 6220496 w 8216721"/>
              <a:gd name="connsiteY3" fmla="*/ 1893194 h 7225048"/>
              <a:gd name="connsiteX4" fmla="*/ 5885645 w 8216721"/>
              <a:gd name="connsiteY4" fmla="*/ 1841679 h 7225048"/>
              <a:gd name="connsiteX5" fmla="*/ 5293217 w 8216721"/>
              <a:gd name="connsiteY5" fmla="*/ 1661375 h 7225048"/>
              <a:gd name="connsiteX6" fmla="*/ 5009882 w 8216721"/>
              <a:gd name="connsiteY6" fmla="*/ 1558344 h 7225048"/>
              <a:gd name="connsiteX7" fmla="*/ 4572000 w 8216721"/>
              <a:gd name="connsiteY7" fmla="*/ 1378039 h 7225048"/>
              <a:gd name="connsiteX8" fmla="*/ 4069724 w 8216721"/>
              <a:gd name="connsiteY8" fmla="*/ 1068946 h 7225048"/>
              <a:gd name="connsiteX9" fmla="*/ 3335628 w 8216721"/>
              <a:gd name="connsiteY9" fmla="*/ 643944 h 7225048"/>
              <a:gd name="connsiteX10" fmla="*/ 3116688 w 8216721"/>
              <a:gd name="connsiteY10" fmla="*/ 515155 h 7225048"/>
              <a:gd name="connsiteX11" fmla="*/ 3142445 w 8216721"/>
              <a:gd name="connsiteY11" fmla="*/ 399245 h 7225048"/>
              <a:gd name="connsiteX12" fmla="*/ 3181082 w 8216721"/>
              <a:gd name="connsiteY12" fmla="*/ 244698 h 7225048"/>
              <a:gd name="connsiteX13" fmla="*/ 3181082 w 8216721"/>
              <a:gd name="connsiteY13" fmla="*/ 218941 h 7225048"/>
              <a:gd name="connsiteX14" fmla="*/ 2653048 w 8216721"/>
              <a:gd name="connsiteY14" fmla="*/ 0 h 7225048"/>
              <a:gd name="connsiteX15" fmla="*/ 2575775 w 8216721"/>
              <a:gd name="connsiteY15" fmla="*/ 283335 h 7225048"/>
              <a:gd name="connsiteX16" fmla="*/ 2305319 w 8216721"/>
              <a:gd name="connsiteY16" fmla="*/ 1390918 h 7225048"/>
              <a:gd name="connsiteX17" fmla="*/ 2047741 w 8216721"/>
              <a:gd name="connsiteY17" fmla="*/ 2189408 h 7225048"/>
              <a:gd name="connsiteX18" fmla="*/ 1880316 w 8216721"/>
              <a:gd name="connsiteY18" fmla="*/ 2730321 h 7225048"/>
              <a:gd name="connsiteX19" fmla="*/ 1609859 w 8216721"/>
              <a:gd name="connsiteY19" fmla="*/ 3464417 h 7225048"/>
              <a:gd name="connsiteX20" fmla="*/ 1249251 w 8216721"/>
              <a:gd name="connsiteY20" fmla="*/ 4430332 h 7225048"/>
              <a:gd name="connsiteX21" fmla="*/ 888642 w 8216721"/>
              <a:gd name="connsiteY21" fmla="*/ 5190186 h 7225048"/>
              <a:gd name="connsiteX22" fmla="*/ 566671 w 8216721"/>
              <a:gd name="connsiteY22" fmla="*/ 5937160 h 7225048"/>
              <a:gd name="connsiteX23" fmla="*/ 128789 w 8216721"/>
              <a:gd name="connsiteY23" fmla="*/ 6812924 h 7225048"/>
              <a:gd name="connsiteX24" fmla="*/ 0 w 8216721"/>
              <a:gd name="connsiteY24" fmla="*/ 7018986 h 7225048"/>
              <a:gd name="connsiteX25" fmla="*/ 38637 w 8216721"/>
              <a:gd name="connsiteY25" fmla="*/ 7070501 h 7225048"/>
              <a:gd name="connsiteX26" fmla="*/ 386366 w 8216721"/>
              <a:gd name="connsiteY26" fmla="*/ 7044744 h 7225048"/>
              <a:gd name="connsiteX27" fmla="*/ 759854 w 8216721"/>
              <a:gd name="connsiteY27" fmla="*/ 6941713 h 7225048"/>
              <a:gd name="connsiteX28" fmla="*/ 1558344 w 8216721"/>
              <a:gd name="connsiteY28" fmla="*/ 6697014 h 7225048"/>
              <a:gd name="connsiteX29" fmla="*/ 2086378 w 8216721"/>
              <a:gd name="connsiteY29" fmla="*/ 6555346 h 7225048"/>
              <a:gd name="connsiteX30" fmla="*/ 2588654 w 8216721"/>
              <a:gd name="connsiteY30" fmla="*/ 6465194 h 7225048"/>
              <a:gd name="connsiteX31" fmla="*/ 3129566 w 8216721"/>
              <a:gd name="connsiteY31" fmla="*/ 6503831 h 7225048"/>
              <a:gd name="connsiteX32" fmla="*/ 3979572 w 8216721"/>
              <a:gd name="connsiteY32" fmla="*/ 6735651 h 7225048"/>
              <a:gd name="connsiteX33" fmla="*/ 4868214 w 8216721"/>
              <a:gd name="connsiteY33" fmla="*/ 6993228 h 7225048"/>
              <a:gd name="connsiteX34" fmla="*/ 5434885 w 8216721"/>
              <a:gd name="connsiteY34" fmla="*/ 7122017 h 7225048"/>
              <a:gd name="connsiteX35" fmla="*/ 5743978 w 8216721"/>
              <a:gd name="connsiteY35" fmla="*/ 7186411 h 7225048"/>
              <a:gd name="connsiteX36" fmla="*/ 6233375 w 8216721"/>
              <a:gd name="connsiteY36" fmla="*/ 7186411 h 7225048"/>
              <a:gd name="connsiteX37" fmla="*/ 6606862 w 8216721"/>
              <a:gd name="connsiteY37" fmla="*/ 7147775 h 7225048"/>
              <a:gd name="connsiteX38" fmla="*/ 7006107 w 8216721"/>
              <a:gd name="connsiteY38" fmla="*/ 7134896 h 7225048"/>
              <a:gd name="connsiteX39" fmla="*/ 7250806 w 8216721"/>
              <a:gd name="connsiteY39" fmla="*/ 7160653 h 7225048"/>
              <a:gd name="connsiteX40" fmla="*/ 7675809 w 8216721"/>
              <a:gd name="connsiteY40" fmla="*/ 7225048 h 7225048"/>
              <a:gd name="connsiteX41" fmla="*/ 7714445 w 8216721"/>
              <a:gd name="connsiteY41" fmla="*/ 7199290 h 7225048"/>
              <a:gd name="connsiteX42" fmla="*/ 7701566 w 8216721"/>
              <a:gd name="connsiteY42" fmla="*/ 6246253 h 7225048"/>
              <a:gd name="connsiteX43" fmla="*/ 7727324 w 8216721"/>
              <a:gd name="connsiteY43" fmla="*/ 5782614 h 7225048"/>
              <a:gd name="connsiteX44" fmla="*/ 7868992 w 8216721"/>
              <a:gd name="connsiteY44" fmla="*/ 4456090 h 7225048"/>
              <a:gd name="connsiteX45" fmla="*/ 7907628 w 8216721"/>
              <a:gd name="connsiteY45" fmla="*/ 3863662 h 7225048"/>
              <a:gd name="connsiteX46" fmla="*/ 8023538 w 8216721"/>
              <a:gd name="connsiteY46" fmla="*/ 3052293 h 7225048"/>
              <a:gd name="connsiteX47" fmla="*/ 8216721 w 8216721"/>
              <a:gd name="connsiteY47" fmla="*/ 2202287 h 722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8216721" h="7225048">
                <a:moveTo>
                  <a:pt x="8216721" y="2202287"/>
                </a:moveTo>
                <a:lnTo>
                  <a:pt x="7495504" y="2099256"/>
                </a:lnTo>
                <a:lnTo>
                  <a:pt x="6774288" y="1996225"/>
                </a:lnTo>
                <a:lnTo>
                  <a:pt x="6220496" y="1893194"/>
                </a:lnTo>
                <a:lnTo>
                  <a:pt x="5885645" y="1841679"/>
                </a:lnTo>
                <a:lnTo>
                  <a:pt x="5293217" y="1661375"/>
                </a:lnTo>
                <a:lnTo>
                  <a:pt x="5009882" y="1558344"/>
                </a:lnTo>
                <a:lnTo>
                  <a:pt x="4572000" y="1378039"/>
                </a:lnTo>
                <a:lnTo>
                  <a:pt x="4069724" y="1068946"/>
                </a:lnTo>
                <a:lnTo>
                  <a:pt x="3335628" y="643944"/>
                </a:lnTo>
                <a:lnTo>
                  <a:pt x="3116688" y="515155"/>
                </a:lnTo>
                <a:lnTo>
                  <a:pt x="3142445" y="399245"/>
                </a:lnTo>
                <a:lnTo>
                  <a:pt x="3181082" y="244698"/>
                </a:lnTo>
                <a:lnTo>
                  <a:pt x="3181082" y="218941"/>
                </a:lnTo>
                <a:lnTo>
                  <a:pt x="2653048" y="0"/>
                </a:lnTo>
                <a:lnTo>
                  <a:pt x="2575775" y="283335"/>
                </a:lnTo>
                <a:lnTo>
                  <a:pt x="2305319" y="1390918"/>
                </a:lnTo>
                <a:lnTo>
                  <a:pt x="2047741" y="2189408"/>
                </a:lnTo>
                <a:lnTo>
                  <a:pt x="1880316" y="2730321"/>
                </a:lnTo>
                <a:lnTo>
                  <a:pt x="1609859" y="3464417"/>
                </a:lnTo>
                <a:lnTo>
                  <a:pt x="1249251" y="4430332"/>
                </a:lnTo>
                <a:lnTo>
                  <a:pt x="888642" y="5190186"/>
                </a:lnTo>
                <a:lnTo>
                  <a:pt x="566671" y="5937160"/>
                </a:lnTo>
                <a:lnTo>
                  <a:pt x="128789" y="6812924"/>
                </a:lnTo>
                <a:lnTo>
                  <a:pt x="0" y="7018986"/>
                </a:lnTo>
                <a:lnTo>
                  <a:pt x="38637" y="7070501"/>
                </a:lnTo>
                <a:lnTo>
                  <a:pt x="386366" y="7044744"/>
                </a:lnTo>
                <a:lnTo>
                  <a:pt x="759854" y="6941713"/>
                </a:lnTo>
                <a:lnTo>
                  <a:pt x="1558344" y="6697014"/>
                </a:lnTo>
                <a:lnTo>
                  <a:pt x="2086378" y="6555346"/>
                </a:lnTo>
                <a:lnTo>
                  <a:pt x="2588654" y="6465194"/>
                </a:lnTo>
                <a:lnTo>
                  <a:pt x="3129566" y="6503831"/>
                </a:lnTo>
                <a:lnTo>
                  <a:pt x="3979572" y="6735651"/>
                </a:lnTo>
                <a:lnTo>
                  <a:pt x="4868214" y="6993228"/>
                </a:lnTo>
                <a:lnTo>
                  <a:pt x="5434885" y="7122017"/>
                </a:lnTo>
                <a:lnTo>
                  <a:pt x="5743978" y="7186411"/>
                </a:lnTo>
                <a:lnTo>
                  <a:pt x="6233375" y="7186411"/>
                </a:lnTo>
                <a:lnTo>
                  <a:pt x="6606862" y="7147775"/>
                </a:lnTo>
                <a:lnTo>
                  <a:pt x="7006107" y="7134896"/>
                </a:lnTo>
                <a:lnTo>
                  <a:pt x="7250806" y="7160653"/>
                </a:lnTo>
                <a:lnTo>
                  <a:pt x="7675809" y="7225048"/>
                </a:lnTo>
                <a:lnTo>
                  <a:pt x="7714445" y="7199290"/>
                </a:lnTo>
                <a:lnTo>
                  <a:pt x="7701566" y="6246253"/>
                </a:lnTo>
                <a:lnTo>
                  <a:pt x="7727324" y="5782614"/>
                </a:lnTo>
                <a:lnTo>
                  <a:pt x="7868992" y="4456090"/>
                </a:lnTo>
                <a:lnTo>
                  <a:pt x="7907628" y="3863662"/>
                </a:lnTo>
                <a:lnTo>
                  <a:pt x="8023538" y="3052293"/>
                </a:lnTo>
                <a:lnTo>
                  <a:pt x="8216721" y="2202287"/>
                </a:lnTo>
                <a:close/>
              </a:path>
            </a:pathLst>
          </a:custGeom>
          <a:noFill/>
          <a:ln w="25400">
            <a:solidFill>
              <a:srgbClr val="FF0000"/>
            </a:solidFill>
            <a:prstDash val="sysDash"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113" name="任意多边形 35"/>
          <p:cNvSpPr/>
          <p:nvPr/>
        </p:nvSpPr>
        <p:spPr>
          <a:xfrm flipV="1">
            <a:off x="1392039" y="8169185"/>
            <a:ext cx="1017182" cy="403860"/>
          </a:xfrm>
          <a:custGeom>
            <a:avLst/>
            <a:gdLst>
              <a:gd name="connsiteX0" fmla="*/ 0 w 1209675"/>
              <a:gd name="connsiteY0" fmla="*/ 257175 h 257175"/>
              <a:gd name="connsiteX1" fmla="*/ 257175 w 1209675"/>
              <a:gd name="connsiteY1" fmla="*/ 0 h 257175"/>
              <a:gd name="connsiteX2" fmla="*/ 1209675 w 1209675"/>
              <a:gd name="connsiteY2" fmla="*/ 0 h 257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09675" h="257175">
                <a:moveTo>
                  <a:pt x="0" y="257175"/>
                </a:moveTo>
                <a:lnTo>
                  <a:pt x="257175" y="0"/>
                </a:lnTo>
                <a:lnTo>
                  <a:pt x="1209675" y="0"/>
                </a:lnTo>
              </a:path>
            </a:pathLst>
          </a:custGeom>
          <a:noFill/>
          <a:ln w="12700">
            <a:solidFill>
              <a:schemeClr val="tx1"/>
            </a:solidFill>
            <a:head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1800" noProof="1"/>
          </a:p>
        </p:txBody>
      </p:sp>
      <p:pic>
        <p:nvPicPr>
          <p:cNvPr id="2" name="图片 1" descr="070-02(1)修改后-Model"/>
          <p:cNvPicPr>
            <a:picLocks noChangeAspect="1"/>
          </p:cNvPicPr>
          <p:nvPr/>
        </p:nvPicPr>
        <p:blipFill>
          <a:blip r:embed="rId9"/>
          <a:srcRect l="4963" t="6332" r="5212" b="6326"/>
          <a:stretch>
            <a:fillRect/>
          </a:stretch>
        </p:blipFill>
        <p:spPr>
          <a:xfrm>
            <a:off x="7246228" y="2372586"/>
            <a:ext cx="8770720" cy="6028982"/>
          </a:xfrm>
          <a:prstGeom prst="rect">
            <a:avLst/>
          </a:prstGeom>
        </p:spPr>
      </p:pic>
      <p:sp>
        <p:nvSpPr>
          <p:cNvPr id="57" name="任意多边形: 形状 56">
            <a:extLst>
              <a:ext uri="{FF2B5EF4-FFF2-40B4-BE49-F238E27FC236}">
                <a16:creationId xmlns:a16="http://schemas.microsoft.com/office/drawing/2014/main" id="{D7CC022D-7A59-4F2C-AD5C-275453AE95D7}"/>
              </a:ext>
            </a:extLst>
          </p:cNvPr>
          <p:cNvSpPr/>
          <p:nvPr/>
        </p:nvSpPr>
        <p:spPr>
          <a:xfrm>
            <a:off x="7246157" y="2285298"/>
            <a:ext cx="8781933" cy="6110327"/>
          </a:xfrm>
          <a:custGeom>
            <a:avLst/>
            <a:gdLst>
              <a:gd name="connsiteX0" fmla="*/ 0 w 9803582"/>
              <a:gd name="connsiteY0" fmla="*/ 0 h 6821174"/>
              <a:gd name="connsiteX1" fmla="*/ 9803582 w 9803582"/>
              <a:gd name="connsiteY1" fmla="*/ 0 h 6821174"/>
              <a:gd name="connsiteX2" fmla="*/ 9803582 w 9803582"/>
              <a:gd name="connsiteY2" fmla="*/ 6821174 h 6821174"/>
              <a:gd name="connsiteX3" fmla="*/ 0 w 9803582"/>
              <a:gd name="connsiteY3" fmla="*/ 6821174 h 6821174"/>
              <a:gd name="connsiteX4" fmla="*/ 0 w 9803582"/>
              <a:gd name="connsiteY4" fmla="*/ 0 h 6821174"/>
              <a:gd name="connsiteX5" fmla="*/ 6603436 w 9803582"/>
              <a:gd name="connsiteY5" fmla="*/ 2311699 h 6821174"/>
              <a:gd name="connsiteX6" fmla="*/ 5889769 w 9803582"/>
              <a:gd name="connsiteY6" fmla="*/ 4194632 h 6821174"/>
              <a:gd name="connsiteX7" fmla="*/ 7604968 w 9803582"/>
              <a:gd name="connsiteY7" fmla="*/ 4452486 h 6821174"/>
              <a:gd name="connsiteX8" fmla="*/ 7724912 w 9803582"/>
              <a:gd name="connsiteY8" fmla="*/ 4458482 h 6821174"/>
              <a:gd name="connsiteX9" fmla="*/ 7772890 w 9803582"/>
              <a:gd name="connsiteY9" fmla="*/ 4434496 h 6821174"/>
              <a:gd name="connsiteX10" fmla="*/ 7790881 w 9803582"/>
              <a:gd name="connsiteY10" fmla="*/ 4362537 h 6821174"/>
              <a:gd name="connsiteX11" fmla="*/ 7820867 w 9803582"/>
              <a:gd name="connsiteY11" fmla="*/ 4104683 h 6821174"/>
              <a:gd name="connsiteX12" fmla="*/ 7886836 w 9803582"/>
              <a:gd name="connsiteY12" fmla="*/ 3493029 h 6821174"/>
              <a:gd name="connsiteX13" fmla="*/ 7952805 w 9803582"/>
              <a:gd name="connsiteY13" fmla="*/ 3073267 h 6821174"/>
              <a:gd name="connsiteX14" fmla="*/ 8012778 w 9803582"/>
              <a:gd name="connsiteY14" fmla="*/ 2779434 h 6821174"/>
              <a:gd name="connsiteX15" fmla="*/ 8060755 w 9803582"/>
              <a:gd name="connsiteY15" fmla="*/ 2521580 h 6821174"/>
              <a:gd name="connsiteX16" fmla="*/ 6603436 w 9803582"/>
              <a:gd name="connsiteY16" fmla="*/ 2311699 h 6821174"/>
              <a:gd name="connsiteX17" fmla="*/ 3517473 w 9803582"/>
              <a:gd name="connsiteY17" fmla="*/ 4033984 h 6821174"/>
              <a:gd name="connsiteX18" fmla="*/ 3006768 w 9803582"/>
              <a:gd name="connsiteY18" fmla="*/ 5249561 h 6821174"/>
              <a:gd name="connsiteX19" fmla="*/ 2862438 w 9803582"/>
              <a:gd name="connsiteY19" fmla="*/ 5554843 h 6821174"/>
              <a:gd name="connsiteX20" fmla="*/ 2806927 w 9803582"/>
              <a:gd name="connsiteY20" fmla="*/ 5693607 h 6821174"/>
              <a:gd name="connsiteX21" fmla="*/ 2934603 w 9803582"/>
              <a:gd name="connsiteY21" fmla="*/ 5665854 h 6821174"/>
              <a:gd name="connsiteX22" fmla="*/ 3467513 w 9803582"/>
              <a:gd name="connsiteY22" fmla="*/ 5549292 h 6821174"/>
              <a:gd name="connsiteX23" fmla="*/ 3850541 w 9803582"/>
              <a:gd name="connsiteY23" fmla="*/ 5515989 h 6821174"/>
              <a:gd name="connsiteX24" fmla="*/ 4011524 w 9803582"/>
              <a:gd name="connsiteY24" fmla="*/ 5521539 h 6821174"/>
              <a:gd name="connsiteX25" fmla="*/ 4189161 w 9803582"/>
              <a:gd name="connsiteY25" fmla="*/ 5543742 h 6821174"/>
              <a:gd name="connsiteX26" fmla="*/ 4433411 w 9803582"/>
              <a:gd name="connsiteY26" fmla="*/ 5593697 h 6821174"/>
              <a:gd name="connsiteX27" fmla="*/ 4694315 w 9803582"/>
              <a:gd name="connsiteY27" fmla="*/ 5671405 h 6821174"/>
              <a:gd name="connsiteX28" fmla="*/ 4744275 w 9803582"/>
              <a:gd name="connsiteY28" fmla="*/ 5665854 h 6821174"/>
              <a:gd name="connsiteX29" fmla="*/ 4783133 w 9803582"/>
              <a:gd name="connsiteY29" fmla="*/ 5638101 h 6821174"/>
              <a:gd name="connsiteX30" fmla="*/ 5266082 w 9803582"/>
              <a:gd name="connsiteY30" fmla="*/ 4294861 h 6821174"/>
              <a:gd name="connsiteX31" fmla="*/ 5243878 w 9803582"/>
              <a:gd name="connsiteY31" fmla="*/ 4283760 h 6821174"/>
              <a:gd name="connsiteX32" fmla="*/ 5177264 w 9803582"/>
              <a:gd name="connsiteY32" fmla="*/ 4267109 h 6821174"/>
              <a:gd name="connsiteX33" fmla="*/ 5038485 w 9803582"/>
              <a:gd name="connsiteY33" fmla="*/ 4256007 h 6821174"/>
              <a:gd name="connsiteX34" fmla="*/ 4883053 w 9803582"/>
              <a:gd name="connsiteY34" fmla="*/ 4228254 h 6821174"/>
              <a:gd name="connsiteX35" fmla="*/ 4799786 w 9803582"/>
              <a:gd name="connsiteY35" fmla="*/ 4217153 h 6821174"/>
              <a:gd name="connsiteX36" fmla="*/ 3517473 w 9803582"/>
              <a:gd name="connsiteY36" fmla="*/ 4033984 h 6821174"/>
              <a:gd name="connsiteX37" fmla="*/ 5835795 w 9803582"/>
              <a:gd name="connsiteY37" fmla="*/ 4350543 h 6821174"/>
              <a:gd name="connsiteX38" fmla="*/ 5667873 w 9803582"/>
              <a:gd name="connsiteY38" fmla="*/ 4800288 h 6821174"/>
              <a:gd name="connsiteX39" fmla="*/ 5745837 w 9803582"/>
              <a:gd name="connsiteY39" fmla="*/ 4902230 h 6821174"/>
              <a:gd name="connsiteX40" fmla="*/ 5805809 w 9803582"/>
              <a:gd name="connsiteY40" fmla="*/ 5028159 h 6821174"/>
              <a:gd name="connsiteX41" fmla="*/ 5805809 w 9803582"/>
              <a:gd name="connsiteY41" fmla="*/ 5058142 h 6821174"/>
              <a:gd name="connsiteX42" fmla="*/ 6417523 w 9803582"/>
              <a:gd name="connsiteY42" fmla="*/ 4926217 h 6821174"/>
              <a:gd name="connsiteX43" fmla="*/ 6489489 w 9803582"/>
              <a:gd name="connsiteY43" fmla="*/ 5058142 h 6821174"/>
              <a:gd name="connsiteX44" fmla="*/ 6633422 w 9803582"/>
              <a:gd name="connsiteY44" fmla="*/ 5238040 h 6821174"/>
              <a:gd name="connsiteX45" fmla="*/ 6783352 w 9803582"/>
              <a:gd name="connsiteY45" fmla="*/ 5441924 h 6821174"/>
              <a:gd name="connsiteX46" fmla="*/ 6867313 w 9803582"/>
              <a:gd name="connsiteY46" fmla="*/ 5603832 h 6821174"/>
              <a:gd name="connsiteX47" fmla="*/ 6993254 w 9803582"/>
              <a:gd name="connsiteY47" fmla="*/ 5855689 h 6821174"/>
              <a:gd name="connsiteX48" fmla="*/ 7005248 w 9803582"/>
              <a:gd name="connsiteY48" fmla="*/ 5993611 h 6821174"/>
              <a:gd name="connsiteX49" fmla="*/ 7023240 w 9803582"/>
              <a:gd name="connsiteY49" fmla="*/ 6011601 h 6821174"/>
              <a:gd name="connsiteX50" fmla="*/ 7077215 w 9803582"/>
              <a:gd name="connsiteY50" fmla="*/ 5999608 h 6821174"/>
              <a:gd name="connsiteX51" fmla="*/ 7425052 w 9803582"/>
              <a:gd name="connsiteY51" fmla="*/ 6011601 h 6821174"/>
              <a:gd name="connsiteX52" fmla="*/ 7676935 w 9803582"/>
              <a:gd name="connsiteY52" fmla="*/ 6053577 h 6821174"/>
              <a:gd name="connsiteX53" fmla="*/ 7694926 w 9803582"/>
              <a:gd name="connsiteY53" fmla="*/ 5999608 h 6821174"/>
              <a:gd name="connsiteX54" fmla="*/ 7694926 w 9803582"/>
              <a:gd name="connsiteY54" fmla="*/ 5903662 h 6821174"/>
              <a:gd name="connsiteX55" fmla="*/ 7688929 w 9803582"/>
              <a:gd name="connsiteY55" fmla="*/ 5603832 h 6821174"/>
              <a:gd name="connsiteX56" fmla="*/ 7694926 w 9803582"/>
              <a:gd name="connsiteY56" fmla="*/ 5435928 h 6821174"/>
              <a:gd name="connsiteX57" fmla="*/ 7754898 w 9803582"/>
              <a:gd name="connsiteY57" fmla="*/ 4830271 h 6821174"/>
              <a:gd name="connsiteX58" fmla="*/ 7772890 w 9803582"/>
              <a:gd name="connsiteY58" fmla="*/ 4692349 h 6821174"/>
              <a:gd name="connsiteX59" fmla="*/ 7754898 w 9803582"/>
              <a:gd name="connsiteY59" fmla="*/ 4644377 h 6821174"/>
              <a:gd name="connsiteX60" fmla="*/ 7730910 w 9803582"/>
              <a:gd name="connsiteY60" fmla="*/ 4620390 h 6821174"/>
              <a:gd name="connsiteX61" fmla="*/ 7646949 w 9803582"/>
              <a:gd name="connsiteY61" fmla="*/ 4602400 h 6821174"/>
              <a:gd name="connsiteX62" fmla="*/ 7479027 w 9803582"/>
              <a:gd name="connsiteY62" fmla="*/ 4584411 h 6821174"/>
              <a:gd name="connsiteX63" fmla="*/ 7233142 w 9803582"/>
              <a:gd name="connsiteY63" fmla="*/ 4542434 h 6821174"/>
              <a:gd name="connsiteX64" fmla="*/ 5835795 w 9803582"/>
              <a:gd name="connsiteY64" fmla="*/ 4350543 h 6821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9803582" h="6821174">
                <a:moveTo>
                  <a:pt x="0" y="0"/>
                </a:moveTo>
                <a:lnTo>
                  <a:pt x="9803582" y="0"/>
                </a:lnTo>
                <a:lnTo>
                  <a:pt x="9803582" y="6821174"/>
                </a:lnTo>
                <a:lnTo>
                  <a:pt x="0" y="6821174"/>
                </a:lnTo>
                <a:lnTo>
                  <a:pt x="0" y="0"/>
                </a:lnTo>
                <a:close/>
                <a:moveTo>
                  <a:pt x="6603436" y="2311699"/>
                </a:moveTo>
                <a:lnTo>
                  <a:pt x="5889769" y="4194632"/>
                </a:lnTo>
                <a:lnTo>
                  <a:pt x="7604968" y="4452486"/>
                </a:lnTo>
                <a:lnTo>
                  <a:pt x="7724912" y="4458482"/>
                </a:lnTo>
                <a:lnTo>
                  <a:pt x="7772890" y="4434496"/>
                </a:lnTo>
                <a:lnTo>
                  <a:pt x="7790881" y="4362537"/>
                </a:lnTo>
                <a:lnTo>
                  <a:pt x="7820867" y="4104683"/>
                </a:lnTo>
                <a:lnTo>
                  <a:pt x="7886836" y="3493029"/>
                </a:lnTo>
                <a:lnTo>
                  <a:pt x="7952805" y="3073267"/>
                </a:lnTo>
                <a:lnTo>
                  <a:pt x="8012778" y="2779434"/>
                </a:lnTo>
                <a:lnTo>
                  <a:pt x="8060755" y="2521580"/>
                </a:lnTo>
                <a:lnTo>
                  <a:pt x="6603436" y="2311699"/>
                </a:lnTo>
                <a:close/>
                <a:moveTo>
                  <a:pt x="3517473" y="4033984"/>
                </a:moveTo>
                <a:lnTo>
                  <a:pt x="3006768" y="5249561"/>
                </a:lnTo>
                <a:lnTo>
                  <a:pt x="2862438" y="5554843"/>
                </a:lnTo>
                <a:lnTo>
                  <a:pt x="2806927" y="5693607"/>
                </a:lnTo>
                <a:lnTo>
                  <a:pt x="2934603" y="5665854"/>
                </a:lnTo>
                <a:lnTo>
                  <a:pt x="3467513" y="5549292"/>
                </a:lnTo>
                <a:lnTo>
                  <a:pt x="3850541" y="5515989"/>
                </a:lnTo>
                <a:lnTo>
                  <a:pt x="4011524" y="5521539"/>
                </a:lnTo>
                <a:lnTo>
                  <a:pt x="4189161" y="5543742"/>
                </a:lnTo>
                <a:lnTo>
                  <a:pt x="4433411" y="5593697"/>
                </a:lnTo>
                <a:lnTo>
                  <a:pt x="4694315" y="5671405"/>
                </a:lnTo>
                <a:lnTo>
                  <a:pt x="4744275" y="5665854"/>
                </a:lnTo>
                <a:lnTo>
                  <a:pt x="4783133" y="5638101"/>
                </a:lnTo>
                <a:lnTo>
                  <a:pt x="5266082" y="4294861"/>
                </a:lnTo>
                <a:lnTo>
                  <a:pt x="5243878" y="4283760"/>
                </a:lnTo>
                <a:lnTo>
                  <a:pt x="5177264" y="4267109"/>
                </a:lnTo>
                <a:lnTo>
                  <a:pt x="5038485" y="4256007"/>
                </a:lnTo>
                <a:lnTo>
                  <a:pt x="4883053" y="4228254"/>
                </a:lnTo>
                <a:lnTo>
                  <a:pt x="4799786" y="4217153"/>
                </a:lnTo>
                <a:lnTo>
                  <a:pt x="3517473" y="4033984"/>
                </a:lnTo>
                <a:close/>
                <a:moveTo>
                  <a:pt x="5835795" y="4350543"/>
                </a:moveTo>
                <a:lnTo>
                  <a:pt x="5667873" y="4800288"/>
                </a:lnTo>
                <a:lnTo>
                  <a:pt x="5745837" y="4902230"/>
                </a:lnTo>
                <a:lnTo>
                  <a:pt x="5805809" y="5028159"/>
                </a:lnTo>
                <a:lnTo>
                  <a:pt x="5805809" y="5058142"/>
                </a:lnTo>
                <a:lnTo>
                  <a:pt x="6417523" y="4926217"/>
                </a:lnTo>
                <a:lnTo>
                  <a:pt x="6489489" y="5058142"/>
                </a:lnTo>
                <a:lnTo>
                  <a:pt x="6633422" y="5238040"/>
                </a:lnTo>
                <a:lnTo>
                  <a:pt x="6783352" y="5441924"/>
                </a:lnTo>
                <a:lnTo>
                  <a:pt x="6867313" y="5603832"/>
                </a:lnTo>
                <a:lnTo>
                  <a:pt x="6993254" y="5855689"/>
                </a:lnTo>
                <a:lnTo>
                  <a:pt x="7005248" y="5993611"/>
                </a:lnTo>
                <a:lnTo>
                  <a:pt x="7023240" y="6011601"/>
                </a:lnTo>
                <a:lnTo>
                  <a:pt x="7077215" y="5999608"/>
                </a:lnTo>
                <a:lnTo>
                  <a:pt x="7425052" y="6011601"/>
                </a:lnTo>
                <a:lnTo>
                  <a:pt x="7676935" y="6053577"/>
                </a:lnTo>
                <a:lnTo>
                  <a:pt x="7694926" y="5999608"/>
                </a:lnTo>
                <a:lnTo>
                  <a:pt x="7694926" y="5903662"/>
                </a:lnTo>
                <a:lnTo>
                  <a:pt x="7688929" y="5603832"/>
                </a:lnTo>
                <a:lnTo>
                  <a:pt x="7694926" y="5435928"/>
                </a:lnTo>
                <a:lnTo>
                  <a:pt x="7754898" y="4830271"/>
                </a:lnTo>
                <a:lnTo>
                  <a:pt x="7772890" y="4692349"/>
                </a:lnTo>
                <a:lnTo>
                  <a:pt x="7754898" y="4644377"/>
                </a:lnTo>
                <a:lnTo>
                  <a:pt x="7730910" y="4620390"/>
                </a:lnTo>
                <a:lnTo>
                  <a:pt x="7646949" y="4602400"/>
                </a:lnTo>
                <a:lnTo>
                  <a:pt x="7479027" y="4584411"/>
                </a:lnTo>
                <a:lnTo>
                  <a:pt x="7233142" y="4542434"/>
                </a:lnTo>
                <a:lnTo>
                  <a:pt x="5835795" y="4350543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8781488" y="2847556"/>
            <a:ext cx="5792919" cy="5093264"/>
            <a:chOff x="7839253" y="4565562"/>
            <a:chExt cx="4453576" cy="3916076"/>
          </a:xfrm>
        </p:grpSpPr>
        <p:grpSp>
          <p:nvGrpSpPr>
            <p:cNvPr id="5" name="组合 4"/>
            <p:cNvGrpSpPr/>
            <p:nvPr/>
          </p:nvGrpSpPr>
          <p:grpSpPr>
            <a:xfrm>
              <a:off x="7839253" y="4565562"/>
              <a:ext cx="4453576" cy="3916076"/>
              <a:chOff x="2215166" y="1738648"/>
              <a:chExt cx="8216721" cy="7225048"/>
            </a:xfrm>
          </p:grpSpPr>
          <p:sp>
            <p:nvSpPr>
              <p:cNvPr id="11" name="任意多边形 25"/>
              <p:cNvSpPr/>
              <p:nvPr/>
            </p:nvSpPr>
            <p:spPr>
              <a:xfrm>
                <a:off x="2215166" y="1738648"/>
                <a:ext cx="8216721" cy="7225048"/>
              </a:xfrm>
              <a:custGeom>
                <a:avLst/>
                <a:gdLst>
                  <a:gd name="connsiteX0" fmla="*/ 8216721 w 8216721"/>
                  <a:gd name="connsiteY0" fmla="*/ 2202287 h 7225048"/>
                  <a:gd name="connsiteX1" fmla="*/ 7495504 w 8216721"/>
                  <a:gd name="connsiteY1" fmla="*/ 2099256 h 7225048"/>
                  <a:gd name="connsiteX2" fmla="*/ 6774288 w 8216721"/>
                  <a:gd name="connsiteY2" fmla="*/ 1996225 h 7225048"/>
                  <a:gd name="connsiteX3" fmla="*/ 6220496 w 8216721"/>
                  <a:gd name="connsiteY3" fmla="*/ 1893194 h 7225048"/>
                  <a:gd name="connsiteX4" fmla="*/ 5885645 w 8216721"/>
                  <a:gd name="connsiteY4" fmla="*/ 1841679 h 7225048"/>
                  <a:gd name="connsiteX5" fmla="*/ 5293217 w 8216721"/>
                  <a:gd name="connsiteY5" fmla="*/ 1661375 h 7225048"/>
                  <a:gd name="connsiteX6" fmla="*/ 5009882 w 8216721"/>
                  <a:gd name="connsiteY6" fmla="*/ 1558344 h 7225048"/>
                  <a:gd name="connsiteX7" fmla="*/ 4572000 w 8216721"/>
                  <a:gd name="connsiteY7" fmla="*/ 1378039 h 7225048"/>
                  <a:gd name="connsiteX8" fmla="*/ 4069724 w 8216721"/>
                  <a:gd name="connsiteY8" fmla="*/ 1068946 h 7225048"/>
                  <a:gd name="connsiteX9" fmla="*/ 3335628 w 8216721"/>
                  <a:gd name="connsiteY9" fmla="*/ 643944 h 7225048"/>
                  <a:gd name="connsiteX10" fmla="*/ 3116688 w 8216721"/>
                  <a:gd name="connsiteY10" fmla="*/ 515155 h 7225048"/>
                  <a:gd name="connsiteX11" fmla="*/ 3142445 w 8216721"/>
                  <a:gd name="connsiteY11" fmla="*/ 399245 h 7225048"/>
                  <a:gd name="connsiteX12" fmla="*/ 3181082 w 8216721"/>
                  <a:gd name="connsiteY12" fmla="*/ 244698 h 7225048"/>
                  <a:gd name="connsiteX13" fmla="*/ 3181082 w 8216721"/>
                  <a:gd name="connsiteY13" fmla="*/ 218941 h 7225048"/>
                  <a:gd name="connsiteX14" fmla="*/ 2653048 w 8216721"/>
                  <a:gd name="connsiteY14" fmla="*/ 0 h 7225048"/>
                  <a:gd name="connsiteX15" fmla="*/ 2575775 w 8216721"/>
                  <a:gd name="connsiteY15" fmla="*/ 283335 h 7225048"/>
                  <a:gd name="connsiteX16" fmla="*/ 2305319 w 8216721"/>
                  <a:gd name="connsiteY16" fmla="*/ 1390918 h 7225048"/>
                  <a:gd name="connsiteX17" fmla="*/ 2047741 w 8216721"/>
                  <a:gd name="connsiteY17" fmla="*/ 2189408 h 7225048"/>
                  <a:gd name="connsiteX18" fmla="*/ 1880316 w 8216721"/>
                  <a:gd name="connsiteY18" fmla="*/ 2730321 h 7225048"/>
                  <a:gd name="connsiteX19" fmla="*/ 1609859 w 8216721"/>
                  <a:gd name="connsiteY19" fmla="*/ 3464417 h 7225048"/>
                  <a:gd name="connsiteX20" fmla="*/ 1249251 w 8216721"/>
                  <a:gd name="connsiteY20" fmla="*/ 4430332 h 7225048"/>
                  <a:gd name="connsiteX21" fmla="*/ 888642 w 8216721"/>
                  <a:gd name="connsiteY21" fmla="*/ 5190186 h 7225048"/>
                  <a:gd name="connsiteX22" fmla="*/ 566671 w 8216721"/>
                  <a:gd name="connsiteY22" fmla="*/ 5937160 h 7225048"/>
                  <a:gd name="connsiteX23" fmla="*/ 128789 w 8216721"/>
                  <a:gd name="connsiteY23" fmla="*/ 6812924 h 7225048"/>
                  <a:gd name="connsiteX24" fmla="*/ 0 w 8216721"/>
                  <a:gd name="connsiteY24" fmla="*/ 7018986 h 7225048"/>
                  <a:gd name="connsiteX25" fmla="*/ 38637 w 8216721"/>
                  <a:gd name="connsiteY25" fmla="*/ 7070501 h 7225048"/>
                  <a:gd name="connsiteX26" fmla="*/ 386366 w 8216721"/>
                  <a:gd name="connsiteY26" fmla="*/ 7044744 h 7225048"/>
                  <a:gd name="connsiteX27" fmla="*/ 759854 w 8216721"/>
                  <a:gd name="connsiteY27" fmla="*/ 6941713 h 7225048"/>
                  <a:gd name="connsiteX28" fmla="*/ 1558344 w 8216721"/>
                  <a:gd name="connsiteY28" fmla="*/ 6697014 h 7225048"/>
                  <a:gd name="connsiteX29" fmla="*/ 2086378 w 8216721"/>
                  <a:gd name="connsiteY29" fmla="*/ 6555346 h 7225048"/>
                  <a:gd name="connsiteX30" fmla="*/ 2588654 w 8216721"/>
                  <a:gd name="connsiteY30" fmla="*/ 6465194 h 7225048"/>
                  <a:gd name="connsiteX31" fmla="*/ 3129566 w 8216721"/>
                  <a:gd name="connsiteY31" fmla="*/ 6503831 h 7225048"/>
                  <a:gd name="connsiteX32" fmla="*/ 3979572 w 8216721"/>
                  <a:gd name="connsiteY32" fmla="*/ 6735651 h 7225048"/>
                  <a:gd name="connsiteX33" fmla="*/ 4868214 w 8216721"/>
                  <a:gd name="connsiteY33" fmla="*/ 6993228 h 7225048"/>
                  <a:gd name="connsiteX34" fmla="*/ 5434885 w 8216721"/>
                  <a:gd name="connsiteY34" fmla="*/ 7122017 h 7225048"/>
                  <a:gd name="connsiteX35" fmla="*/ 5743978 w 8216721"/>
                  <a:gd name="connsiteY35" fmla="*/ 7186411 h 7225048"/>
                  <a:gd name="connsiteX36" fmla="*/ 6233375 w 8216721"/>
                  <a:gd name="connsiteY36" fmla="*/ 7186411 h 7225048"/>
                  <a:gd name="connsiteX37" fmla="*/ 6606862 w 8216721"/>
                  <a:gd name="connsiteY37" fmla="*/ 7147775 h 7225048"/>
                  <a:gd name="connsiteX38" fmla="*/ 7006107 w 8216721"/>
                  <a:gd name="connsiteY38" fmla="*/ 7134896 h 7225048"/>
                  <a:gd name="connsiteX39" fmla="*/ 7250806 w 8216721"/>
                  <a:gd name="connsiteY39" fmla="*/ 7160653 h 7225048"/>
                  <a:gd name="connsiteX40" fmla="*/ 7675809 w 8216721"/>
                  <a:gd name="connsiteY40" fmla="*/ 7225048 h 7225048"/>
                  <a:gd name="connsiteX41" fmla="*/ 7714445 w 8216721"/>
                  <a:gd name="connsiteY41" fmla="*/ 7199290 h 7225048"/>
                  <a:gd name="connsiteX42" fmla="*/ 7701566 w 8216721"/>
                  <a:gd name="connsiteY42" fmla="*/ 6246253 h 7225048"/>
                  <a:gd name="connsiteX43" fmla="*/ 7727324 w 8216721"/>
                  <a:gd name="connsiteY43" fmla="*/ 5782614 h 7225048"/>
                  <a:gd name="connsiteX44" fmla="*/ 7868992 w 8216721"/>
                  <a:gd name="connsiteY44" fmla="*/ 4456090 h 7225048"/>
                  <a:gd name="connsiteX45" fmla="*/ 7907628 w 8216721"/>
                  <a:gd name="connsiteY45" fmla="*/ 3863662 h 7225048"/>
                  <a:gd name="connsiteX46" fmla="*/ 8023538 w 8216721"/>
                  <a:gd name="connsiteY46" fmla="*/ 3052293 h 7225048"/>
                  <a:gd name="connsiteX47" fmla="*/ 8216721 w 8216721"/>
                  <a:gd name="connsiteY47" fmla="*/ 2202287 h 722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8216721" h="7225048">
                    <a:moveTo>
                      <a:pt x="8216721" y="2202287"/>
                    </a:moveTo>
                    <a:lnTo>
                      <a:pt x="7495504" y="2099256"/>
                    </a:lnTo>
                    <a:lnTo>
                      <a:pt x="6774288" y="1996225"/>
                    </a:lnTo>
                    <a:lnTo>
                      <a:pt x="6220496" y="1893194"/>
                    </a:lnTo>
                    <a:lnTo>
                      <a:pt x="5885645" y="1841679"/>
                    </a:lnTo>
                    <a:lnTo>
                      <a:pt x="5293217" y="1661375"/>
                    </a:lnTo>
                    <a:lnTo>
                      <a:pt x="5009882" y="1558344"/>
                    </a:lnTo>
                    <a:lnTo>
                      <a:pt x="4572000" y="1378039"/>
                    </a:lnTo>
                    <a:lnTo>
                      <a:pt x="4069724" y="1068946"/>
                    </a:lnTo>
                    <a:lnTo>
                      <a:pt x="3335628" y="643944"/>
                    </a:lnTo>
                    <a:lnTo>
                      <a:pt x="3116688" y="515155"/>
                    </a:lnTo>
                    <a:lnTo>
                      <a:pt x="3142445" y="399245"/>
                    </a:lnTo>
                    <a:lnTo>
                      <a:pt x="3181082" y="244698"/>
                    </a:lnTo>
                    <a:lnTo>
                      <a:pt x="3181082" y="218941"/>
                    </a:lnTo>
                    <a:lnTo>
                      <a:pt x="2653048" y="0"/>
                    </a:lnTo>
                    <a:lnTo>
                      <a:pt x="2575775" y="283335"/>
                    </a:lnTo>
                    <a:lnTo>
                      <a:pt x="2305319" y="1390918"/>
                    </a:lnTo>
                    <a:lnTo>
                      <a:pt x="2047741" y="2189408"/>
                    </a:lnTo>
                    <a:lnTo>
                      <a:pt x="1880316" y="2730321"/>
                    </a:lnTo>
                    <a:lnTo>
                      <a:pt x="1609859" y="3464417"/>
                    </a:lnTo>
                    <a:lnTo>
                      <a:pt x="1249251" y="4430332"/>
                    </a:lnTo>
                    <a:lnTo>
                      <a:pt x="888642" y="5190186"/>
                    </a:lnTo>
                    <a:lnTo>
                      <a:pt x="566671" y="5937160"/>
                    </a:lnTo>
                    <a:lnTo>
                      <a:pt x="128789" y="6812924"/>
                    </a:lnTo>
                    <a:lnTo>
                      <a:pt x="0" y="7018986"/>
                    </a:lnTo>
                    <a:lnTo>
                      <a:pt x="38637" y="7070501"/>
                    </a:lnTo>
                    <a:lnTo>
                      <a:pt x="386366" y="7044744"/>
                    </a:lnTo>
                    <a:lnTo>
                      <a:pt x="759854" y="6941713"/>
                    </a:lnTo>
                    <a:lnTo>
                      <a:pt x="1558344" y="6697014"/>
                    </a:lnTo>
                    <a:lnTo>
                      <a:pt x="2086378" y="6555346"/>
                    </a:lnTo>
                    <a:lnTo>
                      <a:pt x="2588654" y="6465194"/>
                    </a:lnTo>
                    <a:lnTo>
                      <a:pt x="3129566" y="6503831"/>
                    </a:lnTo>
                    <a:lnTo>
                      <a:pt x="3979572" y="6735651"/>
                    </a:lnTo>
                    <a:lnTo>
                      <a:pt x="4868214" y="6993228"/>
                    </a:lnTo>
                    <a:lnTo>
                      <a:pt x="5434885" y="7122017"/>
                    </a:lnTo>
                    <a:lnTo>
                      <a:pt x="5743978" y="7186411"/>
                    </a:lnTo>
                    <a:lnTo>
                      <a:pt x="6233375" y="7186411"/>
                    </a:lnTo>
                    <a:lnTo>
                      <a:pt x="6606862" y="7147775"/>
                    </a:lnTo>
                    <a:lnTo>
                      <a:pt x="7006107" y="7134896"/>
                    </a:lnTo>
                    <a:lnTo>
                      <a:pt x="7250806" y="7160653"/>
                    </a:lnTo>
                    <a:lnTo>
                      <a:pt x="7675809" y="7225048"/>
                    </a:lnTo>
                    <a:lnTo>
                      <a:pt x="7714445" y="7199290"/>
                    </a:lnTo>
                    <a:lnTo>
                      <a:pt x="7701566" y="6246253"/>
                    </a:lnTo>
                    <a:lnTo>
                      <a:pt x="7727324" y="5782614"/>
                    </a:lnTo>
                    <a:lnTo>
                      <a:pt x="7868992" y="4456090"/>
                    </a:lnTo>
                    <a:lnTo>
                      <a:pt x="7907628" y="3863662"/>
                    </a:lnTo>
                    <a:lnTo>
                      <a:pt x="8023538" y="3052293"/>
                    </a:lnTo>
                    <a:lnTo>
                      <a:pt x="8216721" y="2202287"/>
                    </a:lnTo>
                    <a:close/>
                  </a:path>
                </a:pathLst>
              </a:custGeom>
              <a:noFill/>
              <a:ln w="50800">
                <a:solidFill>
                  <a:srgbClr val="FF0000"/>
                </a:solidFill>
                <a:prstDash val="sysDash"/>
              </a:ln>
              <a:effectLst>
                <a:glow rad="50800">
                  <a:schemeClr val="bg1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 defTabSz="457200"/>
                <a:endParaRPr lang="zh-CN" altLang="en-US" sz="90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2" name="任意多边形 26"/>
              <p:cNvSpPr/>
              <p:nvPr/>
            </p:nvSpPr>
            <p:spPr>
              <a:xfrm>
                <a:off x="7520940" y="3878580"/>
                <a:ext cx="2758440" cy="2727960"/>
              </a:xfrm>
              <a:custGeom>
                <a:avLst/>
                <a:gdLst>
                  <a:gd name="connsiteX0" fmla="*/ 906780 w 2758440"/>
                  <a:gd name="connsiteY0" fmla="*/ 0 h 2727960"/>
                  <a:gd name="connsiteX1" fmla="*/ 2758440 w 2758440"/>
                  <a:gd name="connsiteY1" fmla="*/ 266700 h 2727960"/>
                  <a:gd name="connsiteX2" fmla="*/ 2697480 w 2758440"/>
                  <a:gd name="connsiteY2" fmla="*/ 594360 h 2727960"/>
                  <a:gd name="connsiteX3" fmla="*/ 2621280 w 2758440"/>
                  <a:gd name="connsiteY3" fmla="*/ 967740 h 2727960"/>
                  <a:gd name="connsiteX4" fmla="*/ 2537460 w 2758440"/>
                  <a:gd name="connsiteY4" fmla="*/ 1501140 h 2727960"/>
                  <a:gd name="connsiteX5" fmla="*/ 2453640 w 2758440"/>
                  <a:gd name="connsiteY5" fmla="*/ 2278380 h 2727960"/>
                  <a:gd name="connsiteX6" fmla="*/ 2415540 w 2758440"/>
                  <a:gd name="connsiteY6" fmla="*/ 2606040 h 2727960"/>
                  <a:gd name="connsiteX7" fmla="*/ 2392680 w 2758440"/>
                  <a:gd name="connsiteY7" fmla="*/ 2697480 h 2727960"/>
                  <a:gd name="connsiteX8" fmla="*/ 2331720 w 2758440"/>
                  <a:gd name="connsiteY8" fmla="*/ 2727960 h 2727960"/>
                  <a:gd name="connsiteX9" fmla="*/ 2179320 w 2758440"/>
                  <a:gd name="connsiteY9" fmla="*/ 2720340 h 2727960"/>
                  <a:gd name="connsiteX10" fmla="*/ 0 w 2758440"/>
                  <a:gd name="connsiteY10" fmla="*/ 2392680 h 2727960"/>
                  <a:gd name="connsiteX11" fmla="*/ 906780 w 2758440"/>
                  <a:gd name="connsiteY11" fmla="*/ 0 h 2727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58440" h="2727960">
                    <a:moveTo>
                      <a:pt x="906780" y="0"/>
                    </a:moveTo>
                    <a:lnTo>
                      <a:pt x="2758440" y="266700"/>
                    </a:lnTo>
                    <a:lnTo>
                      <a:pt x="2697480" y="594360"/>
                    </a:lnTo>
                    <a:lnTo>
                      <a:pt x="2621280" y="967740"/>
                    </a:lnTo>
                    <a:lnTo>
                      <a:pt x="2537460" y="1501140"/>
                    </a:lnTo>
                    <a:lnTo>
                      <a:pt x="2453640" y="2278380"/>
                    </a:lnTo>
                    <a:lnTo>
                      <a:pt x="2415540" y="2606040"/>
                    </a:lnTo>
                    <a:lnTo>
                      <a:pt x="2392680" y="2697480"/>
                    </a:lnTo>
                    <a:lnTo>
                      <a:pt x="2331720" y="2727960"/>
                    </a:lnTo>
                    <a:lnTo>
                      <a:pt x="2179320" y="2720340"/>
                    </a:lnTo>
                    <a:lnTo>
                      <a:pt x="0" y="2392680"/>
                    </a:lnTo>
                    <a:lnTo>
                      <a:pt x="906780" y="0"/>
                    </a:lnTo>
                    <a:close/>
                  </a:path>
                </a:pathLst>
              </a:custGeom>
              <a:noFill/>
              <a:ln w="38100">
                <a:solidFill>
                  <a:srgbClr val="004FEE"/>
                </a:solidFill>
                <a:prstDash val="sysDash"/>
                <a:round/>
                <a:tailEnd type="none" w="med" len="med"/>
              </a:ln>
              <a:effectLst>
                <a:glow rad="38100">
                  <a:schemeClr val="bg1"/>
                </a:glo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" name="任意多边形 27"/>
              <p:cNvSpPr/>
              <p:nvPr/>
            </p:nvSpPr>
            <p:spPr>
              <a:xfrm>
                <a:off x="7239000" y="6469380"/>
                <a:ext cx="2674620" cy="2164080"/>
              </a:xfrm>
              <a:custGeom>
                <a:avLst/>
                <a:gdLst>
                  <a:gd name="connsiteX0" fmla="*/ 213360 w 2674620"/>
                  <a:gd name="connsiteY0" fmla="*/ 0 h 2164080"/>
                  <a:gd name="connsiteX1" fmla="*/ 1988820 w 2674620"/>
                  <a:gd name="connsiteY1" fmla="*/ 243840 h 2164080"/>
                  <a:gd name="connsiteX2" fmla="*/ 2301240 w 2674620"/>
                  <a:gd name="connsiteY2" fmla="*/ 297180 h 2164080"/>
                  <a:gd name="connsiteX3" fmla="*/ 2514600 w 2674620"/>
                  <a:gd name="connsiteY3" fmla="*/ 320040 h 2164080"/>
                  <a:gd name="connsiteX4" fmla="*/ 2621280 w 2674620"/>
                  <a:gd name="connsiteY4" fmla="*/ 342900 h 2164080"/>
                  <a:gd name="connsiteX5" fmla="*/ 2651760 w 2674620"/>
                  <a:gd name="connsiteY5" fmla="*/ 373380 h 2164080"/>
                  <a:gd name="connsiteX6" fmla="*/ 2674620 w 2674620"/>
                  <a:gd name="connsiteY6" fmla="*/ 434340 h 2164080"/>
                  <a:gd name="connsiteX7" fmla="*/ 2651760 w 2674620"/>
                  <a:gd name="connsiteY7" fmla="*/ 609600 h 2164080"/>
                  <a:gd name="connsiteX8" fmla="*/ 2575560 w 2674620"/>
                  <a:gd name="connsiteY8" fmla="*/ 1379220 h 2164080"/>
                  <a:gd name="connsiteX9" fmla="*/ 2567940 w 2674620"/>
                  <a:gd name="connsiteY9" fmla="*/ 1592580 h 2164080"/>
                  <a:gd name="connsiteX10" fmla="*/ 2575560 w 2674620"/>
                  <a:gd name="connsiteY10" fmla="*/ 1973580 h 2164080"/>
                  <a:gd name="connsiteX11" fmla="*/ 2575560 w 2674620"/>
                  <a:gd name="connsiteY11" fmla="*/ 2095500 h 2164080"/>
                  <a:gd name="connsiteX12" fmla="*/ 2552700 w 2674620"/>
                  <a:gd name="connsiteY12" fmla="*/ 2164080 h 2164080"/>
                  <a:gd name="connsiteX13" fmla="*/ 2232660 w 2674620"/>
                  <a:gd name="connsiteY13" fmla="*/ 2110740 h 2164080"/>
                  <a:gd name="connsiteX14" fmla="*/ 1790700 w 2674620"/>
                  <a:gd name="connsiteY14" fmla="*/ 2095500 h 2164080"/>
                  <a:gd name="connsiteX15" fmla="*/ 1722120 w 2674620"/>
                  <a:gd name="connsiteY15" fmla="*/ 2110740 h 2164080"/>
                  <a:gd name="connsiteX16" fmla="*/ 1699260 w 2674620"/>
                  <a:gd name="connsiteY16" fmla="*/ 2087880 h 2164080"/>
                  <a:gd name="connsiteX17" fmla="*/ 1684020 w 2674620"/>
                  <a:gd name="connsiteY17" fmla="*/ 1912620 h 2164080"/>
                  <a:gd name="connsiteX18" fmla="*/ 1524000 w 2674620"/>
                  <a:gd name="connsiteY18" fmla="*/ 1592580 h 2164080"/>
                  <a:gd name="connsiteX19" fmla="*/ 1417320 w 2674620"/>
                  <a:gd name="connsiteY19" fmla="*/ 1386840 h 2164080"/>
                  <a:gd name="connsiteX20" fmla="*/ 1226820 w 2674620"/>
                  <a:gd name="connsiteY20" fmla="*/ 1127760 h 2164080"/>
                  <a:gd name="connsiteX21" fmla="*/ 1043940 w 2674620"/>
                  <a:gd name="connsiteY21" fmla="*/ 899160 h 2164080"/>
                  <a:gd name="connsiteX22" fmla="*/ 952500 w 2674620"/>
                  <a:gd name="connsiteY22" fmla="*/ 731520 h 2164080"/>
                  <a:gd name="connsiteX23" fmla="*/ 175260 w 2674620"/>
                  <a:gd name="connsiteY23" fmla="*/ 899160 h 2164080"/>
                  <a:gd name="connsiteX24" fmla="*/ 175260 w 2674620"/>
                  <a:gd name="connsiteY24" fmla="*/ 861060 h 2164080"/>
                  <a:gd name="connsiteX25" fmla="*/ 99060 w 2674620"/>
                  <a:gd name="connsiteY25" fmla="*/ 701040 h 2164080"/>
                  <a:gd name="connsiteX26" fmla="*/ 0 w 2674620"/>
                  <a:gd name="connsiteY26" fmla="*/ 571500 h 2164080"/>
                  <a:gd name="connsiteX27" fmla="*/ 213360 w 2674620"/>
                  <a:gd name="connsiteY27" fmla="*/ 0 h 2164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674620" h="2164080">
                    <a:moveTo>
                      <a:pt x="213360" y="0"/>
                    </a:moveTo>
                    <a:lnTo>
                      <a:pt x="1988820" y="243840"/>
                    </a:lnTo>
                    <a:lnTo>
                      <a:pt x="2301240" y="297180"/>
                    </a:lnTo>
                    <a:lnTo>
                      <a:pt x="2514600" y="320040"/>
                    </a:lnTo>
                    <a:lnTo>
                      <a:pt x="2621280" y="342900"/>
                    </a:lnTo>
                    <a:lnTo>
                      <a:pt x="2651760" y="373380"/>
                    </a:lnTo>
                    <a:lnTo>
                      <a:pt x="2674620" y="434340"/>
                    </a:lnTo>
                    <a:lnTo>
                      <a:pt x="2651760" y="609600"/>
                    </a:lnTo>
                    <a:lnTo>
                      <a:pt x="2575560" y="1379220"/>
                    </a:lnTo>
                    <a:lnTo>
                      <a:pt x="2567940" y="1592580"/>
                    </a:lnTo>
                    <a:lnTo>
                      <a:pt x="2575560" y="1973580"/>
                    </a:lnTo>
                    <a:lnTo>
                      <a:pt x="2575560" y="2095500"/>
                    </a:lnTo>
                    <a:lnTo>
                      <a:pt x="2552700" y="2164080"/>
                    </a:lnTo>
                    <a:lnTo>
                      <a:pt x="2232660" y="2110740"/>
                    </a:lnTo>
                    <a:lnTo>
                      <a:pt x="1790700" y="2095500"/>
                    </a:lnTo>
                    <a:lnTo>
                      <a:pt x="1722120" y="2110740"/>
                    </a:lnTo>
                    <a:lnTo>
                      <a:pt x="1699260" y="2087880"/>
                    </a:lnTo>
                    <a:lnTo>
                      <a:pt x="1684020" y="1912620"/>
                    </a:lnTo>
                    <a:lnTo>
                      <a:pt x="1524000" y="1592580"/>
                    </a:lnTo>
                    <a:lnTo>
                      <a:pt x="1417320" y="1386840"/>
                    </a:lnTo>
                    <a:lnTo>
                      <a:pt x="1226820" y="1127760"/>
                    </a:lnTo>
                    <a:lnTo>
                      <a:pt x="1043940" y="899160"/>
                    </a:lnTo>
                    <a:lnTo>
                      <a:pt x="952500" y="731520"/>
                    </a:lnTo>
                    <a:lnTo>
                      <a:pt x="175260" y="899160"/>
                    </a:lnTo>
                    <a:lnTo>
                      <a:pt x="175260" y="861060"/>
                    </a:lnTo>
                    <a:lnTo>
                      <a:pt x="99060" y="701040"/>
                    </a:lnTo>
                    <a:lnTo>
                      <a:pt x="0" y="571500"/>
                    </a:lnTo>
                    <a:lnTo>
                      <a:pt x="213360" y="0"/>
                    </a:lnTo>
                    <a:close/>
                  </a:path>
                </a:pathLst>
              </a:custGeom>
              <a:noFill/>
              <a:ln w="38100">
                <a:solidFill>
                  <a:srgbClr val="004FEE"/>
                </a:solidFill>
                <a:prstDash val="sysDash"/>
                <a:round/>
                <a:tailEnd type="none" w="med" len="med"/>
              </a:ln>
              <a:effectLst>
                <a:glow rad="38100">
                  <a:schemeClr val="bg1"/>
                </a:glo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97" name="任意多边形 24"/>
            <p:cNvSpPr/>
            <p:nvPr/>
          </p:nvSpPr>
          <p:spPr>
            <a:xfrm>
              <a:off x="8591967" y="6911655"/>
              <a:ext cx="1693568" cy="1143062"/>
            </a:xfrm>
            <a:custGeom>
              <a:avLst/>
              <a:gdLst>
                <a:gd name="connsiteX0" fmla="*/ 975360 w 3375660"/>
                <a:gd name="connsiteY0" fmla="*/ 0 h 2278380"/>
                <a:gd name="connsiteX1" fmla="*/ 922020 w 3375660"/>
                <a:gd name="connsiteY1" fmla="*/ 0 h 2278380"/>
                <a:gd name="connsiteX2" fmla="*/ 2735580 w 3375660"/>
                <a:gd name="connsiteY2" fmla="*/ 251460 h 2278380"/>
                <a:gd name="connsiteX3" fmla="*/ 2849880 w 3375660"/>
                <a:gd name="connsiteY3" fmla="*/ 266700 h 2278380"/>
                <a:gd name="connsiteX4" fmla="*/ 3063240 w 3375660"/>
                <a:gd name="connsiteY4" fmla="*/ 304800 h 2278380"/>
                <a:gd name="connsiteX5" fmla="*/ 3253740 w 3375660"/>
                <a:gd name="connsiteY5" fmla="*/ 320040 h 2278380"/>
                <a:gd name="connsiteX6" fmla="*/ 3345180 w 3375660"/>
                <a:gd name="connsiteY6" fmla="*/ 342900 h 2278380"/>
                <a:gd name="connsiteX7" fmla="*/ 3375660 w 3375660"/>
                <a:gd name="connsiteY7" fmla="*/ 358140 h 2278380"/>
                <a:gd name="connsiteX8" fmla="*/ 2712720 w 3375660"/>
                <a:gd name="connsiteY8" fmla="*/ 2202180 h 2278380"/>
                <a:gd name="connsiteX9" fmla="*/ 2659380 w 3375660"/>
                <a:gd name="connsiteY9" fmla="*/ 2240280 h 2278380"/>
                <a:gd name="connsiteX10" fmla="*/ 2590800 w 3375660"/>
                <a:gd name="connsiteY10" fmla="*/ 2247900 h 2278380"/>
                <a:gd name="connsiteX11" fmla="*/ 2232660 w 3375660"/>
                <a:gd name="connsiteY11" fmla="*/ 2141220 h 2278380"/>
                <a:gd name="connsiteX12" fmla="*/ 1897380 w 3375660"/>
                <a:gd name="connsiteY12" fmla="*/ 2072640 h 2278380"/>
                <a:gd name="connsiteX13" fmla="*/ 1653540 w 3375660"/>
                <a:gd name="connsiteY13" fmla="*/ 2042160 h 2278380"/>
                <a:gd name="connsiteX14" fmla="*/ 1432560 w 3375660"/>
                <a:gd name="connsiteY14" fmla="*/ 2034540 h 2278380"/>
                <a:gd name="connsiteX15" fmla="*/ 906780 w 3375660"/>
                <a:gd name="connsiteY15" fmla="*/ 2080260 h 2278380"/>
                <a:gd name="connsiteX16" fmla="*/ 175260 w 3375660"/>
                <a:gd name="connsiteY16" fmla="*/ 2240280 h 2278380"/>
                <a:gd name="connsiteX17" fmla="*/ 0 w 3375660"/>
                <a:gd name="connsiteY17" fmla="*/ 2278380 h 2278380"/>
                <a:gd name="connsiteX18" fmla="*/ 76200 w 3375660"/>
                <a:gd name="connsiteY18" fmla="*/ 2087880 h 2278380"/>
                <a:gd name="connsiteX19" fmla="*/ 274320 w 3375660"/>
                <a:gd name="connsiteY19" fmla="*/ 1668780 h 2278380"/>
                <a:gd name="connsiteX20" fmla="*/ 975360 w 3375660"/>
                <a:gd name="connsiteY20" fmla="*/ 0 h 2278380"/>
                <a:gd name="connsiteX0-1" fmla="*/ 975360 w 3375660"/>
                <a:gd name="connsiteY0-2" fmla="*/ 0 h 2278380"/>
                <a:gd name="connsiteX1-3" fmla="*/ 2735580 w 3375660"/>
                <a:gd name="connsiteY1-4" fmla="*/ 251460 h 2278380"/>
                <a:gd name="connsiteX2-5" fmla="*/ 2849880 w 3375660"/>
                <a:gd name="connsiteY2-6" fmla="*/ 266700 h 2278380"/>
                <a:gd name="connsiteX3-7" fmla="*/ 3063240 w 3375660"/>
                <a:gd name="connsiteY3-8" fmla="*/ 304800 h 2278380"/>
                <a:gd name="connsiteX4-9" fmla="*/ 3253740 w 3375660"/>
                <a:gd name="connsiteY4-10" fmla="*/ 320040 h 2278380"/>
                <a:gd name="connsiteX5-11" fmla="*/ 3345180 w 3375660"/>
                <a:gd name="connsiteY5-12" fmla="*/ 342900 h 2278380"/>
                <a:gd name="connsiteX6-13" fmla="*/ 3375660 w 3375660"/>
                <a:gd name="connsiteY6-14" fmla="*/ 358140 h 2278380"/>
                <a:gd name="connsiteX7-15" fmla="*/ 2712720 w 3375660"/>
                <a:gd name="connsiteY7-16" fmla="*/ 2202180 h 2278380"/>
                <a:gd name="connsiteX8-17" fmla="*/ 2659380 w 3375660"/>
                <a:gd name="connsiteY8-18" fmla="*/ 2240280 h 2278380"/>
                <a:gd name="connsiteX9-19" fmla="*/ 2590800 w 3375660"/>
                <a:gd name="connsiteY9-20" fmla="*/ 2247900 h 2278380"/>
                <a:gd name="connsiteX10-21" fmla="*/ 2232660 w 3375660"/>
                <a:gd name="connsiteY10-22" fmla="*/ 2141220 h 2278380"/>
                <a:gd name="connsiteX11-23" fmla="*/ 1897380 w 3375660"/>
                <a:gd name="connsiteY11-24" fmla="*/ 2072640 h 2278380"/>
                <a:gd name="connsiteX12-25" fmla="*/ 1653540 w 3375660"/>
                <a:gd name="connsiteY12-26" fmla="*/ 2042160 h 2278380"/>
                <a:gd name="connsiteX13-27" fmla="*/ 1432560 w 3375660"/>
                <a:gd name="connsiteY13-28" fmla="*/ 2034540 h 2278380"/>
                <a:gd name="connsiteX14-29" fmla="*/ 906780 w 3375660"/>
                <a:gd name="connsiteY14-30" fmla="*/ 2080260 h 2278380"/>
                <a:gd name="connsiteX15-31" fmla="*/ 175260 w 3375660"/>
                <a:gd name="connsiteY15-32" fmla="*/ 2240280 h 2278380"/>
                <a:gd name="connsiteX16-33" fmla="*/ 0 w 3375660"/>
                <a:gd name="connsiteY16-34" fmla="*/ 2278380 h 2278380"/>
                <a:gd name="connsiteX17-35" fmla="*/ 76200 w 3375660"/>
                <a:gd name="connsiteY17-36" fmla="*/ 2087880 h 2278380"/>
                <a:gd name="connsiteX18-37" fmla="*/ 274320 w 3375660"/>
                <a:gd name="connsiteY18-38" fmla="*/ 1668780 h 2278380"/>
                <a:gd name="connsiteX19-39" fmla="*/ 975360 w 3375660"/>
                <a:gd name="connsiteY19-40" fmla="*/ 0 h 227838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</a:cxnLst>
              <a:rect l="l" t="t" r="r" b="b"/>
              <a:pathLst>
                <a:path w="3375660" h="2278380">
                  <a:moveTo>
                    <a:pt x="975360" y="0"/>
                  </a:moveTo>
                  <a:lnTo>
                    <a:pt x="2735580" y="251460"/>
                  </a:lnTo>
                  <a:lnTo>
                    <a:pt x="2849880" y="266700"/>
                  </a:lnTo>
                  <a:lnTo>
                    <a:pt x="3063240" y="304800"/>
                  </a:lnTo>
                  <a:lnTo>
                    <a:pt x="3253740" y="320040"/>
                  </a:lnTo>
                  <a:lnTo>
                    <a:pt x="3345180" y="342900"/>
                  </a:lnTo>
                  <a:lnTo>
                    <a:pt x="3375660" y="358140"/>
                  </a:lnTo>
                  <a:lnTo>
                    <a:pt x="2712720" y="2202180"/>
                  </a:lnTo>
                  <a:lnTo>
                    <a:pt x="2659380" y="2240280"/>
                  </a:lnTo>
                  <a:lnTo>
                    <a:pt x="2590800" y="2247900"/>
                  </a:lnTo>
                  <a:lnTo>
                    <a:pt x="2232660" y="2141220"/>
                  </a:lnTo>
                  <a:lnTo>
                    <a:pt x="1897380" y="2072640"/>
                  </a:lnTo>
                  <a:lnTo>
                    <a:pt x="1653540" y="2042160"/>
                  </a:lnTo>
                  <a:lnTo>
                    <a:pt x="1432560" y="2034540"/>
                  </a:lnTo>
                  <a:lnTo>
                    <a:pt x="906780" y="2080260"/>
                  </a:lnTo>
                  <a:lnTo>
                    <a:pt x="175260" y="2240280"/>
                  </a:lnTo>
                  <a:lnTo>
                    <a:pt x="0" y="2278380"/>
                  </a:lnTo>
                  <a:lnTo>
                    <a:pt x="76200" y="2087880"/>
                  </a:lnTo>
                  <a:lnTo>
                    <a:pt x="274320" y="1668780"/>
                  </a:lnTo>
                  <a:lnTo>
                    <a:pt x="975360" y="0"/>
                  </a:lnTo>
                  <a:close/>
                </a:path>
              </a:pathLst>
            </a:custGeom>
            <a:noFill/>
            <a:ln w="38100">
              <a:solidFill>
                <a:srgbClr val="004FEE"/>
              </a:solidFill>
              <a:prstDash val="sysDash"/>
              <a:round/>
              <a:tailEnd type="none" w="med" len="med"/>
            </a:ln>
            <a:effectLst>
              <a:glow rad="38100">
                <a:schemeClr val="bg1"/>
              </a:glo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4" name="对话气泡: 矩形 22"/>
          <p:cNvSpPr/>
          <p:nvPr>
            <p:custDataLst>
              <p:tags r:id="rId1"/>
            </p:custDataLst>
          </p:nvPr>
        </p:nvSpPr>
        <p:spPr>
          <a:xfrm>
            <a:off x="14574407" y="2647615"/>
            <a:ext cx="1855978" cy="1384995"/>
          </a:xfrm>
          <a:prstGeom prst="wedgeRectCallout">
            <a:avLst>
              <a:gd name="adj1" fmla="val -93587"/>
              <a:gd name="adj2" fmla="val 114655"/>
            </a:avLst>
          </a:prstGeom>
          <a:solidFill>
            <a:schemeClr val="bg1">
              <a:alpha val="9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4000" rIns="54000" rtlCol="0" anchor="ctr">
            <a:spAutoFit/>
          </a:bodyPr>
          <a:lstStyle/>
          <a:p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02-14</a:t>
            </a:r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地块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中等专业学校用地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(A32)</a:t>
            </a: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用地面积：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8.12</a:t>
            </a:r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公顷</a:t>
            </a:r>
            <a:endParaRPr lang="en-US" altLang="zh-CN" sz="1200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容积率≤ 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1.20</a:t>
            </a: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建筑密度≤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25%</a:t>
            </a: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建筑高度≤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24m</a:t>
            </a: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绿地率≥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35%</a:t>
            </a:r>
          </a:p>
        </p:txBody>
      </p:sp>
      <p:sp>
        <p:nvSpPr>
          <p:cNvPr id="99" name="对话气泡: 矩形 22"/>
          <p:cNvSpPr/>
          <p:nvPr>
            <p:custDataLst>
              <p:tags r:id="rId2"/>
            </p:custDataLst>
          </p:nvPr>
        </p:nvSpPr>
        <p:spPr>
          <a:xfrm>
            <a:off x="14793325" y="5315260"/>
            <a:ext cx="1637059" cy="1384995"/>
          </a:xfrm>
          <a:prstGeom prst="wedgeRectCallout">
            <a:avLst>
              <a:gd name="adj1" fmla="val -116472"/>
              <a:gd name="adj2" fmla="val -2775"/>
            </a:avLst>
          </a:prstGeom>
          <a:solidFill>
            <a:schemeClr val="bg1">
              <a:alpha val="9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4000" rIns="54000" rtlCol="0" anchor="ctr">
            <a:spAutoFit/>
          </a:bodyPr>
          <a:lstStyle/>
          <a:p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02-13</a:t>
            </a:r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地块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二类居住用地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(R2)</a:t>
            </a: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用地面积：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4.60</a:t>
            </a:r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公顷</a:t>
            </a:r>
            <a:endParaRPr lang="en-US" altLang="zh-CN" sz="1200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容积率≤ 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1.1</a:t>
            </a: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建筑密度≤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30%</a:t>
            </a: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建筑高度≤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24m</a:t>
            </a: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绿地率≥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30%</a:t>
            </a:r>
          </a:p>
        </p:txBody>
      </p:sp>
      <p:sp>
        <p:nvSpPr>
          <p:cNvPr id="100" name="对话气泡: 矩形 22"/>
          <p:cNvSpPr/>
          <p:nvPr>
            <p:custDataLst>
              <p:tags r:id="rId3"/>
            </p:custDataLst>
          </p:nvPr>
        </p:nvSpPr>
        <p:spPr>
          <a:xfrm>
            <a:off x="8261879" y="2560483"/>
            <a:ext cx="1738601" cy="1569660"/>
          </a:xfrm>
          <a:prstGeom prst="wedgeRectCallout">
            <a:avLst>
              <a:gd name="adj1" fmla="val 239451"/>
              <a:gd name="adj2" fmla="val 72772"/>
            </a:avLst>
          </a:prstGeom>
          <a:solidFill>
            <a:schemeClr val="bg1">
              <a:alpha val="9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4000" rIns="54000" rtlCol="0" anchor="ctr">
            <a:spAutoFit/>
          </a:bodyPr>
          <a:lstStyle/>
          <a:p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02-11</a:t>
            </a:r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地块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幼托用地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en-US" altLang="zh-CN" sz="1200" kern="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Rax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用地面积：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0.54</a:t>
            </a:r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公顷</a:t>
            </a:r>
            <a:endParaRPr lang="en-US" altLang="zh-CN" sz="1200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容积率≤ 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1.0</a:t>
            </a: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建筑密度≤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30%</a:t>
            </a: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建筑高度≤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24m</a:t>
            </a: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绿地率≥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35%</a:t>
            </a: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配套设施：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班幼儿园</a:t>
            </a:r>
          </a:p>
        </p:txBody>
      </p:sp>
      <p:sp>
        <p:nvSpPr>
          <p:cNvPr id="16" name="对话气泡: 矩形 22"/>
          <p:cNvSpPr/>
          <p:nvPr>
            <p:custDataLst>
              <p:tags r:id="rId4"/>
            </p:custDataLst>
          </p:nvPr>
        </p:nvSpPr>
        <p:spPr>
          <a:xfrm>
            <a:off x="8261879" y="4827296"/>
            <a:ext cx="1739171" cy="1384995"/>
          </a:xfrm>
          <a:prstGeom prst="wedgeRectCallout">
            <a:avLst>
              <a:gd name="adj1" fmla="val 89599"/>
              <a:gd name="adj2" fmla="val 71913"/>
            </a:avLst>
          </a:prstGeom>
          <a:solidFill>
            <a:schemeClr val="bg1">
              <a:alpha val="9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4000" rIns="54000" rtlCol="0" anchor="ctr">
            <a:spAutoFit/>
          </a:bodyPr>
          <a:lstStyle/>
          <a:p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02-06</a:t>
            </a:r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地块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二类居住用地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(R2)</a:t>
            </a: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用地面积：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10.81</a:t>
            </a:r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公顷</a:t>
            </a:r>
            <a:endParaRPr lang="en-US" altLang="zh-CN" sz="1200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容积率≤ 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1.1</a:t>
            </a: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建筑密度≤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30%</a:t>
            </a: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建筑高度≤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24m</a:t>
            </a: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绿地率≥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30%</a:t>
            </a:r>
          </a:p>
        </p:txBody>
      </p:sp>
      <p:sp>
        <p:nvSpPr>
          <p:cNvPr id="17" name="对话气泡: 矩形 22"/>
          <p:cNvSpPr/>
          <p:nvPr>
            <p:custDataLst>
              <p:tags r:id="rId5"/>
            </p:custDataLst>
          </p:nvPr>
        </p:nvSpPr>
        <p:spPr>
          <a:xfrm>
            <a:off x="14791386" y="7070882"/>
            <a:ext cx="1638998" cy="1384995"/>
          </a:xfrm>
          <a:prstGeom prst="wedgeRectCallout">
            <a:avLst>
              <a:gd name="adj1" fmla="val -112462"/>
              <a:gd name="adj2" fmla="val -67976"/>
            </a:avLst>
          </a:prstGeom>
          <a:solidFill>
            <a:schemeClr val="bg1">
              <a:alpha val="9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4000" rIns="54000" rtlCol="0" anchor="ctr">
            <a:spAutoFit/>
          </a:bodyPr>
          <a:lstStyle/>
          <a:p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02-17</a:t>
            </a:r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地块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二类居住用地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(R2)</a:t>
            </a: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用地面积：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7.83</a:t>
            </a:r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公顷</a:t>
            </a:r>
            <a:endParaRPr lang="en-US" altLang="zh-CN" sz="1200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容积率≤ 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1.1</a:t>
            </a: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建筑密度≤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30%</a:t>
            </a: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建筑高度≤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24m</a:t>
            </a:r>
          </a:p>
          <a:p>
            <a:r>
              <a:rPr lang="zh-CN" altLang="en-US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绿地率≥</a:t>
            </a:r>
            <a:r>
              <a:rPr lang="en-US" altLang="zh-CN" sz="12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30%</a:t>
            </a:r>
          </a:p>
        </p:txBody>
      </p:sp>
      <p:sp>
        <p:nvSpPr>
          <p:cNvPr id="15" name="矩形 14"/>
          <p:cNvSpPr/>
          <p:nvPr/>
        </p:nvSpPr>
        <p:spPr>
          <a:xfrm>
            <a:off x="5607158" y="1178029"/>
            <a:ext cx="14021956" cy="691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indent="323850" eaLnBrk="1" fontAlgn="auto" hangingPunct="1">
              <a:lnSpc>
                <a:spcPct val="150000"/>
              </a:lnSpc>
              <a:defRPr/>
            </a:pP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（一）优化用地布局：优化中等专业学校用地（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A32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）和幼托用地（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Rax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）布局。</a:t>
            </a:r>
          </a:p>
          <a:p>
            <a:pPr marL="12700" indent="323850" eaLnBrk="1" fontAlgn="auto" hangingPunct="1">
              <a:lnSpc>
                <a:spcPct val="150000"/>
              </a:lnSpc>
              <a:defRPr/>
            </a:pP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（二）调整用地性质及用地指标：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02—06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地块二类居住用地（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R2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），容积率≤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1.1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，建筑密度≤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30%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，建筑高度≤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24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米，绿地率≥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30%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；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02—11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地块幼托用地（</a:t>
            </a:r>
            <a:r>
              <a:rPr lang="en-US" altLang="zh-CN" sz="900" spc="2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Rax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），用地面积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0.54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公顷，配套设施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12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班幼儿园；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02—13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地块二类居住用地（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R2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），用地面积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4.60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公顷，容积率≤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1.1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，建筑密度≤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30%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，建筑高度≤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24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米，绿地率≥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30%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；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02—14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地块中等专业学校用地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(A32)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，用地面积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8.12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公顷；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02—17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地块二类居住用地（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R2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），容积率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≤1.1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，建筑密度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≤30%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，建筑高度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≤24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米，绿地率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≥30%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FCFC512-9556-4ED1-83FC-BD584B9117DD}"/>
              </a:ext>
            </a:extLst>
          </p:cNvPr>
          <p:cNvSpPr txBox="1"/>
          <p:nvPr/>
        </p:nvSpPr>
        <p:spPr>
          <a:xfrm>
            <a:off x="3568949" y="6266022"/>
            <a:ext cx="57849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至溧水老城区</a:t>
            </a: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B5C1F690-FADD-43B6-9B11-A846C2002EF2}"/>
              </a:ext>
            </a:extLst>
          </p:cNvPr>
          <p:cNvSpPr txBox="1"/>
          <p:nvPr/>
        </p:nvSpPr>
        <p:spPr>
          <a:xfrm>
            <a:off x="650059" y="6257925"/>
            <a:ext cx="57849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至溧水开发区</a:t>
            </a: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23F35D7C-9B42-4DC5-918E-21E80D748EFA}"/>
              </a:ext>
            </a:extLst>
          </p:cNvPr>
          <p:cNvSpPr txBox="1"/>
          <p:nvPr/>
        </p:nvSpPr>
        <p:spPr>
          <a:xfrm>
            <a:off x="427313" y="8411706"/>
            <a:ext cx="57849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至高淳区</a:t>
            </a:r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4B1B576F-F7FC-43C0-845B-268E6C6E5E29}"/>
              </a:ext>
            </a:extLst>
          </p:cNvPr>
          <p:cNvSpPr txBox="1"/>
          <p:nvPr/>
        </p:nvSpPr>
        <p:spPr>
          <a:xfrm>
            <a:off x="4200732" y="8872741"/>
            <a:ext cx="57849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至晶桥镇</a:t>
            </a: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CE877316-D917-4286-B67C-54E2321DFB2E}"/>
              </a:ext>
            </a:extLst>
          </p:cNvPr>
          <p:cNvSpPr txBox="1"/>
          <p:nvPr/>
        </p:nvSpPr>
        <p:spPr>
          <a:xfrm>
            <a:off x="4430863" y="8519303"/>
            <a:ext cx="57849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至东庐社区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5BC6417A-AEF8-40BA-9B70-E16E1B76E1FB}"/>
              </a:ext>
            </a:extLst>
          </p:cNvPr>
          <p:cNvSpPr txBox="1"/>
          <p:nvPr/>
        </p:nvSpPr>
        <p:spPr>
          <a:xfrm rot="21397588">
            <a:off x="4061574" y="7372052"/>
            <a:ext cx="95103" cy="4616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defPPr>
              <a:defRPr lang="zh-CN"/>
            </a:defPPr>
            <a:lvl1pPr algn="dist">
              <a:defRPr sz="600" b="1">
                <a:effectLst>
                  <a:glow rad="76200">
                    <a:schemeClr val="bg1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ctr"/>
            <a:r>
              <a:rPr lang="en-US" altLang="zh-CN" dirty="0"/>
              <a:t>341</a:t>
            </a:r>
            <a:r>
              <a:rPr lang="zh-CN" altLang="en-US" dirty="0"/>
              <a:t>省道</a:t>
            </a:r>
          </a:p>
        </p:txBody>
      </p:sp>
      <p:sp>
        <p:nvSpPr>
          <p:cNvPr id="102" name="文本框 1"/>
          <p:cNvSpPr txBox="1"/>
          <p:nvPr/>
        </p:nvSpPr>
        <p:spPr>
          <a:xfrm rot="877141">
            <a:off x="952837" y="7444079"/>
            <a:ext cx="92333" cy="432439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>
            <a:defPPr>
              <a:defRPr lang="zh-CN"/>
            </a:defPPr>
            <a:lvl1pPr algn="dist">
              <a:defRPr sz="1200" b="1">
                <a:effectLst>
                  <a:glow rad="101600">
                    <a:schemeClr val="bg1"/>
                  </a:glow>
                </a:effectLst>
              </a:defRPr>
            </a:lvl1pPr>
          </a:lstStyle>
          <a:p>
            <a:r>
              <a:rPr lang="zh-CN" altLang="en-US" sz="600" dirty="0">
                <a:effectLst>
                  <a:glow rad="63500">
                    <a:schemeClr val="bg1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宁宣高速</a:t>
            </a:r>
          </a:p>
        </p:txBody>
      </p:sp>
      <p:sp>
        <p:nvSpPr>
          <p:cNvPr id="63" name="文本框 1">
            <a:extLst>
              <a:ext uri="{FF2B5EF4-FFF2-40B4-BE49-F238E27FC236}">
                <a16:creationId xmlns:a16="http://schemas.microsoft.com/office/drawing/2014/main" id="{4E8361B4-C698-4A18-9B79-149A0BD58F1E}"/>
              </a:ext>
            </a:extLst>
          </p:cNvPr>
          <p:cNvSpPr txBox="1"/>
          <p:nvPr/>
        </p:nvSpPr>
        <p:spPr>
          <a:xfrm rot="1192271">
            <a:off x="12034148" y="3905458"/>
            <a:ext cx="972121" cy="18466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defPPr>
              <a:defRPr lang="zh-CN"/>
            </a:defPPr>
            <a:lvl1pPr algn="dist">
              <a:defRPr sz="1200" b="1">
                <a:effectLst>
                  <a:glow rad="76200">
                    <a:schemeClr val="bg1"/>
                  </a:glow>
                </a:effectLst>
              </a:defRPr>
            </a:lvl1pPr>
          </a:lstStyle>
          <a:p>
            <a:pPr algn="l"/>
            <a:r>
              <a:rPr lang="zh-CN" altLang="en-US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石虎西路</a:t>
            </a:r>
          </a:p>
        </p:txBody>
      </p:sp>
      <p:sp>
        <p:nvSpPr>
          <p:cNvPr id="64" name="文本框 1">
            <a:extLst>
              <a:ext uri="{FF2B5EF4-FFF2-40B4-BE49-F238E27FC236}">
                <a16:creationId xmlns:a16="http://schemas.microsoft.com/office/drawing/2014/main" id="{E6C37F57-04A4-4B10-A32E-23475EA8B6D9}"/>
              </a:ext>
            </a:extLst>
          </p:cNvPr>
          <p:cNvSpPr txBox="1"/>
          <p:nvPr/>
        </p:nvSpPr>
        <p:spPr>
          <a:xfrm rot="305677">
            <a:off x="14202693" y="6073662"/>
            <a:ext cx="154054" cy="55399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defPPr>
              <a:defRPr lang="zh-CN"/>
            </a:defPPr>
            <a:lvl1pPr algn="dist">
              <a:defRPr sz="1200" b="1">
                <a:effectLst>
                  <a:glow rad="76200">
                    <a:schemeClr val="bg1"/>
                  </a:glow>
                </a:effectLst>
              </a:defRPr>
            </a:lvl1pPr>
          </a:lstStyle>
          <a:p>
            <a:pPr algn="l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观峰路</a:t>
            </a:r>
          </a:p>
        </p:txBody>
      </p:sp>
      <p:sp>
        <p:nvSpPr>
          <p:cNvPr id="65" name="文本框 1">
            <a:extLst>
              <a:ext uri="{FF2B5EF4-FFF2-40B4-BE49-F238E27FC236}">
                <a16:creationId xmlns:a16="http://schemas.microsoft.com/office/drawing/2014/main" id="{45861D34-4DE4-4C92-9046-E4D5E36B7FC2}"/>
              </a:ext>
            </a:extLst>
          </p:cNvPr>
          <p:cNvSpPr txBox="1"/>
          <p:nvPr/>
        </p:nvSpPr>
        <p:spPr>
          <a:xfrm rot="919319">
            <a:off x="11373542" y="7612307"/>
            <a:ext cx="1147679" cy="18466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defPPr>
              <a:defRPr lang="zh-CN"/>
            </a:defPPr>
            <a:lvl1pPr algn="dist">
              <a:defRPr sz="1200" b="1">
                <a:effectLst>
                  <a:glow rad="76200">
                    <a:schemeClr val="bg1"/>
                  </a:glow>
                </a:effectLst>
              </a:defRPr>
            </a:lvl1pPr>
          </a:lstStyle>
          <a:p>
            <a:pPr algn="l"/>
            <a:r>
              <a:rPr lang="zh-CN" altLang="en-US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无想山大道</a:t>
            </a:r>
          </a:p>
        </p:txBody>
      </p:sp>
      <p:sp>
        <p:nvSpPr>
          <p:cNvPr id="66" name="文本框 1">
            <a:extLst>
              <a:ext uri="{FF2B5EF4-FFF2-40B4-BE49-F238E27FC236}">
                <a16:creationId xmlns:a16="http://schemas.microsoft.com/office/drawing/2014/main" id="{6D790D58-8C19-4AF3-B40B-A1DBC74715D2}"/>
              </a:ext>
            </a:extLst>
          </p:cNvPr>
          <p:cNvSpPr txBox="1"/>
          <p:nvPr/>
        </p:nvSpPr>
        <p:spPr>
          <a:xfrm rot="1148761">
            <a:off x="10147438" y="4079101"/>
            <a:ext cx="154054" cy="73866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defPPr>
              <a:defRPr lang="zh-CN"/>
            </a:defPPr>
            <a:lvl1pPr algn="dist">
              <a:defRPr sz="1200" b="1">
                <a:effectLst>
                  <a:glow rad="76200">
                    <a:schemeClr val="bg1"/>
                  </a:glow>
                </a:effectLst>
              </a:defRPr>
            </a:lvl1pPr>
          </a:lstStyle>
          <a:p>
            <a:pPr algn="l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宁宣高速</a:t>
            </a:r>
          </a:p>
        </p:txBody>
      </p:sp>
      <p:sp>
        <p:nvSpPr>
          <p:cNvPr id="67" name="文本框 1">
            <a:extLst>
              <a:ext uri="{FF2B5EF4-FFF2-40B4-BE49-F238E27FC236}">
                <a16:creationId xmlns:a16="http://schemas.microsoft.com/office/drawing/2014/main" id="{E4758AC2-7F52-4253-9A5C-086FC0A75BB6}"/>
              </a:ext>
            </a:extLst>
          </p:cNvPr>
          <p:cNvSpPr txBox="1"/>
          <p:nvPr/>
        </p:nvSpPr>
        <p:spPr>
          <a:xfrm rot="856257">
            <a:off x="1142711" y="7639235"/>
            <a:ext cx="360069" cy="9233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defPPr>
              <a:defRPr lang="zh-CN"/>
            </a:defPPr>
            <a:lvl1pPr algn="dist">
              <a:defRPr sz="1200" b="1">
                <a:effectLst>
                  <a:glow rad="76200">
                    <a:schemeClr val="bg1"/>
                  </a:glow>
                </a:effectLst>
              </a:defRPr>
            </a:lvl1pPr>
          </a:lstStyle>
          <a:p>
            <a:pPr algn="l"/>
            <a:r>
              <a:rPr lang="zh-CN" altLang="en-US" sz="600" kern="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石虎西路</a:t>
            </a:r>
          </a:p>
        </p:txBody>
      </p:sp>
      <p:sp>
        <p:nvSpPr>
          <p:cNvPr id="68" name="文本框 1">
            <a:extLst>
              <a:ext uri="{FF2B5EF4-FFF2-40B4-BE49-F238E27FC236}">
                <a16:creationId xmlns:a16="http://schemas.microsoft.com/office/drawing/2014/main" id="{E9577EF0-3D87-4C67-8FED-3F6ECD4017E0}"/>
              </a:ext>
            </a:extLst>
          </p:cNvPr>
          <p:cNvSpPr txBox="1"/>
          <p:nvPr/>
        </p:nvSpPr>
        <p:spPr>
          <a:xfrm rot="451686">
            <a:off x="1420268" y="7830726"/>
            <a:ext cx="91368" cy="2769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defPPr>
              <a:defRPr lang="zh-CN"/>
            </a:defPPr>
            <a:lvl1pPr algn="dist">
              <a:defRPr sz="1200" b="1">
                <a:effectLst>
                  <a:glow rad="76200">
                    <a:schemeClr val="bg1"/>
                  </a:glow>
                </a:effectLst>
              </a:defRPr>
            </a:lvl1pPr>
          </a:lstStyle>
          <a:p>
            <a:pPr algn="l"/>
            <a:r>
              <a:rPr lang="zh-CN" altLang="en-US" sz="600" kern="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观峰路</a:t>
            </a:r>
          </a:p>
        </p:txBody>
      </p:sp>
      <p:sp>
        <p:nvSpPr>
          <p:cNvPr id="69" name="文本框 1">
            <a:extLst>
              <a:ext uri="{FF2B5EF4-FFF2-40B4-BE49-F238E27FC236}">
                <a16:creationId xmlns:a16="http://schemas.microsoft.com/office/drawing/2014/main" id="{5872BFD9-3D98-4BBB-A3E6-A39D0014F5D8}"/>
              </a:ext>
            </a:extLst>
          </p:cNvPr>
          <p:cNvSpPr txBox="1"/>
          <p:nvPr/>
        </p:nvSpPr>
        <p:spPr>
          <a:xfrm rot="265520">
            <a:off x="961775" y="8094540"/>
            <a:ext cx="504056" cy="9233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defPPr>
              <a:defRPr lang="zh-CN"/>
            </a:defPPr>
            <a:lvl1pPr algn="dist">
              <a:defRPr sz="1200" b="1">
                <a:effectLst>
                  <a:glow rad="76200">
                    <a:schemeClr val="bg1"/>
                  </a:glow>
                </a:effectLst>
              </a:defRPr>
            </a:lvl1pPr>
          </a:lstStyle>
          <a:p>
            <a:pPr algn="l"/>
            <a:r>
              <a:rPr lang="zh-CN" altLang="en-US" sz="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无想山大道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N2Y0ZDAzNDUzMWQxNTUxMjJmYzQwOTRhYjVjMTI3ZTA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674</Words>
  <Application>Microsoft Office PowerPoint</Application>
  <PresentationFormat>自定义</PresentationFormat>
  <Paragraphs>91</Paragraphs>
  <Slides>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</vt:i4>
      </vt:variant>
    </vt:vector>
  </HeadingPairs>
  <TitlesOfParts>
    <vt:vector size="9" baseType="lpstr">
      <vt:lpstr>等线</vt:lpstr>
      <vt:lpstr>宋体</vt:lpstr>
      <vt:lpstr>微软雅黑</vt:lpstr>
      <vt:lpstr>Arial</vt:lpstr>
      <vt:lpstr>Calibri</vt:lpstr>
      <vt:lpstr>Office Theme</vt:lpstr>
      <vt:lpstr>1_Office Theme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zc</dc:creator>
  <cp:lastModifiedBy>zhou zoie</cp:lastModifiedBy>
  <cp:revision>426</cp:revision>
  <cp:lastPrinted>2024-03-26T06:31:00Z</cp:lastPrinted>
  <dcterms:created xsi:type="dcterms:W3CDTF">2019-11-04T11:42:00Z</dcterms:created>
  <dcterms:modified xsi:type="dcterms:W3CDTF">2026-07-27T09:03:27Z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2019-10-18T00:00:00Z</vt:filetime>
  </property>
  <property fmtid="{D5CDD505-2E9C-101B-9397-08002B2CF9AE}" pid="3" name="Creator">
    <vt:lpwstr>Microsoft? Office PowerPoint 2007</vt:lpwstr>
  </property>
  <property fmtid="{D5CDD505-2E9C-101B-9397-08002B2CF9AE}" pid="4" name="LastSaved">
    <vt:filetime>2019-11-13T00:00:00Z</vt:filetime>
  </property>
  <property fmtid="{D5CDD505-2E9C-101B-9397-08002B2CF9AE}" pid="5" name="ICV">
    <vt:lpwstr>100877CCEAEA4DC29D324DB924B7CFD0_13</vt:lpwstr>
  </property>
  <property fmtid="{D5CDD505-2E9C-101B-9397-08002B2CF9AE}" pid="6" name="KSOProductBuildVer">
    <vt:lpwstr>2052-12.1.0.25225</vt:lpwstr>
  </property>
</Properties>
</file>