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 varScale="1">
        <p:scale>
          <a:sx n="79" d="100"/>
          <a:sy n="79" d="100"/>
        </p:scale>
        <p:origin x="360" y="96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3129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08DF21A-B847-FEDD-1824-AB12E9E0CA32}"/>
              </a:ext>
            </a:extLst>
          </p:cNvPr>
          <p:cNvGrpSpPr/>
          <p:nvPr/>
        </p:nvGrpSpPr>
        <p:grpSpPr>
          <a:xfrm>
            <a:off x="10052050" y="5781600"/>
            <a:ext cx="5122864" cy="4276800"/>
            <a:chOff x="10052050" y="5781600"/>
            <a:chExt cx="5122864" cy="42768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D2E8C88-54E5-8709-A045-8C95B34585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grayscl/>
            </a:blip>
            <a:srcRect t="3647" b="4129"/>
            <a:stretch>
              <a:fillRect/>
            </a:stretch>
          </p:blipFill>
          <p:spPr>
            <a:xfrm>
              <a:off x="10052050" y="5781600"/>
              <a:ext cx="5122864" cy="427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AC62BC2-AB69-D07C-C4C6-71D282794191}"/>
                </a:ext>
              </a:extLst>
            </p:cNvPr>
            <p:cNvSpPr/>
            <p:nvPr/>
          </p:nvSpPr>
          <p:spPr>
            <a:xfrm>
              <a:off x="10052050" y="5789519"/>
              <a:ext cx="5122864" cy="426888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5361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为满足高校发展建设需求，提升片区综合科教功能，我局会同栖霞区政府组织开展了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南京仙林副城仙鹤片区控制性详细规划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EAe020-15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南京仙林副城仙鹤片区控制性详细规划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》EAe020-15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025-85896072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5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67088" cy="5023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南京仙林副城仙鹤片区控制性详细规划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EAe020—15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规划管理单元图则修改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>
            <a:extLst>
              <a:ext uri="{FF2B5EF4-FFF2-40B4-BE49-F238E27FC236}">
                <a16:creationId xmlns:a16="http://schemas.microsoft.com/office/drawing/2014/main" id="{D93C025F-8570-4206-8658-0305B867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" b="87"/>
          <a:stretch/>
        </p:blipFill>
        <p:spPr>
          <a:xfrm>
            <a:off x="7678656" y="2055452"/>
            <a:ext cx="8294381" cy="7640222"/>
          </a:xfrm>
          <a:prstGeom prst="rect">
            <a:avLst/>
          </a:prstGeom>
        </p:spPr>
      </p:pic>
      <p:pic>
        <p:nvPicPr>
          <p:cNvPr id="1027" name="图片 1">
            <a:extLst>
              <a:ext uri="{FF2B5EF4-FFF2-40B4-BE49-F238E27FC236}">
                <a16:creationId xmlns:a16="http://schemas.microsoft.com/office/drawing/2014/main" id="{44ED1E9F-0150-48B3-8855-6FE8F2BC0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" r="9550"/>
          <a:stretch/>
        </p:blipFill>
        <p:spPr bwMode="auto">
          <a:xfrm>
            <a:off x="209222" y="5814951"/>
            <a:ext cx="4818601" cy="35781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南京仙林副城仙鹤片区控制性详细规划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》EAe020—15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588516" y="1231948"/>
            <a:ext cx="1315786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（一）控制指标。结合土地权属优化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15-03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地块公园绿地（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15-04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地块高等院校用地（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A31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）用地边界；对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15-04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地块高等院校用地（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A31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）指标赋值，容积率≤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1.05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米、绿地率≥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sz="900" spc="2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二）规划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控制条文。增加“单元图则内地块建设须满足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南京南朝陵墓及石刻保护总体规划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要求。单元图则内地块建设须满足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南京市基站布局规划与控详融合专项规划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南京市信息通信基础设施布局规划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（修编）要求，依托绿地、公共设施等公共资源空间（地块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EAe020—15—08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）规划新建基站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处。 “</a:t>
            </a:r>
          </a:p>
        </p:txBody>
      </p:sp>
      <p:sp>
        <p:nvSpPr>
          <p:cNvPr id="20" name="矩形 19"/>
          <p:cNvSpPr/>
          <p:nvPr/>
        </p:nvSpPr>
        <p:spPr>
          <a:xfrm>
            <a:off x="644830" y="9396675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EAe020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462373" y="5046165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栖霞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EAe020-15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规划管理单元图则位于栖霞区仙林大学城，东至汇通路、西至仙隐南路、南至奔马路、北至仙林大道，用地面积约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176.28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567005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78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7799561" y="8426746"/>
            <a:ext cx="1696666" cy="904863"/>
            <a:chOff x="17976523" y="7056099"/>
            <a:chExt cx="1696666" cy="90486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2476216-644C-4E14-AFBA-A3271C34912B}"/>
                </a:ext>
              </a:extLst>
            </p:cNvPr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22225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7976523" y="7056099"/>
              <a:ext cx="1696666" cy="904863"/>
              <a:chOff x="17976523" y="7056099"/>
              <a:chExt cx="1696666" cy="904863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D8B8F25-776D-4CE5-B273-ACF06C684700}"/>
                  </a:ext>
                </a:extLst>
              </p:cNvPr>
              <p:cNvSpPr txBox="1"/>
              <p:nvPr/>
            </p:nvSpPr>
            <p:spPr>
              <a:xfrm>
                <a:off x="18431927" y="7056099"/>
                <a:ext cx="1241262" cy="9048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修改地块范围</a:t>
                </a:r>
              </a:p>
              <a:p>
                <a:pPr>
                  <a:lnSpc>
                    <a:spcPct val="160000"/>
                  </a:lnSpc>
                </a:pP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22617C8D-29A9-4E22-9B34-18A2E5A3950C}"/>
                  </a:ext>
                </a:extLst>
              </p:cNvPr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AFDED84-9BFB-6AD4-6CD9-3FE3C79EB255}"/>
              </a:ext>
            </a:extLst>
          </p:cNvPr>
          <p:cNvGrpSpPr/>
          <p:nvPr/>
        </p:nvGrpSpPr>
        <p:grpSpPr>
          <a:xfrm>
            <a:off x="209225" y="2055452"/>
            <a:ext cx="4818601" cy="2955268"/>
            <a:chOff x="7727632" y="3603625"/>
            <a:chExt cx="4648835" cy="2851150"/>
          </a:xfrm>
        </p:grpSpPr>
        <p:pic>
          <p:nvPicPr>
            <p:cNvPr id="16" name="图片 15" descr="地图&#10;&#10;AI 生成的内容可能不正确。">
              <a:extLst>
                <a:ext uri="{FF2B5EF4-FFF2-40B4-BE49-F238E27FC236}">
                  <a16:creationId xmlns:a16="http://schemas.microsoft.com/office/drawing/2014/main" id="{322C9D6C-7B97-28B4-22BD-490D63F09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7"/>
            <a:stretch>
              <a:fillRect/>
            </a:stretch>
          </p:blipFill>
          <p:spPr>
            <a:xfrm>
              <a:off x="7727632" y="3603625"/>
              <a:ext cx="4648835" cy="28511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grpSp>
          <p:nvGrpSpPr>
            <p:cNvPr id="17" name="Group 549">
              <a:extLst>
                <a:ext uri="{FF2B5EF4-FFF2-40B4-BE49-F238E27FC236}">
                  <a16:creationId xmlns:a16="http://schemas.microsoft.com/office/drawing/2014/main" id="{24FA3956-AD15-8854-A8A6-B421BA8387D2}"/>
                </a:ext>
              </a:extLst>
            </p:cNvPr>
            <p:cNvGrpSpPr/>
            <p:nvPr/>
          </p:nvGrpSpPr>
          <p:grpSpPr>
            <a:xfrm>
              <a:off x="8407082" y="5241290"/>
              <a:ext cx="1831975" cy="474345"/>
              <a:chOff x="3281" y="11554"/>
              <a:chExt cx="2885" cy="747"/>
            </a:xfrm>
          </p:grpSpPr>
          <p:sp>
            <p:nvSpPr>
              <p:cNvPr id="18" name="Oval 532">
                <a:extLst>
                  <a:ext uri="{FF2B5EF4-FFF2-40B4-BE49-F238E27FC236}">
                    <a16:creationId xmlns:a16="http://schemas.microsoft.com/office/drawing/2014/main" id="{A8085CCE-2A42-82A4-13AD-65DD0327E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2" y="12144"/>
                <a:ext cx="158" cy="157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C00000"/>
                </a:solidFill>
                <a:rou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" name="文本框 2">
                <a:extLst>
                  <a:ext uri="{FF2B5EF4-FFF2-40B4-BE49-F238E27FC236}">
                    <a16:creationId xmlns:a16="http://schemas.microsoft.com/office/drawing/2014/main" id="{E9418009-E42D-27F2-F8DB-6161110DAE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1" y="11554"/>
                <a:ext cx="2885" cy="5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  <a:buNone/>
                </a:pPr>
                <a:r>
                  <a:rPr lang="en-US" sz="1100" b="1" u="sng" kern="100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EAe020-15</a:t>
                </a:r>
              </a:p>
              <a:p>
                <a:pPr algn="ctr">
                  <a:lnSpc>
                    <a:spcPts val="1200"/>
                  </a:lnSpc>
                  <a:buNone/>
                </a:pPr>
                <a:r>
                  <a:rPr lang="zh-CN" sz="1100" b="1" kern="100" dirty="0"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规划管理单元图则</a:t>
                </a:r>
                <a:endParaRPr lang="zh-CN" sz="1050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68" name="任意多边形: 形状 67">
            <a:extLst>
              <a:ext uri="{FF2B5EF4-FFF2-40B4-BE49-F238E27FC236}">
                <a16:creationId xmlns:a16="http://schemas.microsoft.com/office/drawing/2014/main" id="{98FFF603-1BE5-47C4-BB40-E9E3F4D56408}"/>
              </a:ext>
            </a:extLst>
          </p:cNvPr>
          <p:cNvSpPr/>
          <p:nvPr/>
        </p:nvSpPr>
        <p:spPr>
          <a:xfrm>
            <a:off x="8647894" y="3536744"/>
            <a:ext cx="3519552" cy="3140282"/>
          </a:xfrm>
          <a:custGeom>
            <a:avLst/>
            <a:gdLst>
              <a:gd name="connsiteX0" fmla="*/ 2115879 w 3147237"/>
              <a:gd name="connsiteY0" fmla="*/ 0 h 3296093"/>
              <a:gd name="connsiteX1" fmla="*/ 3147237 w 3147237"/>
              <a:gd name="connsiteY1" fmla="*/ 1626782 h 3296093"/>
              <a:gd name="connsiteX2" fmla="*/ 2753833 w 3147237"/>
              <a:gd name="connsiteY2" fmla="*/ 1562986 h 3296093"/>
              <a:gd name="connsiteX3" fmla="*/ 2509284 w 3147237"/>
              <a:gd name="connsiteY3" fmla="*/ 2923954 h 3296093"/>
              <a:gd name="connsiteX4" fmla="*/ 1329070 w 3147237"/>
              <a:gd name="connsiteY4" fmla="*/ 3296093 h 3296093"/>
              <a:gd name="connsiteX5" fmla="*/ 0 w 3147237"/>
              <a:gd name="connsiteY5" fmla="*/ 1329070 h 3296093"/>
              <a:gd name="connsiteX6" fmla="*/ 2115879 w 3147237"/>
              <a:gd name="connsiteY6" fmla="*/ 0 h 3296093"/>
              <a:gd name="connsiteX0" fmla="*/ 2058020 w 3089378"/>
              <a:gd name="connsiteY0" fmla="*/ 0 h 3296093"/>
              <a:gd name="connsiteX1" fmla="*/ 3089378 w 3089378"/>
              <a:gd name="connsiteY1" fmla="*/ 1626782 h 3296093"/>
              <a:gd name="connsiteX2" fmla="*/ 2695974 w 3089378"/>
              <a:gd name="connsiteY2" fmla="*/ 1562986 h 3296093"/>
              <a:gd name="connsiteX3" fmla="*/ 2451425 w 3089378"/>
              <a:gd name="connsiteY3" fmla="*/ 2923954 h 3296093"/>
              <a:gd name="connsiteX4" fmla="*/ 1271211 w 3089378"/>
              <a:gd name="connsiteY4" fmla="*/ 3296093 h 3296093"/>
              <a:gd name="connsiteX5" fmla="*/ 0 w 3089378"/>
              <a:gd name="connsiteY5" fmla="*/ 1294354 h 3296093"/>
              <a:gd name="connsiteX6" fmla="*/ 2058020 w 3089378"/>
              <a:gd name="connsiteY6" fmla="*/ 0 h 3296093"/>
              <a:gd name="connsiteX0" fmla="*/ 2058020 w 3089378"/>
              <a:gd name="connsiteY0" fmla="*/ 0 h 3296093"/>
              <a:gd name="connsiteX1" fmla="*/ 3089378 w 3089378"/>
              <a:gd name="connsiteY1" fmla="*/ 1626782 h 3296093"/>
              <a:gd name="connsiteX2" fmla="*/ 2695974 w 3089378"/>
              <a:gd name="connsiteY2" fmla="*/ 1562986 h 3296093"/>
              <a:gd name="connsiteX3" fmla="*/ 2435875 w 3089378"/>
              <a:gd name="connsiteY3" fmla="*/ 2991338 h 3296093"/>
              <a:gd name="connsiteX4" fmla="*/ 1271211 w 3089378"/>
              <a:gd name="connsiteY4" fmla="*/ 3296093 h 3296093"/>
              <a:gd name="connsiteX5" fmla="*/ 0 w 3089378"/>
              <a:gd name="connsiteY5" fmla="*/ 1294354 h 3296093"/>
              <a:gd name="connsiteX6" fmla="*/ 2058020 w 3089378"/>
              <a:gd name="connsiteY6" fmla="*/ 0 h 3296093"/>
              <a:gd name="connsiteX0" fmla="*/ 2058020 w 3089378"/>
              <a:gd name="connsiteY0" fmla="*/ 0 h 3332377"/>
              <a:gd name="connsiteX1" fmla="*/ 3089378 w 3089378"/>
              <a:gd name="connsiteY1" fmla="*/ 1626782 h 3332377"/>
              <a:gd name="connsiteX2" fmla="*/ 2695974 w 3089378"/>
              <a:gd name="connsiteY2" fmla="*/ 1562986 h 3332377"/>
              <a:gd name="connsiteX3" fmla="*/ 2435875 w 3089378"/>
              <a:gd name="connsiteY3" fmla="*/ 2991338 h 3332377"/>
              <a:gd name="connsiteX4" fmla="*/ 1307495 w 3089378"/>
              <a:gd name="connsiteY4" fmla="*/ 3332377 h 3332377"/>
              <a:gd name="connsiteX5" fmla="*/ 0 w 3089378"/>
              <a:gd name="connsiteY5" fmla="*/ 1294354 h 3332377"/>
              <a:gd name="connsiteX6" fmla="*/ 2058020 w 3089378"/>
              <a:gd name="connsiteY6" fmla="*/ 0 h 3332377"/>
              <a:gd name="connsiteX0" fmla="*/ 2068387 w 3089378"/>
              <a:gd name="connsiteY0" fmla="*/ 0 h 3316827"/>
              <a:gd name="connsiteX1" fmla="*/ 3089378 w 3089378"/>
              <a:gd name="connsiteY1" fmla="*/ 1611232 h 3316827"/>
              <a:gd name="connsiteX2" fmla="*/ 2695974 w 3089378"/>
              <a:gd name="connsiteY2" fmla="*/ 1547436 h 3316827"/>
              <a:gd name="connsiteX3" fmla="*/ 2435875 w 3089378"/>
              <a:gd name="connsiteY3" fmla="*/ 2975788 h 3316827"/>
              <a:gd name="connsiteX4" fmla="*/ 1307495 w 3089378"/>
              <a:gd name="connsiteY4" fmla="*/ 3316827 h 3316827"/>
              <a:gd name="connsiteX5" fmla="*/ 0 w 3089378"/>
              <a:gd name="connsiteY5" fmla="*/ 1278804 h 3316827"/>
              <a:gd name="connsiteX6" fmla="*/ 2068387 w 3089378"/>
              <a:gd name="connsiteY6" fmla="*/ 0 h 3316827"/>
              <a:gd name="connsiteX0" fmla="*/ 2131258 w 3152249"/>
              <a:gd name="connsiteY0" fmla="*/ 0 h 3316827"/>
              <a:gd name="connsiteX1" fmla="*/ 3152249 w 3152249"/>
              <a:gd name="connsiteY1" fmla="*/ 1611232 h 3316827"/>
              <a:gd name="connsiteX2" fmla="*/ 2758845 w 3152249"/>
              <a:gd name="connsiteY2" fmla="*/ 1547436 h 3316827"/>
              <a:gd name="connsiteX3" fmla="*/ 2498746 w 3152249"/>
              <a:gd name="connsiteY3" fmla="*/ 2975788 h 3316827"/>
              <a:gd name="connsiteX4" fmla="*/ 1370366 w 3152249"/>
              <a:gd name="connsiteY4" fmla="*/ 3316827 h 3316827"/>
              <a:gd name="connsiteX5" fmla="*/ 0 w 3152249"/>
              <a:gd name="connsiteY5" fmla="*/ 1244510 h 3316827"/>
              <a:gd name="connsiteX6" fmla="*/ 2131258 w 3152249"/>
              <a:gd name="connsiteY6" fmla="*/ 0 h 3316827"/>
              <a:gd name="connsiteX0" fmla="*/ 2131258 w 3152249"/>
              <a:gd name="connsiteY0" fmla="*/ 0 h 3316827"/>
              <a:gd name="connsiteX1" fmla="*/ 3152249 w 3152249"/>
              <a:gd name="connsiteY1" fmla="*/ 1611232 h 3316827"/>
              <a:gd name="connsiteX2" fmla="*/ 2758845 w 3152249"/>
              <a:gd name="connsiteY2" fmla="*/ 1547436 h 3316827"/>
              <a:gd name="connsiteX3" fmla="*/ 2498746 w 3152249"/>
              <a:gd name="connsiteY3" fmla="*/ 2975788 h 3316827"/>
              <a:gd name="connsiteX4" fmla="*/ 1370366 w 3152249"/>
              <a:gd name="connsiteY4" fmla="*/ 3316827 h 3316827"/>
              <a:gd name="connsiteX5" fmla="*/ 0 w 3152249"/>
              <a:gd name="connsiteY5" fmla="*/ 1244510 h 3316827"/>
              <a:gd name="connsiteX6" fmla="*/ 13103 w 3152249"/>
              <a:gd name="connsiteY6" fmla="*/ 1245585 h 3316827"/>
              <a:gd name="connsiteX7" fmla="*/ 2131258 w 3152249"/>
              <a:gd name="connsiteY7" fmla="*/ 0 h 3316827"/>
              <a:gd name="connsiteX0" fmla="*/ 2131258 w 3152249"/>
              <a:gd name="connsiteY0" fmla="*/ 0 h 3316827"/>
              <a:gd name="connsiteX1" fmla="*/ 3152249 w 3152249"/>
              <a:gd name="connsiteY1" fmla="*/ 1611232 h 3316827"/>
              <a:gd name="connsiteX2" fmla="*/ 2758845 w 3152249"/>
              <a:gd name="connsiteY2" fmla="*/ 1547436 h 3316827"/>
              <a:gd name="connsiteX3" fmla="*/ 2498746 w 3152249"/>
              <a:gd name="connsiteY3" fmla="*/ 2975788 h 3316827"/>
              <a:gd name="connsiteX4" fmla="*/ 1370366 w 3152249"/>
              <a:gd name="connsiteY4" fmla="*/ 3316827 h 3316827"/>
              <a:gd name="connsiteX5" fmla="*/ 0 w 3152249"/>
              <a:gd name="connsiteY5" fmla="*/ 1244510 h 3316827"/>
              <a:gd name="connsiteX6" fmla="*/ 390328 w 3152249"/>
              <a:gd name="connsiteY6" fmla="*/ 1136990 h 3316827"/>
              <a:gd name="connsiteX7" fmla="*/ 2131258 w 3152249"/>
              <a:gd name="connsiteY7" fmla="*/ 0 h 3316827"/>
              <a:gd name="connsiteX0" fmla="*/ 1948361 w 2969352"/>
              <a:gd name="connsiteY0" fmla="*/ 0 h 3316827"/>
              <a:gd name="connsiteX1" fmla="*/ 2969352 w 2969352"/>
              <a:gd name="connsiteY1" fmla="*/ 1611232 h 3316827"/>
              <a:gd name="connsiteX2" fmla="*/ 2575948 w 2969352"/>
              <a:gd name="connsiteY2" fmla="*/ 1547436 h 3316827"/>
              <a:gd name="connsiteX3" fmla="*/ 2315849 w 2969352"/>
              <a:gd name="connsiteY3" fmla="*/ 2975788 h 3316827"/>
              <a:gd name="connsiteX4" fmla="*/ 1187469 w 2969352"/>
              <a:gd name="connsiteY4" fmla="*/ 3316827 h 3316827"/>
              <a:gd name="connsiteX5" fmla="*/ 0 w 2969352"/>
              <a:gd name="connsiteY5" fmla="*/ 1530286 h 3316827"/>
              <a:gd name="connsiteX6" fmla="*/ 207431 w 2969352"/>
              <a:gd name="connsiteY6" fmla="*/ 1136990 h 3316827"/>
              <a:gd name="connsiteX7" fmla="*/ 1948361 w 2969352"/>
              <a:gd name="connsiteY7" fmla="*/ 0 h 3316827"/>
              <a:gd name="connsiteX0" fmla="*/ 1958120 w 2979111"/>
              <a:gd name="connsiteY0" fmla="*/ 0 h 3316827"/>
              <a:gd name="connsiteX1" fmla="*/ 2979111 w 2979111"/>
              <a:gd name="connsiteY1" fmla="*/ 1611232 h 3316827"/>
              <a:gd name="connsiteX2" fmla="*/ 2585707 w 2979111"/>
              <a:gd name="connsiteY2" fmla="*/ 1547436 h 3316827"/>
              <a:gd name="connsiteX3" fmla="*/ 2325608 w 2979111"/>
              <a:gd name="connsiteY3" fmla="*/ 2975788 h 3316827"/>
              <a:gd name="connsiteX4" fmla="*/ 1197228 w 2979111"/>
              <a:gd name="connsiteY4" fmla="*/ 3316827 h 3316827"/>
              <a:gd name="connsiteX5" fmla="*/ 9759 w 2979111"/>
              <a:gd name="connsiteY5" fmla="*/ 1530286 h 3316827"/>
              <a:gd name="connsiteX6" fmla="*/ 0 w 2979111"/>
              <a:gd name="connsiteY6" fmla="*/ 1542792 h 3316827"/>
              <a:gd name="connsiteX7" fmla="*/ 217190 w 2979111"/>
              <a:gd name="connsiteY7" fmla="*/ 1136990 h 3316827"/>
              <a:gd name="connsiteX8" fmla="*/ 1958120 w 2979111"/>
              <a:gd name="connsiteY8" fmla="*/ 0 h 3316827"/>
              <a:gd name="connsiteX0" fmla="*/ 1986698 w 3007689"/>
              <a:gd name="connsiteY0" fmla="*/ 0 h 3316827"/>
              <a:gd name="connsiteX1" fmla="*/ 3007689 w 3007689"/>
              <a:gd name="connsiteY1" fmla="*/ 1611232 h 3316827"/>
              <a:gd name="connsiteX2" fmla="*/ 2614285 w 3007689"/>
              <a:gd name="connsiteY2" fmla="*/ 1547436 h 3316827"/>
              <a:gd name="connsiteX3" fmla="*/ 2354186 w 3007689"/>
              <a:gd name="connsiteY3" fmla="*/ 2975788 h 3316827"/>
              <a:gd name="connsiteX4" fmla="*/ 1225806 w 3007689"/>
              <a:gd name="connsiteY4" fmla="*/ 3316827 h 3316827"/>
              <a:gd name="connsiteX5" fmla="*/ 38337 w 3007689"/>
              <a:gd name="connsiteY5" fmla="*/ 1530286 h 3316827"/>
              <a:gd name="connsiteX6" fmla="*/ 0 w 3007689"/>
              <a:gd name="connsiteY6" fmla="*/ 1737119 h 3316827"/>
              <a:gd name="connsiteX7" fmla="*/ 245768 w 3007689"/>
              <a:gd name="connsiteY7" fmla="*/ 1136990 h 3316827"/>
              <a:gd name="connsiteX8" fmla="*/ 1986698 w 3007689"/>
              <a:gd name="connsiteY8" fmla="*/ 0 h 3316827"/>
              <a:gd name="connsiteX0" fmla="*/ 2026707 w 3047698"/>
              <a:gd name="connsiteY0" fmla="*/ 0 h 3316827"/>
              <a:gd name="connsiteX1" fmla="*/ 3047698 w 3047698"/>
              <a:gd name="connsiteY1" fmla="*/ 1611232 h 3316827"/>
              <a:gd name="connsiteX2" fmla="*/ 2654294 w 3047698"/>
              <a:gd name="connsiteY2" fmla="*/ 1547436 h 3316827"/>
              <a:gd name="connsiteX3" fmla="*/ 2394195 w 3047698"/>
              <a:gd name="connsiteY3" fmla="*/ 2975788 h 3316827"/>
              <a:gd name="connsiteX4" fmla="*/ 1265815 w 3047698"/>
              <a:gd name="connsiteY4" fmla="*/ 3316827 h 3316827"/>
              <a:gd name="connsiteX5" fmla="*/ 78346 w 3047698"/>
              <a:gd name="connsiteY5" fmla="*/ 1530286 h 3316827"/>
              <a:gd name="connsiteX6" fmla="*/ 0 w 3047698"/>
              <a:gd name="connsiteY6" fmla="*/ 1308456 h 3316827"/>
              <a:gd name="connsiteX7" fmla="*/ 285777 w 3047698"/>
              <a:gd name="connsiteY7" fmla="*/ 1136990 h 3316827"/>
              <a:gd name="connsiteX8" fmla="*/ 2026707 w 3047698"/>
              <a:gd name="connsiteY8" fmla="*/ 0 h 3316827"/>
              <a:gd name="connsiteX0" fmla="*/ 2026707 w 3047698"/>
              <a:gd name="connsiteY0" fmla="*/ 0 h 3316827"/>
              <a:gd name="connsiteX1" fmla="*/ 3047698 w 3047698"/>
              <a:gd name="connsiteY1" fmla="*/ 1611232 h 3316827"/>
              <a:gd name="connsiteX2" fmla="*/ 2654294 w 3047698"/>
              <a:gd name="connsiteY2" fmla="*/ 1547436 h 3316827"/>
              <a:gd name="connsiteX3" fmla="*/ 2394195 w 3047698"/>
              <a:gd name="connsiteY3" fmla="*/ 2975788 h 3316827"/>
              <a:gd name="connsiteX4" fmla="*/ 1265815 w 3047698"/>
              <a:gd name="connsiteY4" fmla="*/ 3316827 h 3316827"/>
              <a:gd name="connsiteX5" fmla="*/ 192657 w 3047698"/>
              <a:gd name="connsiteY5" fmla="*/ 1781769 h 3316827"/>
              <a:gd name="connsiteX6" fmla="*/ 0 w 3047698"/>
              <a:gd name="connsiteY6" fmla="*/ 1308456 h 3316827"/>
              <a:gd name="connsiteX7" fmla="*/ 285777 w 3047698"/>
              <a:gd name="connsiteY7" fmla="*/ 1136990 h 3316827"/>
              <a:gd name="connsiteX8" fmla="*/ 2026707 w 3047698"/>
              <a:gd name="connsiteY8" fmla="*/ 0 h 3316827"/>
              <a:gd name="connsiteX0" fmla="*/ 2026707 w 3047698"/>
              <a:gd name="connsiteY0" fmla="*/ 0 h 3248241"/>
              <a:gd name="connsiteX1" fmla="*/ 3047698 w 3047698"/>
              <a:gd name="connsiteY1" fmla="*/ 1611232 h 3248241"/>
              <a:gd name="connsiteX2" fmla="*/ 2654294 w 3047698"/>
              <a:gd name="connsiteY2" fmla="*/ 1547436 h 3248241"/>
              <a:gd name="connsiteX3" fmla="*/ 2394195 w 3047698"/>
              <a:gd name="connsiteY3" fmla="*/ 2975788 h 3248241"/>
              <a:gd name="connsiteX4" fmla="*/ 1174367 w 3047698"/>
              <a:gd name="connsiteY4" fmla="*/ 3248241 h 3248241"/>
              <a:gd name="connsiteX5" fmla="*/ 192657 w 3047698"/>
              <a:gd name="connsiteY5" fmla="*/ 1781769 h 3248241"/>
              <a:gd name="connsiteX6" fmla="*/ 0 w 3047698"/>
              <a:gd name="connsiteY6" fmla="*/ 1308456 h 3248241"/>
              <a:gd name="connsiteX7" fmla="*/ 285777 w 3047698"/>
              <a:gd name="connsiteY7" fmla="*/ 1136990 h 3248241"/>
              <a:gd name="connsiteX8" fmla="*/ 2026707 w 3047698"/>
              <a:gd name="connsiteY8" fmla="*/ 0 h 3248241"/>
              <a:gd name="connsiteX0" fmla="*/ 2026707 w 3047698"/>
              <a:gd name="connsiteY0" fmla="*/ 0 h 3248241"/>
              <a:gd name="connsiteX1" fmla="*/ 3047698 w 3047698"/>
              <a:gd name="connsiteY1" fmla="*/ 1611232 h 3248241"/>
              <a:gd name="connsiteX2" fmla="*/ 2654294 w 3047698"/>
              <a:gd name="connsiteY2" fmla="*/ 1547436 h 3248241"/>
              <a:gd name="connsiteX3" fmla="*/ 2365618 w 3047698"/>
              <a:gd name="connsiteY3" fmla="*/ 2890055 h 3248241"/>
              <a:gd name="connsiteX4" fmla="*/ 1174367 w 3047698"/>
              <a:gd name="connsiteY4" fmla="*/ 3248241 h 3248241"/>
              <a:gd name="connsiteX5" fmla="*/ 192657 w 3047698"/>
              <a:gd name="connsiteY5" fmla="*/ 1781769 h 3248241"/>
              <a:gd name="connsiteX6" fmla="*/ 0 w 3047698"/>
              <a:gd name="connsiteY6" fmla="*/ 1308456 h 3248241"/>
              <a:gd name="connsiteX7" fmla="*/ 285777 w 3047698"/>
              <a:gd name="connsiteY7" fmla="*/ 1136990 h 3248241"/>
              <a:gd name="connsiteX8" fmla="*/ 2026707 w 3047698"/>
              <a:gd name="connsiteY8" fmla="*/ 0 h 3248241"/>
              <a:gd name="connsiteX0" fmla="*/ 2026707 w 3047698"/>
              <a:gd name="connsiteY0" fmla="*/ 0 h 3248241"/>
              <a:gd name="connsiteX1" fmla="*/ 3047698 w 3047698"/>
              <a:gd name="connsiteY1" fmla="*/ 1611232 h 3248241"/>
              <a:gd name="connsiteX2" fmla="*/ 2637147 w 3047698"/>
              <a:gd name="connsiteY2" fmla="*/ 1593160 h 3248241"/>
              <a:gd name="connsiteX3" fmla="*/ 2365618 w 3047698"/>
              <a:gd name="connsiteY3" fmla="*/ 2890055 h 3248241"/>
              <a:gd name="connsiteX4" fmla="*/ 1174367 w 3047698"/>
              <a:gd name="connsiteY4" fmla="*/ 3248241 h 3248241"/>
              <a:gd name="connsiteX5" fmla="*/ 192657 w 3047698"/>
              <a:gd name="connsiteY5" fmla="*/ 1781769 h 3248241"/>
              <a:gd name="connsiteX6" fmla="*/ 0 w 3047698"/>
              <a:gd name="connsiteY6" fmla="*/ 1308456 h 3248241"/>
              <a:gd name="connsiteX7" fmla="*/ 285777 w 3047698"/>
              <a:gd name="connsiteY7" fmla="*/ 1136990 h 3248241"/>
              <a:gd name="connsiteX8" fmla="*/ 2026707 w 3047698"/>
              <a:gd name="connsiteY8" fmla="*/ 0 h 3248241"/>
              <a:gd name="connsiteX0" fmla="*/ 2026707 w 3064845"/>
              <a:gd name="connsiteY0" fmla="*/ 0 h 3248241"/>
              <a:gd name="connsiteX1" fmla="*/ 3064845 w 3064845"/>
              <a:gd name="connsiteY1" fmla="*/ 1679818 h 3248241"/>
              <a:gd name="connsiteX2" fmla="*/ 2637147 w 3064845"/>
              <a:gd name="connsiteY2" fmla="*/ 1593160 h 3248241"/>
              <a:gd name="connsiteX3" fmla="*/ 2365618 w 3064845"/>
              <a:gd name="connsiteY3" fmla="*/ 2890055 h 3248241"/>
              <a:gd name="connsiteX4" fmla="*/ 1174367 w 3064845"/>
              <a:gd name="connsiteY4" fmla="*/ 3248241 h 3248241"/>
              <a:gd name="connsiteX5" fmla="*/ 192657 w 3064845"/>
              <a:gd name="connsiteY5" fmla="*/ 1781769 h 3248241"/>
              <a:gd name="connsiteX6" fmla="*/ 0 w 3064845"/>
              <a:gd name="connsiteY6" fmla="*/ 1308456 h 3248241"/>
              <a:gd name="connsiteX7" fmla="*/ 285777 w 3064845"/>
              <a:gd name="connsiteY7" fmla="*/ 1136990 h 3248241"/>
              <a:gd name="connsiteX8" fmla="*/ 2026707 w 3064845"/>
              <a:gd name="connsiteY8" fmla="*/ 0 h 3248241"/>
              <a:gd name="connsiteX0" fmla="*/ 1969552 w 3064845"/>
              <a:gd name="connsiteY0" fmla="*/ 0 h 3305396"/>
              <a:gd name="connsiteX1" fmla="*/ 3064845 w 3064845"/>
              <a:gd name="connsiteY1" fmla="*/ 1736973 h 3305396"/>
              <a:gd name="connsiteX2" fmla="*/ 2637147 w 3064845"/>
              <a:gd name="connsiteY2" fmla="*/ 1650315 h 3305396"/>
              <a:gd name="connsiteX3" fmla="*/ 2365618 w 3064845"/>
              <a:gd name="connsiteY3" fmla="*/ 2947210 h 3305396"/>
              <a:gd name="connsiteX4" fmla="*/ 1174367 w 3064845"/>
              <a:gd name="connsiteY4" fmla="*/ 3305396 h 3305396"/>
              <a:gd name="connsiteX5" fmla="*/ 192657 w 3064845"/>
              <a:gd name="connsiteY5" fmla="*/ 1838924 h 3305396"/>
              <a:gd name="connsiteX6" fmla="*/ 0 w 3064845"/>
              <a:gd name="connsiteY6" fmla="*/ 1365611 h 3305396"/>
              <a:gd name="connsiteX7" fmla="*/ 285777 w 3064845"/>
              <a:gd name="connsiteY7" fmla="*/ 1194145 h 3305396"/>
              <a:gd name="connsiteX8" fmla="*/ 1969552 w 3064845"/>
              <a:gd name="connsiteY8" fmla="*/ 0 h 3305396"/>
              <a:gd name="connsiteX0" fmla="*/ 1969552 w 3064845"/>
              <a:gd name="connsiteY0" fmla="*/ 0 h 3311112"/>
              <a:gd name="connsiteX1" fmla="*/ 3064845 w 3064845"/>
              <a:gd name="connsiteY1" fmla="*/ 1742689 h 3311112"/>
              <a:gd name="connsiteX2" fmla="*/ 2637147 w 3064845"/>
              <a:gd name="connsiteY2" fmla="*/ 1656031 h 3311112"/>
              <a:gd name="connsiteX3" fmla="*/ 2365618 w 3064845"/>
              <a:gd name="connsiteY3" fmla="*/ 2952926 h 3311112"/>
              <a:gd name="connsiteX4" fmla="*/ 1174367 w 3064845"/>
              <a:gd name="connsiteY4" fmla="*/ 3311112 h 3311112"/>
              <a:gd name="connsiteX5" fmla="*/ 192657 w 3064845"/>
              <a:gd name="connsiteY5" fmla="*/ 1844640 h 3311112"/>
              <a:gd name="connsiteX6" fmla="*/ 0 w 3064845"/>
              <a:gd name="connsiteY6" fmla="*/ 1371327 h 3311112"/>
              <a:gd name="connsiteX7" fmla="*/ 285777 w 3064845"/>
              <a:gd name="connsiteY7" fmla="*/ 1199861 h 3311112"/>
              <a:gd name="connsiteX8" fmla="*/ 1969552 w 3064845"/>
              <a:gd name="connsiteY8" fmla="*/ 0 h 3311112"/>
              <a:gd name="connsiteX0" fmla="*/ 1935259 w 3030552"/>
              <a:gd name="connsiteY0" fmla="*/ 0 h 3311112"/>
              <a:gd name="connsiteX1" fmla="*/ 3030552 w 3030552"/>
              <a:gd name="connsiteY1" fmla="*/ 1742689 h 3311112"/>
              <a:gd name="connsiteX2" fmla="*/ 2602854 w 3030552"/>
              <a:gd name="connsiteY2" fmla="*/ 1656031 h 3311112"/>
              <a:gd name="connsiteX3" fmla="*/ 2331325 w 3030552"/>
              <a:gd name="connsiteY3" fmla="*/ 2952926 h 3311112"/>
              <a:gd name="connsiteX4" fmla="*/ 1140074 w 3030552"/>
              <a:gd name="connsiteY4" fmla="*/ 3311112 h 3311112"/>
              <a:gd name="connsiteX5" fmla="*/ 158364 w 3030552"/>
              <a:gd name="connsiteY5" fmla="*/ 1844640 h 3311112"/>
              <a:gd name="connsiteX6" fmla="*/ 0 w 3030552"/>
              <a:gd name="connsiteY6" fmla="*/ 1502783 h 3311112"/>
              <a:gd name="connsiteX7" fmla="*/ 251484 w 3030552"/>
              <a:gd name="connsiteY7" fmla="*/ 1199861 h 3311112"/>
              <a:gd name="connsiteX8" fmla="*/ 1935259 w 3030552"/>
              <a:gd name="connsiteY8" fmla="*/ 0 h 3311112"/>
              <a:gd name="connsiteX0" fmla="*/ 2066714 w 3162007"/>
              <a:gd name="connsiteY0" fmla="*/ 0 h 3311112"/>
              <a:gd name="connsiteX1" fmla="*/ 3162007 w 3162007"/>
              <a:gd name="connsiteY1" fmla="*/ 1742689 h 3311112"/>
              <a:gd name="connsiteX2" fmla="*/ 2734309 w 3162007"/>
              <a:gd name="connsiteY2" fmla="*/ 1656031 h 3311112"/>
              <a:gd name="connsiteX3" fmla="*/ 2462780 w 3162007"/>
              <a:gd name="connsiteY3" fmla="*/ 2952926 h 3311112"/>
              <a:gd name="connsiteX4" fmla="*/ 1271529 w 3162007"/>
              <a:gd name="connsiteY4" fmla="*/ 3311112 h 3311112"/>
              <a:gd name="connsiteX5" fmla="*/ 289819 w 3162007"/>
              <a:gd name="connsiteY5" fmla="*/ 1844640 h 3311112"/>
              <a:gd name="connsiteX6" fmla="*/ 131455 w 3162007"/>
              <a:gd name="connsiteY6" fmla="*/ 1502783 h 3311112"/>
              <a:gd name="connsiteX7" fmla="*/ 0 w 3162007"/>
              <a:gd name="connsiteY7" fmla="*/ 1291309 h 3311112"/>
              <a:gd name="connsiteX8" fmla="*/ 2066714 w 3162007"/>
              <a:gd name="connsiteY8" fmla="*/ 0 h 3311112"/>
              <a:gd name="connsiteX0" fmla="*/ 2066714 w 3665639"/>
              <a:gd name="connsiteY0" fmla="*/ 0 h 3311112"/>
              <a:gd name="connsiteX1" fmla="*/ 3162007 w 3665639"/>
              <a:gd name="connsiteY1" fmla="*/ 1742689 h 3311112"/>
              <a:gd name="connsiteX2" fmla="*/ 3665639 w 3665639"/>
              <a:gd name="connsiteY2" fmla="*/ 2544041 h 3311112"/>
              <a:gd name="connsiteX3" fmla="*/ 2462780 w 3665639"/>
              <a:gd name="connsiteY3" fmla="*/ 2952926 h 3311112"/>
              <a:gd name="connsiteX4" fmla="*/ 1271529 w 3665639"/>
              <a:gd name="connsiteY4" fmla="*/ 3311112 h 3311112"/>
              <a:gd name="connsiteX5" fmla="*/ 289819 w 3665639"/>
              <a:gd name="connsiteY5" fmla="*/ 1844640 h 3311112"/>
              <a:gd name="connsiteX6" fmla="*/ 131455 w 3665639"/>
              <a:gd name="connsiteY6" fmla="*/ 1502783 h 3311112"/>
              <a:gd name="connsiteX7" fmla="*/ 0 w 3665639"/>
              <a:gd name="connsiteY7" fmla="*/ 1291309 h 3311112"/>
              <a:gd name="connsiteX8" fmla="*/ 2066714 w 3665639"/>
              <a:gd name="connsiteY8" fmla="*/ 0 h 3311112"/>
              <a:gd name="connsiteX0" fmla="*/ 2066714 w 3665639"/>
              <a:gd name="connsiteY0" fmla="*/ 0 h 3442722"/>
              <a:gd name="connsiteX1" fmla="*/ 3162007 w 3665639"/>
              <a:gd name="connsiteY1" fmla="*/ 1742689 h 3442722"/>
              <a:gd name="connsiteX2" fmla="*/ 3665639 w 3665639"/>
              <a:gd name="connsiteY2" fmla="*/ 2544041 h 3442722"/>
              <a:gd name="connsiteX3" fmla="*/ 2462780 w 3665639"/>
              <a:gd name="connsiteY3" fmla="*/ 2952926 h 3442722"/>
              <a:gd name="connsiteX4" fmla="*/ 1224525 w 3665639"/>
              <a:gd name="connsiteY4" fmla="*/ 3442722 h 3442722"/>
              <a:gd name="connsiteX5" fmla="*/ 289819 w 3665639"/>
              <a:gd name="connsiteY5" fmla="*/ 1844640 h 3442722"/>
              <a:gd name="connsiteX6" fmla="*/ 131455 w 3665639"/>
              <a:gd name="connsiteY6" fmla="*/ 1502783 h 3442722"/>
              <a:gd name="connsiteX7" fmla="*/ 0 w 3665639"/>
              <a:gd name="connsiteY7" fmla="*/ 1291309 h 3442722"/>
              <a:gd name="connsiteX8" fmla="*/ 2066714 w 3665639"/>
              <a:gd name="connsiteY8" fmla="*/ 0 h 3442722"/>
              <a:gd name="connsiteX0" fmla="*/ 2066714 w 3665639"/>
              <a:gd name="connsiteY0" fmla="*/ 0 h 3442722"/>
              <a:gd name="connsiteX1" fmla="*/ 3162007 w 3665639"/>
              <a:gd name="connsiteY1" fmla="*/ 1742689 h 3442722"/>
              <a:gd name="connsiteX2" fmla="*/ 3665639 w 3665639"/>
              <a:gd name="connsiteY2" fmla="*/ 2544041 h 3442722"/>
              <a:gd name="connsiteX3" fmla="*/ 2486282 w 3665639"/>
              <a:gd name="connsiteY3" fmla="*/ 3018731 h 3442722"/>
              <a:gd name="connsiteX4" fmla="*/ 1224525 w 3665639"/>
              <a:gd name="connsiteY4" fmla="*/ 3442722 h 3442722"/>
              <a:gd name="connsiteX5" fmla="*/ 289819 w 3665639"/>
              <a:gd name="connsiteY5" fmla="*/ 1844640 h 3442722"/>
              <a:gd name="connsiteX6" fmla="*/ 131455 w 3665639"/>
              <a:gd name="connsiteY6" fmla="*/ 1502783 h 3442722"/>
              <a:gd name="connsiteX7" fmla="*/ 0 w 3665639"/>
              <a:gd name="connsiteY7" fmla="*/ 1291309 h 3442722"/>
              <a:gd name="connsiteX8" fmla="*/ 2066714 w 3665639"/>
              <a:gd name="connsiteY8" fmla="*/ 0 h 3442722"/>
              <a:gd name="connsiteX0" fmla="*/ 2066714 w 3792548"/>
              <a:gd name="connsiteY0" fmla="*/ 0 h 3442722"/>
              <a:gd name="connsiteX1" fmla="*/ 3162007 w 3792548"/>
              <a:gd name="connsiteY1" fmla="*/ 1742689 h 3442722"/>
              <a:gd name="connsiteX2" fmla="*/ 3792548 w 3792548"/>
              <a:gd name="connsiteY2" fmla="*/ 2614546 h 3442722"/>
              <a:gd name="connsiteX3" fmla="*/ 2486282 w 3792548"/>
              <a:gd name="connsiteY3" fmla="*/ 3018731 h 3442722"/>
              <a:gd name="connsiteX4" fmla="*/ 1224525 w 3792548"/>
              <a:gd name="connsiteY4" fmla="*/ 3442722 h 3442722"/>
              <a:gd name="connsiteX5" fmla="*/ 289819 w 3792548"/>
              <a:gd name="connsiteY5" fmla="*/ 1844640 h 3442722"/>
              <a:gd name="connsiteX6" fmla="*/ 131455 w 3792548"/>
              <a:gd name="connsiteY6" fmla="*/ 1502783 h 3442722"/>
              <a:gd name="connsiteX7" fmla="*/ 0 w 3792548"/>
              <a:gd name="connsiteY7" fmla="*/ 1291309 h 3442722"/>
              <a:gd name="connsiteX8" fmla="*/ 2066714 w 3792548"/>
              <a:gd name="connsiteY8" fmla="*/ 0 h 3442722"/>
              <a:gd name="connsiteX0" fmla="*/ 2066714 w 3792548"/>
              <a:gd name="connsiteY0" fmla="*/ 0 h 3442722"/>
              <a:gd name="connsiteX1" fmla="*/ 3194909 w 3792548"/>
              <a:gd name="connsiteY1" fmla="*/ 1681585 h 3442722"/>
              <a:gd name="connsiteX2" fmla="*/ 3792548 w 3792548"/>
              <a:gd name="connsiteY2" fmla="*/ 2614546 h 3442722"/>
              <a:gd name="connsiteX3" fmla="*/ 2486282 w 3792548"/>
              <a:gd name="connsiteY3" fmla="*/ 3018731 h 3442722"/>
              <a:gd name="connsiteX4" fmla="*/ 1224525 w 3792548"/>
              <a:gd name="connsiteY4" fmla="*/ 3442722 h 3442722"/>
              <a:gd name="connsiteX5" fmla="*/ 289819 w 3792548"/>
              <a:gd name="connsiteY5" fmla="*/ 1844640 h 3442722"/>
              <a:gd name="connsiteX6" fmla="*/ 131455 w 3792548"/>
              <a:gd name="connsiteY6" fmla="*/ 1502783 h 3442722"/>
              <a:gd name="connsiteX7" fmla="*/ 0 w 3792548"/>
              <a:gd name="connsiteY7" fmla="*/ 1291309 h 3442722"/>
              <a:gd name="connsiteX8" fmla="*/ 2066714 w 3792548"/>
              <a:gd name="connsiteY8" fmla="*/ 0 h 3442722"/>
              <a:gd name="connsiteX0" fmla="*/ 2066714 w 3792548"/>
              <a:gd name="connsiteY0" fmla="*/ 0 h 3442722"/>
              <a:gd name="connsiteX1" fmla="*/ 3194909 w 3792548"/>
              <a:gd name="connsiteY1" fmla="*/ 1681585 h 3442722"/>
              <a:gd name="connsiteX2" fmla="*/ 3792548 w 3792548"/>
              <a:gd name="connsiteY2" fmla="*/ 2614546 h 3442722"/>
              <a:gd name="connsiteX3" fmla="*/ 2486282 w 3792548"/>
              <a:gd name="connsiteY3" fmla="*/ 3018731 h 3442722"/>
              <a:gd name="connsiteX4" fmla="*/ 1224525 w 3792548"/>
              <a:gd name="connsiteY4" fmla="*/ 3442722 h 3442722"/>
              <a:gd name="connsiteX5" fmla="*/ 289819 w 3792548"/>
              <a:gd name="connsiteY5" fmla="*/ 1844640 h 3442722"/>
              <a:gd name="connsiteX6" fmla="*/ 131455 w 3792548"/>
              <a:gd name="connsiteY6" fmla="*/ 1502783 h 3442722"/>
              <a:gd name="connsiteX7" fmla="*/ 0 w 3792548"/>
              <a:gd name="connsiteY7" fmla="*/ 1291309 h 3442722"/>
              <a:gd name="connsiteX8" fmla="*/ 2066714 w 3792548"/>
              <a:gd name="connsiteY8" fmla="*/ 0 h 3442722"/>
              <a:gd name="connsiteX0" fmla="*/ 2104317 w 3792548"/>
              <a:gd name="connsiteY0" fmla="*/ 0 h 3480325"/>
              <a:gd name="connsiteX1" fmla="*/ 3194909 w 3792548"/>
              <a:gd name="connsiteY1" fmla="*/ 1719188 h 3480325"/>
              <a:gd name="connsiteX2" fmla="*/ 3792548 w 3792548"/>
              <a:gd name="connsiteY2" fmla="*/ 2652149 h 3480325"/>
              <a:gd name="connsiteX3" fmla="*/ 2486282 w 3792548"/>
              <a:gd name="connsiteY3" fmla="*/ 3056334 h 3480325"/>
              <a:gd name="connsiteX4" fmla="*/ 1224525 w 3792548"/>
              <a:gd name="connsiteY4" fmla="*/ 3480325 h 3480325"/>
              <a:gd name="connsiteX5" fmla="*/ 289819 w 3792548"/>
              <a:gd name="connsiteY5" fmla="*/ 1882243 h 3480325"/>
              <a:gd name="connsiteX6" fmla="*/ 131455 w 3792548"/>
              <a:gd name="connsiteY6" fmla="*/ 1540386 h 3480325"/>
              <a:gd name="connsiteX7" fmla="*/ 0 w 3792548"/>
              <a:gd name="connsiteY7" fmla="*/ 1328912 h 3480325"/>
              <a:gd name="connsiteX8" fmla="*/ 2104317 w 3792548"/>
              <a:gd name="connsiteY8" fmla="*/ 0 h 3480325"/>
              <a:gd name="connsiteX0" fmla="*/ 2094916 w 3792548"/>
              <a:gd name="connsiteY0" fmla="*/ 0 h 3499126"/>
              <a:gd name="connsiteX1" fmla="*/ 3194909 w 3792548"/>
              <a:gd name="connsiteY1" fmla="*/ 1737989 h 3499126"/>
              <a:gd name="connsiteX2" fmla="*/ 3792548 w 3792548"/>
              <a:gd name="connsiteY2" fmla="*/ 2670950 h 3499126"/>
              <a:gd name="connsiteX3" fmla="*/ 2486282 w 3792548"/>
              <a:gd name="connsiteY3" fmla="*/ 3075135 h 3499126"/>
              <a:gd name="connsiteX4" fmla="*/ 1224525 w 3792548"/>
              <a:gd name="connsiteY4" fmla="*/ 3499126 h 3499126"/>
              <a:gd name="connsiteX5" fmla="*/ 289819 w 3792548"/>
              <a:gd name="connsiteY5" fmla="*/ 1901044 h 3499126"/>
              <a:gd name="connsiteX6" fmla="*/ 131455 w 3792548"/>
              <a:gd name="connsiteY6" fmla="*/ 1559187 h 3499126"/>
              <a:gd name="connsiteX7" fmla="*/ 0 w 3792548"/>
              <a:gd name="connsiteY7" fmla="*/ 1347713 h 3499126"/>
              <a:gd name="connsiteX8" fmla="*/ 2094916 w 3792548"/>
              <a:gd name="connsiteY8" fmla="*/ 0 h 3499126"/>
              <a:gd name="connsiteX0" fmla="*/ 2212425 w 3910057"/>
              <a:gd name="connsiteY0" fmla="*/ 0 h 3499126"/>
              <a:gd name="connsiteX1" fmla="*/ 3312418 w 3910057"/>
              <a:gd name="connsiteY1" fmla="*/ 1737989 h 3499126"/>
              <a:gd name="connsiteX2" fmla="*/ 3910057 w 3910057"/>
              <a:gd name="connsiteY2" fmla="*/ 2670950 h 3499126"/>
              <a:gd name="connsiteX3" fmla="*/ 2603791 w 3910057"/>
              <a:gd name="connsiteY3" fmla="*/ 3075135 h 3499126"/>
              <a:gd name="connsiteX4" fmla="*/ 1342034 w 3910057"/>
              <a:gd name="connsiteY4" fmla="*/ 3499126 h 3499126"/>
              <a:gd name="connsiteX5" fmla="*/ 407328 w 3910057"/>
              <a:gd name="connsiteY5" fmla="*/ 1901044 h 3499126"/>
              <a:gd name="connsiteX6" fmla="*/ 248964 w 3910057"/>
              <a:gd name="connsiteY6" fmla="*/ 1559187 h 3499126"/>
              <a:gd name="connsiteX7" fmla="*/ 0 w 3910057"/>
              <a:gd name="connsiteY7" fmla="*/ 1418218 h 3499126"/>
              <a:gd name="connsiteX8" fmla="*/ 2212425 w 3910057"/>
              <a:gd name="connsiteY8" fmla="*/ 0 h 3499126"/>
              <a:gd name="connsiteX0" fmla="*/ 2212425 w 3910057"/>
              <a:gd name="connsiteY0" fmla="*/ 0 h 3499126"/>
              <a:gd name="connsiteX1" fmla="*/ 3312418 w 3910057"/>
              <a:gd name="connsiteY1" fmla="*/ 1737989 h 3499126"/>
              <a:gd name="connsiteX2" fmla="*/ 3910057 w 3910057"/>
              <a:gd name="connsiteY2" fmla="*/ 2670950 h 3499126"/>
              <a:gd name="connsiteX3" fmla="*/ 2603791 w 3910057"/>
              <a:gd name="connsiteY3" fmla="*/ 3075135 h 3499126"/>
              <a:gd name="connsiteX4" fmla="*/ 1342034 w 3910057"/>
              <a:gd name="connsiteY4" fmla="*/ 3499126 h 3499126"/>
              <a:gd name="connsiteX5" fmla="*/ 407328 w 3910057"/>
              <a:gd name="connsiteY5" fmla="*/ 1901044 h 3499126"/>
              <a:gd name="connsiteX6" fmla="*/ 159658 w 3910057"/>
              <a:gd name="connsiteY6" fmla="*/ 1657894 h 3499126"/>
              <a:gd name="connsiteX7" fmla="*/ 0 w 3910057"/>
              <a:gd name="connsiteY7" fmla="*/ 1418218 h 3499126"/>
              <a:gd name="connsiteX8" fmla="*/ 2212425 w 3910057"/>
              <a:gd name="connsiteY8" fmla="*/ 0 h 3499126"/>
              <a:gd name="connsiteX0" fmla="*/ 2212425 w 3910057"/>
              <a:gd name="connsiteY0" fmla="*/ 0 h 3499126"/>
              <a:gd name="connsiteX1" fmla="*/ 3312418 w 3910057"/>
              <a:gd name="connsiteY1" fmla="*/ 1737989 h 3499126"/>
              <a:gd name="connsiteX2" fmla="*/ 3910057 w 3910057"/>
              <a:gd name="connsiteY2" fmla="*/ 2670950 h 3499126"/>
              <a:gd name="connsiteX3" fmla="*/ 2603791 w 3910057"/>
              <a:gd name="connsiteY3" fmla="*/ 3075135 h 3499126"/>
              <a:gd name="connsiteX4" fmla="*/ 1342034 w 3910057"/>
              <a:gd name="connsiteY4" fmla="*/ 3499126 h 3499126"/>
              <a:gd name="connsiteX5" fmla="*/ 407329 w 3910057"/>
              <a:gd name="connsiteY5" fmla="*/ 2032653 h 3499126"/>
              <a:gd name="connsiteX6" fmla="*/ 159658 w 3910057"/>
              <a:gd name="connsiteY6" fmla="*/ 1657894 h 3499126"/>
              <a:gd name="connsiteX7" fmla="*/ 0 w 3910057"/>
              <a:gd name="connsiteY7" fmla="*/ 1418218 h 3499126"/>
              <a:gd name="connsiteX8" fmla="*/ 2212425 w 3910057"/>
              <a:gd name="connsiteY8" fmla="*/ 0 h 3499126"/>
              <a:gd name="connsiteX0" fmla="*/ 2212425 w 3910057"/>
              <a:gd name="connsiteY0" fmla="*/ 0 h 3499126"/>
              <a:gd name="connsiteX1" fmla="*/ 3312418 w 3910057"/>
              <a:gd name="connsiteY1" fmla="*/ 1737989 h 3499126"/>
              <a:gd name="connsiteX2" fmla="*/ 3910057 w 3910057"/>
              <a:gd name="connsiteY2" fmla="*/ 2670950 h 3499126"/>
              <a:gd name="connsiteX3" fmla="*/ 2580290 w 3910057"/>
              <a:gd name="connsiteY3" fmla="*/ 3108038 h 3499126"/>
              <a:gd name="connsiteX4" fmla="*/ 1342034 w 3910057"/>
              <a:gd name="connsiteY4" fmla="*/ 3499126 h 3499126"/>
              <a:gd name="connsiteX5" fmla="*/ 407329 w 3910057"/>
              <a:gd name="connsiteY5" fmla="*/ 2032653 h 3499126"/>
              <a:gd name="connsiteX6" fmla="*/ 159658 w 3910057"/>
              <a:gd name="connsiteY6" fmla="*/ 1657894 h 3499126"/>
              <a:gd name="connsiteX7" fmla="*/ 0 w 3910057"/>
              <a:gd name="connsiteY7" fmla="*/ 1418218 h 3499126"/>
              <a:gd name="connsiteX8" fmla="*/ 2212425 w 3910057"/>
              <a:gd name="connsiteY8" fmla="*/ 0 h 3499126"/>
              <a:gd name="connsiteX0" fmla="*/ 2212425 w 3910057"/>
              <a:gd name="connsiteY0" fmla="*/ 0 h 3499126"/>
              <a:gd name="connsiteX1" fmla="*/ 3312418 w 3910057"/>
              <a:gd name="connsiteY1" fmla="*/ 1737989 h 3499126"/>
              <a:gd name="connsiteX2" fmla="*/ 3910057 w 3910057"/>
              <a:gd name="connsiteY2" fmla="*/ 2670950 h 3499126"/>
              <a:gd name="connsiteX3" fmla="*/ 2556788 w 3910057"/>
              <a:gd name="connsiteY3" fmla="*/ 3098637 h 3499126"/>
              <a:gd name="connsiteX4" fmla="*/ 1342034 w 3910057"/>
              <a:gd name="connsiteY4" fmla="*/ 3499126 h 3499126"/>
              <a:gd name="connsiteX5" fmla="*/ 407329 w 3910057"/>
              <a:gd name="connsiteY5" fmla="*/ 2032653 h 3499126"/>
              <a:gd name="connsiteX6" fmla="*/ 159658 w 3910057"/>
              <a:gd name="connsiteY6" fmla="*/ 1657894 h 3499126"/>
              <a:gd name="connsiteX7" fmla="*/ 0 w 3910057"/>
              <a:gd name="connsiteY7" fmla="*/ 1418218 h 3499126"/>
              <a:gd name="connsiteX8" fmla="*/ 2212425 w 3910057"/>
              <a:gd name="connsiteY8" fmla="*/ 0 h 3499126"/>
              <a:gd name="connsiteX0" fmla="*/ 2212425 w 3910057"/>
              <a:gd name="connsiteY0" fmla="*/ 0 h 3489725"/>
              <a:gd name="connsiteX1" fmla="*/ 3312418 w 3910057"/>
              <a:gd name="connsiteY1" fmla="*/ 1737989 h 3489725"/>
              <a:gd name="connsiteX2" fmla="*/ 3910057 w 3910057"/>
              <a:gd name="connsiteY2" fmla="*/ 2670950 h 3489725"/>
              <a:gd name="connsiteX3" fmla="*/ 2556788 w 3910057"/>
              <a:gd name="connsiteY3" fmla="*/ 3098637 h 3489725"/>
              <a:gd name="connsiteX4" fmla="*/ 1313832 w 3910057"/>
              <a:gd name="connsiteY4" fmla="*/ 3489725 h 3489725"/>
              <a:gd name="connsiteX5" fmla="*/ 407329 w 3910057"/>
              <a:gd name="connsiteY5" fmla="*/ 2032653 h 3489725"/>
              <a:gd name="connsiteX6" fmla="*/ 159658 w 3910057"/>
              <a:gd name="connsiteY6" fmla="*/ 1657894 h 3489725"/>
              <a:gd name="connsiteX7" fmla="*/ 0 w 3910057"/>
              <a:gd name="connsiteY7" fmla="*/ 1418218 h 3489725"/>
              <a:gd name="connsiteX8" fmla="*/ 2212425 w 3910057"/>
              <a:gd name="connsiteY8" fmla="*/ 0 h 3489725"/>
              <a:gd name="connsiteX0" fmla="*/ 2275880 w 3910057"/>
              <a:gd name="connsiteY0" fmla="*/ 0 h 3419220"/>
              <a:gd name="connsiteX1" fmla="*/ 3312418 w 3910057"/>
              <a:gd name="connsiteY1" fmla="*/ 1667484 h 3419220"/>
              <a:gd name="connsiteX2" fmla="*/ 3910057 w 3910057"/>
              <a:gd name="connsiteY2" fmla="*/ 2600445 h 3419220"/>
              <a:gd name="connsiteX3" fmla="*/ 2556788 w 3910057"/>
              <a:gd name="connsiteY3" fmla="*/ 3028132 h 3419220"/>
              <a:gd name="connsiteX4" fmla="*/ 1313832 w 3910057"/>
              <a:gd name="connsiteY4" fmla="*/ 3419220 h 3419220"/>
              <a:gd name="connsiteX5" fmla="*/ 407329 w 3910057"/>
              <a:gd name="connsiteY5" fmla="*/ 1962148 h 3419220"/>
              <a:gd name="connsiteX6" fmla="*/ 159658 w 3910057"/>
              <a:gd name="connsiteY6" fmla="*/ 1587389 h 3419220"/>
              <a:gd name="connsiteX7" fmla="*/ 0 w 3910057"/>
              <a:gd name="connsiteY7" fmla="*/ 1347713 h 3419220"/>
              <a:gd name="connsiteX8" fmla="*/ 2275880 w 3910057"/>
              <a:gd name="connsiteY8" fmla="*/ 0 h 3419220"/>
              <a:gd name="connsiteX0" fmla="*/ 2275880 w 3881855"/>
              <a:gd name="connsiteY0" fmla="*/ 0 h 3419220"/>
              <a:gd name="connsiteX1" fmla="*/ 3312418 w 3881855"/>
              <a:gd name="connsiteY1" fmla="*/ 1667484 h 3419220"/>
              <a:gd name="connsiteX2" fmla="*/ 3881855 w 3881855"/>
              <a:gd name="connsiteY2" fmla="*/ 2579292 h 3419220"/>
              <a:gd name="connsiteX3" fmla="*/ 2556788 w 3881855"/>
              <a:gd name="connsiteY3" fmla="*/ 3028132 h 3419220"/>
              <a:gd name="connsiteX4" fmla="*/ 1313832 w 3881855"/>
              <a:gd name="connsiteY4" fmla="*/ 3419220 h 3419220"/>
              <a:gd name="connsiteX5" fmla="*/ 407329 w 3881855"/>
              <a:gd name="connsiteY5" fmla="*/ 1962148 h 3419220"/>
              <a:gd name="connsiteX6" fmla="*/ 159658 w 3881855"/>
              <a:gd name="connsiteY6" fmla="*/ 1587389 h 3419220"/>
              <a:gd name="connsiteX7" fmla="*/ 0 w 3881855"/>
              <a:gd name="connsiteY7" fmla="*/ 1347713 h 3419220"/>
              <a:gd name="connsiteX8" fmla="*/ 2275880 w 3881855"/>
              <a:gd name="connsiteY8" fmla="*/ 0 h 3419220"/>
              <a:gd name="connsiteX0" fmla="*/ 2275880 w 3881855"/>
              <a:gd name="connsiteY0" fmla="*/ 0 h 3419220"/>
              <a:gd name="connsiteX1" fmla="*/ 3312418 w 3881855"/>
              <a:gd name="connsiteY1" fmla="*/ 1667484 h 3419220"/>
              <a:gd name="connsiteX2" fmla="*/ 3881855 w 3881855"/>
              <a:gd name="connsiteY2" fmla="*/ 2579292 h 3419220"/>
              <a:gd name="connsiteX3" fmla="*/ 2549738 w 3881855"/>
              <a:gd name="connsiteY3" fmla="*/ 2985829 h 3419220"/>
              <a:gd name="connsiteX4" fmla="*/ 1313832 w 3881855"/>
              <a:gd name="connsiteY4" fmla="*/ 3419220 h 3419220"/>
              <a:gd name="connsiteX5" fmla="*/ 407329 w 3881855"/>
              <a:gd name="connsiteY5" fmla="*/ 1962148 h 3419220"/>
              <a:gd name="connsiteX6" fmla="*/ 159658 w 3881855"/>
              <a:gd name="connsiteY6" fmla="*/ 1587389 h 3419220"/>
              <a:gd name="connsiteX7" fmla="*/ 0 w 3881855"/>
              <a:gd name="connsiteY7" fmla="*/ 1347713 h 3419220"/>
              <a:gd name="connsiteX8" fmla="*/ 2275880 w 3881855"/>
              <a:gd name="connsiteY8" fmla="*/ 0 h 3419220"/>
              <a:gd name="connsiteX0" fmla="*/ 2275880 w 3881855"/>
              <a:gd name="connsiteY0" fmla="*/ 0 h 3419220"/>
              <a:gd name="connsiteX1" fmla="*/ 3312418 w 3881855"/>
              <a:gd name="connsiteY1" fmla="*/ 1667484 h 3419220"/>
              <a:gd name="connsiteX2" fmla="*/ 3881855 w 3881855"/>
              <a:gd name="connsiteY2" fmla="*/ 2551090 h 3419220"/>
              <a:gd name="connsiteX3" fmla="*/ 2549738 w 3881855"/>
              <a:gd name="connsiteY3" fmla="*/ 2985829 h 3419220"/>
              <a:gd name="connsiteX4" fmla="*/ 1313832 w 3881855"/>
              <a:gd name="connsiteY4" fmla="*/ 3419220 h 3419220"/>
              <a:gd name="connsiteX5" fmla="*/ 407329 w 3881855"/>
              <a:gd name="connsiteY5" fmla="*/ 1962148 h 3419220"/>
              <a:gd name="connsiteX6" fmla="*/ 159658 w 3881855"/>
              <a:gd name="connsiteY6" fmla="*/ 1587389 h 3419220"/>
              <a:gd name="connsiteX7" fmla="*/ 0 w 3881855"/>
              <a:gd name="connsiteY7" fmla="*/ 1347713 h 3419220"/>
              <a:gd name="connsiteX8" fmla="*/ 2275880 w 3881855"/>
              <a:gd name="connsiteY8" fmla="*/ 0 h 3419220"/>
              <a:gd name="connsiteX0" fmla="*/ 2275880 w 3881855"/>
              <a:gd name="connsiteY0" fmla="*/ 0 h 3355766"/>
              <a:gd name="connsiteX1" fmla="*/ 3312418 w 3881855"/>
              <a:gd name="connsiteY1" fmla="*/ 1667484 h 3355766"/>
              <a:gd name="connsiteX2" fmla="*/ 3881855 w 3881855"/>
              <a:gd name="connsiteY2" fmla="*/ 2551090 h 3355766"/>
              <a:gd name="connsiteX3" fmla="*/ 2549738 w 3881855"/>
              <a:gd name="connsiteY3" fmla="*/ 2985829 h 3355766"/>
              <a:gd name="connsiteX4" fmla="*/ 1426640 w 3881855"/>
              <a:gd name="connsiteY4" fmla="*/ 3355766 h 3355766"/>
              <a:gd name="connsiteX5" fmla="*/ 407329 w 3881855"/>
              <a:gd name="connsiteY5" fmla="*/ 1962148 h 3355766"/>
              <a:gd name="connsiteX6" fmla="*/ 159658 w 3881855"/>
              <a:gd name="connsiteY6" fmla="*/ 1587389 h 3355766"/>
              <a:gd name="connsiteX7" fmla="*/ 0 w 3881855"/>
              <a:gd name="connsiteY7" fmla="*/ 1347713 h 3355766"/>
              <a:gd name="connsiteX8" fmla="*/ 2275880 w 3881855"/>
              <a:gd name="connsiteY8" fmla="*/ 0 h 3355766"/>
              <a:gd name="connsiteX0" fmla="*/ 2275880 w 3881855"/>
              <a:gd name="connsiteY0" fmla="*/ 0 h 3355766"/>
              <a:gd name="connsiteX1" fmla="*/ 3312418 w 3881855"/>
              <a:gd name="connsiteY1" fmla="*/ 1667484 h 3355766"/>
              <a:gd name="connsiteX2" fmla="*/ 3881855 w 3881855"/>
              <a:gd name="connsiteY2" fmla="*/ 2551090 h 3355766"/>
              <a:gd name="connsiteX3" fmla="*/ 2549738 w 3881855"/>
              <a:gd name="connsiteY3" fmla="*/ 2985829 h 3355766"/>
              <a:gd name="connsiteX4" fmla="*/ 1426640 w 3881855"/>
              <a:gd name="connsiteY4" fmla="*/ 3355766 h 3355766"/>
              <a:gd name="connsiteX5" fmla="*/ 407329 w 3881855"/>
              <a:gd name="connsiteY5" fmla="*/ 1962148 h 3355766"/>
              <a:gd name="connsiteX6" fmla="*/ 159658 w 3881855"/>
              <a:gd name="connsiteY6" fmla="*/ 1587389 h 3355766"/>
              <a:gd name="connsiteX7" fmla="*/ 0 w 3881855"/>
              <a:gd name="connsiteY7" fmla="*/ 1347713 h 3355766"/>
              <a:gd name="connsiteX8" fmla="*/ 2275880 w 3881855"/>
              <a:gd name="connsiteY8" fmla="*/ 0 h 3355766"/>
              <a:gd name="connsiteX0" fmla="*/ 2275880 w 3881855"/>
              <a:gd name="connsiteY0" fmla="*/ 0 h 3355766"/>
              <a:gd name="connsiteX1" fmla="*/ 3312418 w 3881855"/>
              <a:gd name="connsiteY1" fmla="*/ 1667484 h 3355766"/>
              <a:gd name="connsiteX2" fmla="*/ 3881855 w 3881855"/>
              <a:gd name="connsiteY2" fmla="*/ 2551090 h 3355766"/>
              <a:gd name="connsiteX3" fmla="*/ 2549738 w 3881855"/>
              <a:gd name="connsiteY3" fmla="*/ 2985829 h 3355766"/>
              <a:gd name="connsiteX4" fmla="*/ 1426640 w 3881855"/>
              <a:gd name="connsiteY4" fmla="*/ 3355766 h 3355766"/>
              <a:gd name="connsiteX5" fmla="*/ 498986 w 3881855"/>
              <a:gd name="connsiteY5" fmla="*/ 1926896 h 3355766"/>
              <a:gd name="connsiteX6" fmla="*/ 159658 w 3881855"/>
              <a:gd name="connsiteY6" fmla="*/ 1587389 h 3355766"/>
              <a:gd name="connsiteX7" fmla="*/ 0 w 3881855"/>
              <a:gd name="connsiteY7" fmla="*/ 1347713 h 3355766"/>
              <a:gd name="connsiteX8" fmla="*/ 2275880 w 3881855"/>
              <a:gd name="connsiteY8" fmla="*/ 0 h 3355766"/>
              <a:gd name="connsiteX0" fmla="*/ 2275880 w 3881855"/>
              <a:gd name="connsiteY0" fmla="*/ 0 h 3355766"/>
              <a:gd name="connsiteX1" fmla="*/ 3312418 w 3881855"/>
              <a:gd name="connsiteY1" fmla="*/ 1667484 h 3355766"/>
              <a:gd name="connsiteX2" fmla="*/ 3881855 w 3881855"/>
              <a:gd name="connsiteY2" fmla="*/ 2551090 h 3355766"/>
              <a:gd name="connsiteX3" fmla="*/ 2549738 w 3881855"/>
              <a:gd name="connsiteY3" fmla="*/ 2985829 h 3355766"/>
              <a:gd name="connsiteX4" fmla="*/ 1426640 w 3881855"/>
              <a:gd name="connsiteY4" fmla="*/ 3355766 h 3355766"/>
              <a:gd name="connsiteX5" fmla="*/ 498986 w 3881855"/>
              <a:gd name="connsiteY5" fmla="*/ 1926896 h 3355766"/>
              <a:gd name="connsiteX6" fmla="*/ 286567 w 3881855"/>
              <a:gd name="connsiteY6" fmla="*/ 1552136 h 3355766"/>
              <a:gd name="connsiteX7" fmla="*/ 0 w 3881855"/>
              <a:gd name="connsiteY7" fmla="*/ 1347713 h 3355766"/>
              <a:gd name="connsiteX8" fmla="*/ 2275880 w 3881855"/>
              <a:gd name="connsiteY8" fmla="*/ 0 h 3355766"/>
              <a:gd name="connsiteX0" fmla="*/ 2141919 w 3747894"/>
              <a:gd name="connsiteY0" fmla="*/ 0 h 3355766"/>
              <a:gd name="connsiteX1" fmla="*/ 3178457 w 3747894"/>
              <a:gd name="connsiteY1" fmla="*/ 1667484 h 3355766"/>
              <a:gd name="connsiteX2" fmla="*/ 3747894 w 3747894"/>
              <a:gd name="connsiteY2" fmla="*/ 2551090 h 3355766"/>
              <a:gd name="connsiteX3" fmla="*/ 2415777 w 3747894"/>
              <a:gd name="connsiteY3" fmla="*/ 2985829 h 3355766"/>
              <a:gd name="connsiteX4" fmla="*/ 1292679 w 3747894"/>
              <a:gd name="connsiteY4" fmla="*/ 3355766 h 3355766"/>
              <a:gd name="connsiteX5" fmla="*/ 365025 w 3747894"/>
              <a:gd name="connsiteY5" fmla="*/ 1926896 h 3355766"/>
              <a:gd name="connsiteX6" fmla="*/ 152606 w 3747894"/>
              <a:gd name="connsiteY6" fmla="*/ 1552136 h 3355766"/>
              <a:gd name="connsiteX7" fmla="*/ 0 w 3747894"/>
              <a:gd name="connsiteY7" fmla="*/ 1340664 h 3355766"/>
              <a:gd name="connsiteX8" fmla="*/ 2141919 w 3747894"/>
              <a:gd name="connsiteY8" fmla="*/ 0 h 3355766"/>
              <a:gd name="connsiteX0" fmla="*/ 2141919 w 3747894"/>
              <a:gd name="connsiteY0" fmla="*/ 0 h 3355766"/>
              <a:gd name="connsiteX1" fmla="*/ 3178457 w 3747894"/>
              <a:gd name="connsiteY1" fmla="*/ 1667484 h 3355766"/>
              <a:gd name="connsiteX2" fmla="*/ 3747894 w 3747894"/>
              <a:gd name="connsiteY2" fmla="*/ 2551090 h 3355766"/>
              <a:gd name="connsiteX3" fmla="*/ 2415777 w 3747894"/>
              <a:gd name="connsiteY3" fmla="*/ 2985829 h 3355766"/>
              <a:gd name="connsiteX4" fmla="*/ 1292679 w 3747894"/>
              <a:gd name="connsiteY4" fmla="*/ 3355766 h 3355766"/>
              <a:gd name="connsiteX5" fmla="*/ 365025 w 3747894"/>
              <a:gd name="connsiteY5" fmla="*/ 1926896 h 3355766"/>
              <a:gd name="connsiteX6" fmla="*/ 173758 w 3747894"/>
              <a:gd name="connsiteY6" fmla="*/ 1559188 h 3355766"/>
              <a:gd name="connsiteX7" fmla="*/ 0 w 3747894"/>
              <a:gd name="connsiteY7" fmla="*/ 1340664 h 3355766"/>
              <a:gd name="connsiteX8" fmla="*/ 2141919 w 3747894"/>
              <a:gd name="connsiteY8" fmla="*/ 0 h 3355766"/>
              <a:gd name="connsiteX0" fmla="*/ 2141919 w 3747894"/>
              <a:gd name="connsiteY0" fmla="*/ 0 h 3355766"/>
              <a:gd name="connsiteX1" fmla="*/ 3178457 w 3747894"/>
              <a:gd name="connsiteY1" fmla="*/ 1667484 h 3355766"/>
              <a:gd name="connsiteX2" fmla="*/ 3747894 w 3747894"/>
              <a:gd name="connsiteY2" fmla="*/ 2551090 h 3355766"/>
              <a:gd name="connsiteX3" fmla="*/ 2415777 w 3747894"/>
              <a:gd name="connsiteY3" fmla="*/ 2985829 h 3355766"/>
              <a:gd name="connsiteX4" fmla="*/ 1292679 w 3747894"/>
              <a:gd name="connsiteY4" fmla="*/ 3355766 h 3355766"/>
              <a:gd name="connsiteX5" fmla="*/ 372077 w 3747894"/>
              <a:gd name="connsiteY5" fmla="*/ 1933947 h 3355766"/>
              <a:gd name="connsiteX6" fmla="*/ 173758 w 3747894"/>
              <a:gd name="connsiteY6" fmla="*/ 1559188 h 3355766"/>
              <a:gd name="connsiteX7" fmla="*/ 0 w 3747894"/>
              <a:gd name="connsiteY7" fmla="*/ 1340664 h 3355766"/>
              <a:gd name="connsiteX8" fmla="*/ 2141919 w 3747894"/>
              <a:gd name="connsiteY8" fmla="*/ 0 h 3355766"/>
              <a:gd name="connsiteX0" fmla="*/ 2141919 w 3747894"/>
              <a:gd name="connsiteY0" fmla="*/ 0 h 3355766"/>
              <a:gd name="connsiteX1" fmla="*/ 3178457 w 3747894"/>
              <a:gd name="connsiteY1" fmla="*/ 1667484 h 3355766"/>
              <a:gd name="connsiteX2" fmla="*/ 3747894 w 3747894"/>
              <a:gd name="connsiteY2" fmla="*/ 2551090 h 3355766"/>
              <a:gd name="connsiteX3" fmla="*/ 2415777 w 3747894"/>
              <a:gd name="connsiteY3" fmla="*/ 2985829 h 3355766"/>
              <a:gd name="connsiteX4" fmla="*/ 1292679 w 3747894"/>
              <a:gd name="connsiteY4" fmla="*/ 3355766 h 3355766"/>
              <a:gd name="connsiteX5" fmla="*/ 372077 w 3747894"/>
              <a:gd name="connsiteY5" fmla="*/ 1933947 h 3355766"/>
              <a:gd name="connsiteX6" fmla="*/ 152605 w 3747894"/>
              <a:gd name="connsiteY6" fmla="*/ 1559188 h 3355766"/>
              <a:gd name="connsiteX7" fmla="*/ 0 w 3747894"/>
              <a:gd name="connsiteY7" fmla="*/ 1340664 h 3355766"/>
              <a:gd name="connsiteX8" fmla="*/ 2141919 w 3747894"/>
              <a:gd name="connsiteY8" fmla="*/ 0 h 3355766"/>
              <a:gd name="connsiteX0" fmla="*/ 2141919 w 3747894"/>
              <a:gd name="connsiteY0" fmla="*/ 0 h 3355766"/>
              <a:gd name="connsiteX1" fmla="*/ 3178457 w 3747894"/>
              <a:gd name="connsiteY1" fmla="*/ 1667484 h 3355766"/>
              <a:gd name="connsiteX2" fmla="*/ 3747894 w 3747894"/>
              <a:gd name="connsiteY2" fmla="*/ 2551090 h 3355766"/>
              <a:gd name="connsiteX3" fmla="*/ 2415777 w 3747894"/>
              <a:gd name="connsiteY3" fmla="*/ 2985829 h 3355766"/>
              <a:gd name="connsiteX4" fmla="*/ 1278578 w 3747894"/>
              <a:gd name="connsiteY4" fmla="*/ 3355766 h 3355766"/>
              <a:gd name="connsiteX5" fmla="*/ 372077 w 3747894"/>
              <a:gd name="connsiteY5" fmla="*/ 1933947 h 3355766"/>
              <a:gd name="connsiteX6" fmla="*/ 152605 w 3747894"/>
              <a:gd name="connsiteY6" fmla="*/ 1559188 h 3355766"/>
              <a:gd name="connsiteX7" fmla="*/ 0 w 3747894"/>
              <a:gd name="connsiteY7" fmla="*/ 1340664 h 3355766"/>
              <a:gd name="connsiteX8" fmla="*/ 2141919 w 3747894"/>
              <a:gd name="connsiteY8" fmla="*/ 0 h 3355766"/>
              <a:gd name="connsiteX0" fmla="*/ 2141919 w 3747894"/>
              <a:gd name="connsiteY0" fmla="*/ 0 h 3334614"/>
              <a:gd name="connsiteX1" fmla="*/ 3178457 w 3747894"/>
              <a:gd name="connsiteY1" fmla="*/ 1667484 h 3334614"/>
              <a:gd name="connsiteX2" fmla="*/ 3747894 w 3747894"/>
              <a:gd name="connsiteY2" fmla="*/ 2551090 h 3334614"/>
              <a:gd name="connsiteX3" fmla="*/ 2415777 w 3747894"/>
              <a:gd name="connsiteY3" fmla="*/ 2985829 h 3334614"/>
              <a:gd name="connsiteX4" fmla="*/ 1257428 w 3747894"/>
              <a:gd name="connsiteY4" fmla="*/ 3334614 h 3334614"/>
              <a:gd name="connsiteX5" fmla="*/ 372077 w 3747894"/>
              <a:gd name="connsiteY5" fmla="*/ 1933947 h 3334614"/>
              <a:gd name="connsiteX6" fmla="*/ 152605 w 3747894"/>
              <a:gd name="connsiteY6" fmla="*/ 1559188 h 3334614"/>
              <a:gd name="connsiteX7" fmla="*/ 0 w 3747894"/>
              <a:gd name="connsiteY7" fmla="*/ 1340664 h 3334614"/>
              <a:gd name="connsiteX8" fmla="*/ 2141919 w 3747894"/>
              <a:gd name="connsiteY8" fmla="*/ 0 h 3334614"/>
              <a:gd name="connsiteX0" fmla="*/ 2127819 w 3747894"/>
              <a:gd name="connsiteY0" fmla="*/ 0 h 3334614"/>
              <a:gd name="connsiteX1" fmla="*/ 3178457 w 3747894"/>
              <a:gd name="connsiteY1" fmla="*/ 1667484 h 3334614"/>
              <a:gd name="connsiteX2" fmla="*/ 3747894 w 3747894"/>
              <a:gd name="connsiteY2" fmla="*/ 2551090 h 3334614"/>
              <a:gd name="connsiteX3" fmla="*/ 2415777 w 3747894"/>
              <a:gd name="connsiteY3" fmla="*/ 2985829 h 3334614"/>
              <a:gd name="connsiteX4" fmla="*/ 1257428 w 3747894"/>
              <a:gd name="connsiteY4" fmla="*/ 3334614 h 3334614"/>
              <a:gd name="connsiteX5" fmla="*/ 372077 w 3747894"/>
              <a:gd name="connsiteY5" fmla="*/ 1933947 h 3334614"/>
              <a:gd name="connsiteX6" fmla="*/ 152605 w 3747894"/>
              <a:gd name="connsiteY6" fmla="*/ 1559188 h 3334614"/>
              <a:gd name="connsiteX7" fmla="*/ 0 w 3747894"/>
              <a:gd name="connsiteY7" fmla="*/ 1340664 h 3334614"/>
              <a:gd name="connsiteX8" fmla="*/ 2127819 w 3747894"/>
              <a:gd name="connsiteY8" fmla="*/ 0 h 3334614"/>
              <a:gd name="connsiteX0" fmla="*/ 2127819 w 3747894"/>
              <a:gd name="connsiteY0" fmla="*/ 0 h 3334614"/>
              <a:gd name="connsiteX1" fmla="*/ 3178457 w 3747894"/>
              <a:gd name="connsiteY1" fmla="*/ 1667484 h 3334614"/>
              <a:gd name="connsiteX2" fmla="*/ 3747894 w 3747894"/>
              <a:gd name="connsiteY2" fmla="*/ 2551090 h 3334614"/>
              <a:gd name="connsiteX3" fmla="*/ 2415777 w 3747894"/>
              <a:gd name="connsiteY3" fmla="*/ 2985829 h 3334614"/>
              <a:gd name="connsiteX4" fmla="*/ 1257428 w 3747894"/>
              <a:gd name="connsiteY4" fmla="*/ 3334614 h 3334614"/>
              <a:gd name="connsiteX5" fmla="*/ 372077 w 3747894"/>
              <a:gd name="connsiteY5" fmla="*/ 1933947 h 3334614"/>
              <a:gd name="connsiteX6" fmla="*/ 152605 w 3747894"/>
              <a:gd name="connsiteY6" fmla="*/ 1559188 h 3334614"/>
              <a:gd name="connsiteX7" fmla="*/ 0 w 3747894"/>
              <a:gd name="connsiteY7" fmla="*/ 1340664 h 3334614"/>
              <a:gd name="connsiteX8" fmla="*/ 2127819 w 3747894"/>
              <a:gd name="connsiteY8" fmla="*/ 0 h 3334614"/>
              <a:gd name="connsiteX0" fmla="*/ 2127819 w 3747894"/>
              <a:gd name="connsiteY0" fmla="*/ 0 h 3344015"/>
              <a:gd name="connsiteX1" fmla="*/ 3178457 w 3747894"/>
              <a:gd name="connsiteY1" fmla="*/ 1667484 h 3344015"/>
              <a:gd name="connsiteX2" fmla="*/ 3747894 w 3747894"/>
              <a:gd name="connsiteY2" fmla="*/ 2551090 h 3344015"/>
              <a:gd name="connsiteX3" fmla="*/ 2415777 w 3747894"/>
              <a:gd name="connsiteY3" fmla="*/ 2985829 h 3344015"/>
              <a:gd name="connsiteX4" fmla="*/ 1262128 w 3747894"/>
              <a:gd name="connsiteY4" fmla="*/ 3344015 h 3344015"/>
              <a:gd name="connsiteX5" fmla="*/ 372077 w 3747894"/>
              <a:gd name="connsiteY5" fmla="*/ 1933947 h 3344015"/>
              <a:gd name="connsiteX6" fmla="*/ 152605 w 3747894"/>
              <a:gd name="connsiteY6" fmla="*/ 1559188 h 3344015"/>
              <a:gd name="connsiteX7" fmla="*/ 0 w 3747894"/>
              <a:gd name="connsiteY7" fmla="*/ 1340664 h 3344015"/>
              <a:gd name="connsiteX8" fmla="*/ 2127819 w 3747894"/>
              <a:gd name="connsiteY8" fmla="*/ 0 h 334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7894" h="3344015">
                <a:moveTo>
                  <a:pt x="2127819" y="0"/>
                </a:moveTo>
                <a:cubicBezTo>
                  <a:pt x="2489783" y="565228"/>
                  <a:pt x="2797692" y="1074054"/>
                  <a:pt x="3178457" y="1667484"/>
                </a:cubicBezTo>
                <a:lnTo>
                  <a:pt x="3747894" y="2551090"/>
                </a:lnTo>
                <a:lnTo>
                  <a:pt x="2415777" y="2985829"/>
                </a:lnTo>
                <a:lnTo>
                  <a:pt x="1262128" y="3344015"/>
                </a:lnTo>
                <a:cubicBezTo>
                  <a:pt x="865955" y="2731415"/>
                  <a:pt x="711847" y="2398486"/>
                  <a:pt x="372077" y="1933947"/>
                </a:cubicBezTo>
                <a:lnTo>
                  <a:pt x="152605" y="1559188"/>
                </a:lnTo>
                <a:lnTo>
                  <a:pt x="0" y="1340664"/>
                </a:lnTo>
                <a:lnTo>
                  <a:pt x="2127819" y="0"/>
                </a:lnTo>
                <a:close/>
              </a:path>
            </a:pathLst>
          </a:custGeom>
          <a:noFill/>
          <a:ln w="31750">
            <a:solidFill>
              <a:srgbClr val="0000FF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69" name="矩形标注 23">
            <a:extLst>
              <a:ext uri="{FF2B5EF4-FFF2-40B4-BE49-F238E27FC236}">
                <a16:creationId xmlns:a16="http://schemas.microsoft.com/office/drawing/2014/main" id="{13EAB964-8F10-42F8-BE78-E17CFFD13FE4}"/>
              </a:ext>
            </a:extLst>
          </p:cNvPr>
          <p:cNvSpPr/>
          <p:nvPr/>
        </p:nvSpPr>
        <p:spPr>
          <a:xfrm>
            <a:off x="15531622" y="2055548"/>
            <a:ext cx="2507021" cy="1538391"/>
          </a:xfrm>
          <a:prstGeom prst="wedgeRectCallout">
            <a:avLst>
              <a:gd name="adj1" fmla="val -263237"/>
              <a:gd name="adj2" fmla="val 124577"/>
            </a:avLst>
          </a:prstGeom>
          <a:solidFill>
            <a:schemeClr val="bg1">
              <a:alpha val="90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地块编号：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15-04</a:t>
            </a: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用地性质：高等院校（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A31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</a:t>
            </a: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33.91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 积 率 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≤1.05</a:t>
            </a: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 地 率 ：≥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70" name="矩形标注 23">
            <a:extLst>
              <a:ext uri="{FF2B5EF4-FFF2-40B4-BE49-F238E27FC236}">
                <a16:creationId xmlns:a16="http://schemas.microsoft.com/office/drawing/2014/main" id="{F8540E68-ACEB-440A-9641-26F0EB4DEFA0}"/>
              </a:ext>
            </a:extLst>
          </p:cNvPr>
          <p:cNvSpPr/>
          <p:nvPr/>
        </p:nvSpPr>
        <p:spPr>
          <a:xfrm>
            <a:off x="15531623" y="7212609"/>
            <a:ext cx="2507021" cy="835834"/>
          </a:xfrm>
          <a:prstGeom prst="wedgeRectCallout">
            <a:avLst>
              <a:gd name="adj1" fmla="val -202317"/>
              <a:gd name="adj2" fmla="val -221127"/>
            </a:avLst>
          </a:prstGeom>
          <a:solidFill>
            <a:schemeClr val="bg1">
              <a:alpha val="90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地块编号：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15-03</a:t>
            </a: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用地性质：公园绿地（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G1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 </a:t>
            </a:r>
          </a:p>
          <a:p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6.26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</a:p>
        </p:txBody>
      </p:sp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4989</TotalTime>
  <Words>515</Words>
  <Application>Microsoft Office PowerPoint</Application>
  <PresentationFormat>自定义</PresentationFormat>
  <Paragraphs>42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410</cp:revision>
  <cp:lastPrinted>2024-03-26T06:31:01Z</cp:lastPrinted>
  <dcterms:created xsi:type="dcterms:W3CDTF">2019-11-04T11:42:00Z</dcterms:created>
  <dcterms:modified xsi:type="dcterms:W3CDTF">2026-08-11T11:38:24Z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