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wdp" ContentType="image/vnd.ms-photo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4"/>
  </p:notesMasterIdLst>
  <p:sldIdLst>
    <p:sldId id="256" r:id="rId3"/>
    <p:sldId id="262" r:id="rId5"/>
  </p:sldIdLst>
  <p:sldSz cx="20104100" cy="10058400"/>
  <p:notesSz cx="14355445" cy="9926320"/>
  <p:custDataLst>
    <p:tags r:id="rId9"/>
  </p:custDataLst>
  <p:defaultTextStyle>
    <a:defPPr>
      <a:defRPr lang="zh-CN"/>
    </a:defPPr>
    <a:lvl1pPr marL="0" lvl="0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1pPr>
    <a:lvl2pPr marL="457200" lvl="1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2pPr>
    <a:lvl3pPr marL="914400" lvl="2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3pPr>
    <a:lvl4pPr marL="1371600" lvl="3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4pPr>
    <a:lvl5pPr marL="1828800" lvl="4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5pPr>
    <a:lvl6pPr marL="2286000" lvl="5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6pPr>
    <a:lvl7pPr marL="2743200" lvl="6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7pPr>
    <a:lvl8pPr marL="3200400" lvl="7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8pPr>
    <a:lvl9pPr marL="3657600" lvl="8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 userDrawn="1">
          <p15:clr>
            <a:srgbClr val="A4A3A4"/>
          </p15:clr>
        </p15:guide>
        <p15:guide id="2" pos="633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C00000"/>
    <a:srgbClr val="D42324"/>
    <a:srgbClr val="FFFFFF"/>
    <a:srgbClr val="01089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中度样式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6740" autoAdjust="0"/>
    <p:restoredTop sz="96331" autoAdjust="0"/>
  </p:normalViewPr>
  <p:slideViewPr>
    <p:cSldViewPr showGuides="1">
      <p:cViewPr varScale="1">
        <p:scale>
          <a:sx n="65" d="100"/>
          <a:sy n="65" d="100"/>
        </p:scale>
        <p:origin x="102" y="450"/>
      </p:cViewPr>
      <p:guideLst>
        <p:guide orient="horz" pos="3120"/>
        <p:guide pos="6332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36004" cy="36004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tags" Target="tags/tag1.xml"/><Relationship Id="rId8" Type="http://schemas.openxmlformats.org/officeDocument/2006/relationships/tableStyles" Target="tableStyles.xml"/><Relationship Id="rId7" Type="http://schemas.openxmlformats.org/officeDocument/2006/relationships/viewProps" Target="viewProps.xml"/><Relationship Id="rId6" Type="http://schemas.openxmlformats.org/officeDocument/2006/relationships/presProps" Target="presProps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3" y="2"/>
            <a:ext cx="6221133" cy="498212"/>
          </a:xfrm>
          <a:prstGeom prst="rect">
            <a:avLst/>
          </a:prstGeom>
        </p:spPr>
        <p:txBody>
          <a:bodyPr vert="horz" lIns="73587" tIns="36794" rIns="73587" bIns="36794" rtlCol="0"/>
          <a:lstStyle>
            <a:lvl1pPr algn="l">
              <a:defRPr sz="1000"/>
            </a:lvl1pPr>
          </a:lstStyle>
          <a:p>
            <a:pPr defTabSz="735965"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8131230" y="2"/>
            <a:ext cx="6221133" cy="498212"/>
          </a:xfrm>
          <a:prstGeom prst="rect">
            <a:avLst/>
          </a:prstGeom>
        </p:spPr>
        <p:txBody>
          <a:bodyPr vert="horz" lIns="73587" tIns="36794" rIns="73587" bIns="36794" rtlCol="0"/>
          <a:lstStyle>
            <a:lvl1pPr algn="r">
              <a:defRPr sz="1000"/>
            </a:lvl1pPr>
          </a:lstStyle>
          <a:p>
            <a:pPr defTabSz="735965">
              <a:defRPr/>
            </a:pPr>
            <a:fld id="{C1DB716A-964D-4EB2-8D0E-86C29F8A49E2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33813" y="1243013"/>
            <a:ext cx="6688137" cy="3346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73587" tIns="36794" rIns="73587" bIns="36794" rtlCol="0" anchor="ctr"/>
          <a:lstStyle/>
          <a:p>
            <a:pPr marL="0" marR="0" lvl="0" indent="0" algn="l" defTabSz="735965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0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1435126" y="4776884"/>
            <a:ext cx="11485517" cy="3908927"/>
          </a:xfrm>
          <a:prstGeom prst="rect">
            <a:avLst/>
          </a:prstGeom>
        </p:spPr>
        <p:txBody>
          <a:bodyPr vert="horz" lIns="73587" tIns="36794" rIns="73587" bIns="36794" rtlCol="0"/>
          <a:lstStyle/>
          <a:p>
            <a:pPr marL="0" marR="0" lvl="0" indent="0" algn="l" defTabSz="735965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0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单击此处编辑母版文本样式</a:t>
            </a:r>
            <a:endParaRPr kumimoji="0" lang="zh-CN" altLang="en-US" sz="10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68300" marR="0" lvl="1" indent="0" algn="l" defTabSz="735965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0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二级</a:t>
            </a:r>
            <a:endParaRPr kumimoji="0" lang="zh-CN" altLang="en-US" sz="10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735965" marR="0" lvl="2" indent="0" algn="l" defTabSz="735965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0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三级</a:t>
            </a:r>
            <a:endParaRPr kumimoji="0" lang="zh-CN" altLang="en-US" sz="10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103630" marR="0" lvl="3" indent="0" algn="l" defTabSz="735965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0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四级</a:t>
            </a:r>
            <a:endParaRPr kumimoji="0" lang="zh-CN" altLang="en-US" sz="10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471930" marR="0" lvl="4" indent="0" algn="l" defTabSz="735965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0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五级</a:t>
            </a:r>
            <a:endParaRPr kumimoji="0" lang="zh-CN" altLang="en-US" sz="10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3" y="9428428"/>
            <a:ext cx="6221133" cy="498212"/>
          </a:xfrm>
          <a:prstGeom prst="rect">
            <a:avLst/>
          </a:prstGeom>
        </p:spPr>
        <p:txBody>
          <a:bodyPr vert="horz" lIns="73587" tIns="36794" rIns="73587" bIns="36794" rtlCol="0" anchor="b"/>
          <a:lstStyle>
            <a:lvl1pPr algn="l">
              <a:defRPr sz="1000"/>
            </a:lvl1pPr>
          </a:lstStyle>
          <a:p>
            <a:pPr defTabSz="735965"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8131230" y="9428428"/>
            <a:ext cx="6221133" cy="498212"/>
          </a:xfrm>
          <a:prstGeom prst="rect">
            <a:avLst/>
          </a:prstGeom>
        </p:spPr>
        <p:txBody>
          <a:bodyPr vert="horz" wrap="square" lIns="73587" tIns="36794" rIns="73587" bIns="36794" numCol="1" anchor="b" anchorCtr="0" compatLnSpc="1"/>
          <a:lstStyle>
            <a:lvl1pPr algn="r">
              <a:defRPr sz="1000"/>
            </a:lvl1pPr>
          </a:lstStyle>
          <a:p>
            <a:pPr defTabSz="735965">
              <a:defRPr/>
            </a:pPr>
            <a:fld id="{213A655C-B1AC-4425-A5A8-AB2C31E5176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507807" y="3118104"/>
            <a:ext cx="17088485" cy="21122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3015615" y="5632704"/>
            <a:ext cx="14072869" cy="2514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/>
        </p:txBody>
      </p:sp>
      <p:sp>
        <p:nvSpPr>
          <p:cNvPr id="9" name="Holder 4"/>
          <p:cNvSpPr>
            <a:spLocks noGrp="1"/>
          </p:cNvSpPr>
          <p:nvPr>
            <p:ph type="ftr" sz="quarter" idx="3"/>
          </p:nvPr>
        </p:nvSpPr>
        <p:spPr>
          <a:xfrm>
            <a:off x="6835775" y="9353550"/>
            <a:ext cx="6432550" cy="5032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" name="Holder 5"/>
          <p:cNvSpPr>
            <a:spLocks noGrp="1"/>
          </p:cNvSpPr>
          <p:nvPr>
            <p:ph type="dt" sz="half" idx="2"/>
          </p:nvPr>
        </p:nvSpPr>
        <p:spPr>
          <a:xfrm>
            <a:off x="1004888" y="9353550"/>
            <a:ext cx="4624388" cy="5032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720275FD-135D-4BC5-ABA7-171CF6D46488}" type="datetimeFigureOut">
              <a:rPr kumimoji="0" lang="en-US" sz="1800" b="0" i="0" u="none" strike="noStrike" kern="1200" cap="none" spc="0" normalizeH="0" baseline="0" noProof="1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sz="1800" b="0" i="0" u="none" strike="noStrike" kern="1200" cap="none" spc="0" normalizeH="0" baseline="0" noProof="1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Holder 6"/>
          <p:cNvSpPr>
            <a:spLocks noGrp="1"/>
          </p:cNvSpPr>
          <p:nvPr>
            <p:ph type="sldNum" sz="quarter" idx="14"/>
          </p:nvPr>
        </p:nvSpPr>
        <p:spPr>
          <a:xfrm>
            <a:off x="14474825" y="9353550"/>
            <a:ext cx="4624388" cy="503238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spAutoFit/>
          </a:bodyPr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AE77DD5-325A-4769-9C55-E302D77FA1AB}" type="slidenum">
              <a:rPr kumimoji="0" altLang="zh-CN" sz="1800" b="0" i="0" u="none" strike="noStrike" kern="1200" cap="none" spc="0" normalizeH="0" baseline="0" noProof="1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</a:fld>
            <a:endParaRPr kumimoji="0" lang="zh-CN" altLang="zh-CN" sz="1800" b="0" i="0" u="none" strike="noStrike" kern="1200" cap="none" spc="0" normalizeH="0" baseline="0" noProof="1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lvl1pPr>
              <a:defRPr/>
            </a:lvl1pPr>
          </a:lstStyle>
          <a:p/>
        </p:txBody>
      </p:sp>
      <p:sp>
        <p:nvSpPr>
          <p:cNvPr id="9" name="Holder 4"/>
          <p:cNvSpPr>
            <a:spLocks noGrp="1"/>
          </p:cNvSpPr>
          <p:nvPr>
            <p:ph type="ftr" sz="quarter" idx="3"/>
          </p:nvPr>
        </p:nvSpPr>
        <p:spPr>
          <a:xfrm>
            <a:off x="6835775" y="9353550"/>
            <a:ext cx="6432550" cy="5032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" name="Holder 5"/>
          <p:cNvSpPr>
            <a:spLocks noGrp="1"/>
          </p:cNvSpPr>
          <p:nvPr>
            <p:ph type="dt" sz="half" idx="2"/>
          </p:nvPr>
        </p:nvSpPr>
        <p:spPr>
          <a:xfrm>
            <a:off x="1004888" y="9353550"/>
            <a:ext cx="4624388" cy="5032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5B41257D-445D-4368-B419-9FA411A0CAA6}" type="datetimeFigureOut">
              <a:rPr kumimoji="0" lang="en-US" sz="1800" b="0" i="0" u="none" strike="noStrike" kern="1200" cap="none" spc="0" normalizeH="0" baseline="0" noProof="1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sz="1800" b="0" i="0" u="none" strike="noStrike" kern="1200" cap="none" spc="0" normalizeH="0" baseline="0" noProof="1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Holder 6"/>
          <p:cNvSpPr>
            <a:spLocks noGrp="1"/>
          </p:cNvSpPr>
          <p:nvPr>
            <p:ph type="sldNum" sz="quarter" idx="4"/>
          </p:nvPr>
        </p:nvSpPr>
        <p:spPr>
          <a:xfrm>
            <a:off x="14474825" y="9353550"/>
            <a:ext cx="4624388" cy="503238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spAutoFit/>
          </a:bodyPr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CF95C69B-6AB9-4BA6-9AF6-127A8972002B}" type="slidenum">
              <a:rPr kumimoji="0" altLang="zh-CN" sz="1800" b="0" i="0" u="none" strike="noStrike" kern="1200" cap="none" spc="0" normalizeH="0" baseline="0" noProof="1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</a:fld>
            <a:endParaRPr kumimoji="0" lang="zh-CN" altLang="zh-CN" sz="1800" b="0" i="0" u="none" strike="noStrike" kern="1200" cap="none" spc="0" normalizeH="0" baseline="0" noProof="1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005205" y="2313432"/>
            <a:ext cx="8745283" cy="66385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10353611" y="2313432"/>
            <a:ext cx="8745283" cy="66385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/>
        </p:txBody>
      </p:sp>
      <p:sp>
        <p:nvSpPr>
          <p:cNvPr id="9" name="Holder 5"/>
          <p:cNvSpPr>
            <a:spLocks noGrp="1"/>
          </p:cNvSpPr>
          <p:nvPr>
            <p:ph type="ftr" sz="quarter" idx="13"/>
          </p:nvPr>
        </p:nvSpPr>
        <p:spPr>
          <a:xfrm>
            <a:off x="6835775" y="9353550"/>
            <a:ext cx="6432550" cy="5032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" name="Holder 6"/>
          <p:cNvSpPr>
            <a:spLocks noGrp="1"/>
          </p:cNvSpPr>
          <p:nvPr>
            <p:ph type="dt" sz="half" idx="12"/>
          </p:nvPr>
        </p:nvSpPr>
        <p:spPr>
          <a:xfrm>
            <a:off x="1004888" y="9353550"/>
            <a:ext cx="4624388" cy="5032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2581978B-FCDE-44CA-AB9F-210F33591AC9}" type="datetimeFigureOut">
              <a:rPr kumimoji="0" lang="en-US" sz="1800" b="0" i="0" u="none" strike="noStrike" kern="1200" cap="none" spc="0" normalizeH="0" baseline="0" noProof="1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sz="1800" b="0" i="0" u="none" strike="noStrike" kern="1200" cap="none" spc="0" normalizeH="0" baseline="0" noProof="1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Holder 7"/>
          <p:cNvSpPr>
            <a:spLocks noGrp="1"/>
          </p:cNvSpPr>
          <p:nvPr>
            <p:ph type="sldNum" sz="quarter" idx="4"/>
          </p:nvPr>
        </p:nvSpPr>
        <p:spPr>
          <a:xfrm>
            <a:off x="14474825" y="9353550"/>
            <a:ext cx="4624388" cy="503238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spAutoFit/>
          </a:bodyPr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300BB6B4-23BD-4279-B4C6-9EA1EDC7902A}" type="slidenum">
              <a:rPr kumimoji="0" altLang="zh-CN" sz="1800" b="0" i="0" u="none" strike="noStrike" kern="1200" cap="none" spc="0" normalizeH="0" baseline="0" noProof="1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</a:fld>
            <a:endParaRPr kumimoji="0" lang="zh-CN" altLang="zh-CN" sz="1800" b="0" i="0" u="none" strike="noStrike" kern="1200" cap="none" spc="0" normalizeH="0" baseline="0" noProof="1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/>
        </p:txBody>
      </p:sp>
      <p:sp>
        <p:nvSpPr>
          <p:cNvPr id="9" name="Holder 3"/>
          <p:cNvSpPr>
            <a:spLocks noGrp="1"/>
          </p:cNvSpPr>
          <p:nvPr>
            <p:ph type="ftr" sz="quarter" idx="3"/>
          </p:nvPr>
        </p:nvSpPr>
        <p:spPr>
          <a:xfrm>
            <a:off x="6835775" y="9353550"/>
            <a:ext cx="6432550" cy="5032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" name="Holder 4"/>
          <p:cNvSpPr>
            <a:spLocks noGrp="1"/>
          </p:cNvSpPr>
          <p:nvPr>
            <p:ph type="dt" sz="half" idx="2"/>
          </p:nvPr>
        </p:nvSpPr>
        <p:spPr>
          <a:xfrm>
            <a:off x="1004888" y="9353550"/>
            <a:ext cx="4624388" cy="5032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54387D2B-5DC5-486C-88BF-A8AF506FA990}" type="datetimeFigureOut">
              <a:rPr kumimoji="0" lang="en-US" sz="1800" b="0" i="0" u="none" strike="noStrike" kern="1200" cap="none" spc="0" normalizeH="0" baseline="0" noProof="1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sz="1800" b="0" i="0" u="none" strike="noStrike" kern="1200" cap="none" spc="0" normalizeH="0" baseline="0" noProof="1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Holder 5"/>
          <p:cNvSpPr>
            <a:spLocks noGrp="1"/>
          </p:cNvSpPr>
          <p:nvPr>
            <p:ph type="sldNum" sz="quarter" idx="4"/>
          </p:nvPr>
        </p:nvSpPr>
        <p:spPr>
          <a:xfrm>
            <a:off x="14474825" y="9353550"/>
            <a:ext cx="4624388" cy="503238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spAutoFit/>
          </a:bodyPr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A7583100-B881-4647-9371-B59ADAC7C855}" type="slidenum">
              <a:rPr kumimoji="0" altLang="zh-CN" sz="1800" b="0" i="0" u="none" strike="noStrike" kern="1200" cap="none" spc="0" normalizeH="0" baseline="0" noProof="1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</a:fld>
            <a:endParaRPr kumimoji="0" lang="zh-CN" altLang="zh-CN" sz="1800" b="0" i="0" u="none" strike="noStrike" kern="1200" cap="none" spc="0" normalizeH="0" baseline="0" noProof="1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Holder 2"/>
          <p:cNvSpPr>
            <a:spLocks noGrp="1"/>
          </p:cNvSpPr>
          <p:nvPr>
            <p:ph type="ftr" sz="quarter" idx="3"/>
          </p:nvPr>
        </p:nvSpPr>
        <p:spPr>
          <a:xfrm>
            <a:off x="6835775" y="9353550"/>
            <a:ext cx="6432550" cy="5032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" name="Holder 3"/>
          <p:cNvSpPr>
            <a:spLocks noGrp="1"/>
          </p:cNvSpPr>
          <p:nvPr>
            <p:ph type="dt" sz="half" idx="2"/>
          </p:nvPr>
        </p:nvSpPr>
        <p:spPr>
          <a:xfrm>
            <a:off x="1004888" y="9353550"/>
            <a:ext cx="4624388" cy="5032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7E9C50C-75B2-4F8F-B4F2-C18ECBD5904B}" type="datetimeFigureOut">
              <a:rPr kumimoji="0" lang="en-US" sz="1800" b="0" i="0" u="none" strike="noStrike" kern="1200" cap="none" spc="0" normalizeH="0" baseline="0" noProof="1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sz="1800" b="0" i="0" u="none" strike="noStrike" kern="1200" cap="none" spc="0" normalizeH="0" baseline="0" noProof="1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Holder 4"/>
          <p:cNvSpPr>
            <a:spLocks noGrp="1"/>
          </p:cNvSpPr>
          <p:nvPr>
            <p:ph type="sldNum" sz="quarter" idx="4"/>
          </p:nvPr>
        </p:nvSpPr>
        <p:spPr>
          <a:xfrm>
            <a:off x="14474825" y="9353550"/>
            <a:ext cx="4624388" cy="503238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spAutoFit/>
          </a:bodyPr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35DFF8DC-8E9D-43EA-9E9C-D93CD9131DF5}" type="slidenum">
              <a:rPr kumimoji="0" altLang="zh-CN" sz="1800" b="0" i="0" u="none" strike="noStrike" kern="1200" cap="none" spc="0" normalizeH="0" baseline="0" noProof="1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</a:fld>
            <a:endParaRPr kumimoji="0" lang="zh-CN" altLang="zh-CN" sz="1800" b="0" i="0" u="none" strike="noStrike" kern="1200" cap="none" spc="0" normalizeH="0" baseline="0" noProof="1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7" Type="http://schemas.openxmlformats.org/officeDocument/2006/relationships/theme" Target="../theme/theme1.xml"/><Relationship Id="rId6" Type="http://schemas.openxmlformats.org/officeDocument/2006/relationships/image" Target="../media/image1.jpeg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bk object 17"/>
          <p:cNvSpPr/>
          <p:nvPr/>
        </p:nvSpPr>
        <p:spPr>
          <a:xfrm>
            <a:off x="0" y="0"/>
            <a:ext cx="0" cy="1588"/>
          </a:xfrm>
          <a:custGeom>
            <a:avLst/>
            <a:gdLst/>
            <a:ahLst/>
            <a:cxnLst>
              <a:cxn ang="0">
                <a:pos x="0" y="98202"/>
              </a:cxn>
              <a:cxn ang="0">
                <a:pos x="0" y="344956"/>
              </a:cxn>
            </a:cxnLst>
            <a:rect l="0" t="0" r="0" b="0"/>
            <a:pathLst>
              <a:path w="1" h="1270">
                <a:moveTo>
                  <a:pt x="0" y="461"/>
                </a:moveTo>
                <a:lnTo>
                  <a:pt x="0" y="1617"/>
                </a:lnTo>
              </a:path>
            </a:pathLst>
          </a:custGeom>
          <a:noFill/>
          <a:ln w="3175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028" name="Holder 2"/>
          <p:cNvSpPr>
            <a:spLocks noGrp="1"/>
          </p:cNvSpPr>
          <p:nvPr>
            <p:ph type="title"/>
          </p:nvPr>
        </p:nvSpPr>
        <p:spPr>
          <a:xfrm>
            <a:off x="1004888" y="401638"/>
            <a:ext cx="18094325" cy="1609725"/>
          </a:xfrm>
          <a:prstGeom prst="rect">
            <a:avLst/>
          </a:prstGeom>
          <a:noFill/>
          <a:ln w="9525">
            <a:noFill/>
          </a:ln>
        </p:spPr>
        <p:txBody>
          <a:bodyPr lIns="0" tIns="0" rIns="0" bIns="0">
            <a:spAutoFit/>
          </a:bodyPr>
          <a:lstStyle/>
          <a:p>
            <a:pPr lvl="0"/>
            <a:endParaRPr lang="zh-CN" altLang="zh-CN" dirty="0"/>
          </a:p>
        </p:txBody>
      </p:sp>
      <p:sp>
        <p:nvSpPr>
          <p:cNvPr id="1029" name="Holder 3"/>
          <p:cNvSpPr>
            <a:spLocks noGrp="1"/>
          </p:cNvSpPr>
          <p:nvPr>
            <p:ph type="body"/>
          </p:nvPr>
        </p:nvSpPr>
        <p:spPr>
          <a:xfrm>
            <a:off x="1004888" y="2312988"/>
            <a:ext cx="18094325" cy="6638925"/>
          </a:xfrm>
          <a:prstGeom prst="rect">
            <a:avLst/>
          </a:prstGeom>
          <a:noFill/>
          <a:ln w="9525">
            <a:noFill/>
          </a:ln>
        </p:spPr>
        <p:txBody>
          <a:bodyPr lIns="0" tIns="0" rIns="0" bIns="0">
            <a:spAutoFit/>
          </a:bodyPr>
          <a:lstStyle/>
          <a:p>
            <a:pPr lvl="0"/>
            <a:endParaRPr lang="zh-CN" altLang="zh-CN" dirty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835775" y="9353550"/>
            <a:ext cx="6432550" cy="5032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 eaLnBrk="1" fontAlgn="auto" hangingPunct="1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1004888" y="9353550"/>
            <a:ext cx="4624388" cy="5032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 eaLnBrk="1" fontAlgn="auto" hangingPunct="1">
              <a:defRPr noProof="1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A187F2E-D3FA-4D89-8BC6-EEA6E98D90A6}" type="datetimeFigureOut">
              <a:rPr kumimoji="0" lang="en-US" sz="1800" b="0" i="0" u="none" strike="noStrike" kern="1200" cap="none" spc="0" normalizeH="0" baseline="0" noProof="1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sz="1800" b="0" i="0" u="none" strike="noStrike" kern="1200" cap="none" spc="0" normalizeH="0" baseline="0" noProof="1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4474825" y="9353550"/>
            <a:ext cx="4624388" cy="503238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spAutoFit/>
          </a:bodyPr>
          <a:lstStyle>
            <a:lvl1pPr algn="r" eaLnBrk="1" hangingPunct="1">
              <a:defRPr noProof="1">
                <a:solidFill>
                  <a:srgbClr val="898989"/>
                </a:solidFill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F6844445-4DBC-44DA-80E1-FCFBF76E9E15}" type="slidenum">
              <a:rPr kumimoji="0" altLang="zh-CN" sz="1800" b="0" i="0" u="none" strike="noStrike" kern="1200" cap="none" spc="0" normalizeH="0" baseline="0" noProof="1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</a:fld>
            <a:endParaRPr kumimoji="0" lang="zh-CN" altLang="zh-CN" sz="1800" b="0" i="0" u="none" strike="noStrike" kern="1200" cap="none" spc="0" normalizeH="0" baseline="0" noProof="1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7" name="图片 6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4" y="0"/>
            <a:ext cx="20098512" cy="100584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anose="020F0502020204030204" pitchFamily="34" charset="0"/>
          <a:ea typeface="宋体" panose="02010600030101010101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anose="020F0502020204030204" pitchFamily="34" charset="0"/>
          <a:ea typeface="宋体" panose="02010600030101010101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anose="020F0502020204030204" pitchFamily="34" charset="0"/>
          <a:ea typeface="宋体" panose="02010600030101010101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anose="020F0502020204030204" pitchFamily="34" charset="0"/>
          <a:ea typeface="宋体" panose="02010600030101010101" pitchFamily="2" charset="-122"/>
        </a:defRPr>
      </a:lvl5pPr>
      <a:lvl6pPr marL="457200" algn="l" rtl="0" fontAlgn="base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anose="020F0502020204030204" pitchFamily="34" charset="0"/>
          <a:ea typeface="宋体" panose="02010600030101010101" pitchFamily="2" charset="-122"/>
        </a:defRPr>
      </a:lvl6pPr>
      <a:lvl7pPr marL="914400" algn="l" rtl="0" fontAlgn="base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anose="020F0502020204030204" pitchFamily="34" charset="0"/>
          <a:ea typeface="宋体" panose="02010600030101010101" pitchFamily="2" charset="-122"/>
        </a:defRPr>
      </a:lvl7pPr>
      <a:lvl8pPr marL="1371600" algn="l" rtl="0" fontAlgn="base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anose="020F0502020204030204" pitchFamily="34" charset="0"/>
          <a:ea typeface="宋体" panose="02010600030101010101" pitchFamily="2" charset="-122"/>
        </a:defRPr>
      </a:lvl8pPr>
      <a:lvl9pPr marL="1828800" algn="l" rtl="0" fontAlgn="base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anose="020F0502020204030204" pitchFamily="34" charset="0"/>
          <a:ea typeface="宋体" panose="02010600030101010101" pitchFamily="2" charset="-122"/>
        </a:defRPr>
      </a:lvl9pPr>
    </p:titleStyle>
    <p:bodyStyle>
      <a:lvl1pPr marL="342900" indent="-342900" algn="l" rtl="0" eaLnBrk="0" fontAlgn="base" hangingPunct="0">
        <a:spcBef>
          <a:spcPct val="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0" fontAlgn="base" hangingPunct="0">
        <a:spcBef>
          <a:spcPct val="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0" fontAlgn="base" hangingPunct="0">
        <a:spcBef>
          <a:spcPct val="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0" fontAlgn="base" hangingPunct="0">
        <a:spcBef>
          <a:spcPct val="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0" fontAlgn="base" hangingPunct="0">
        <a:spcBef>
          <a:spcPct val="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286000">
        <a:defRPr sz="2000">
          <a:latin typeface="+mn-lt"/>
          <a:ea typeface="+mn-ea"/>
          <a:cs typeface="+mn-cs"/>
        </a:defRPr>
      </a:lvl6pPr>
      <a:lvl7pPr marL="2743200">
        <a:defRPr sz="2000">
          <a:latin typeface="+mn-lt"/>
          <a:ea typeface="+mn-ea"/>
          <a:cs typeface="+mn-cs"/>
        </a:defRPr>
      </a:lvl7pPr>
      <a:lvl8pPr marL="3200400">
        <a:defRPr sz="2000">
          <a:latin typeface="+mn-lt"/>
          <a:ea typeface="+mn-ea"/>
          <a:cs typeface="+mn-cs"/>
        </a:defRPr>
      </a:lvl8pPr>
      <a:lvl9pPr marL="3657600">
        <a:defRPr sz="2000"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.xml"/><Relationship Id="rId5" Type="http://schemas.openxmlformats.org/officeDocument/2006/relationships/slideLayout" Target="../slideLayouts/slideLayout5.xml"/><Relationship Id="rId4" Type="http://schemas.openxmlformats.org/officeDocument/2006/relationships/image" Target="../media/image5.png"/><Relationship Id="rId3" Type="http://schemas.microsoft.com/office/2007/relationships/hdphoto" Target="../media/image4.wdp"/><Relationship Id="rId2" Type="http://schemas.openxmlformats.org/officeDocument/2006/relationships/image" Target="../media/image3.png"/><Relationship Id="rId1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5.xml"/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 noChangeArrowheads="1"/>
          </p:cNvPicPr>
          <p:nvPr/>
        </p:nvPicPr>
        <p:blipFill rotWithShape="1">
          <a:blip r:embed="rId2" cstate="print">
            <a:grayscl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rcRect l="7270"/>
          <a:stretch>
            <a:fillRect/>
          </a:stretch>
        </p:blipFill>
        <p:spPr bwMode="auto">
          <a:xfrm>
            <a:off x="10052050" y="5797407"/>
            <a:ext cx="5122864" cy="427613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文本框 5"/>
          <p:cNvSpPr txBox="1"/>
          <p:nvPr/>
        </p:nvSpPr>
        <p:spPr>
          <a:xfrm>
            <a:off x="12968374" y="619172"/>
            <a:ext cx="694877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900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南京市国土空间规划编制成果公布</a:t>
            </a:r>
            <a:endParaRPr lang="zh-CN" altLang="en-US" sz="900" dirty="0">
              <a:solidFill>
                <a:schemeClr val="tx1">
                  <a:lumMod val="95000"/>
                  <a:lumOff val="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0052050" y="5789519"/>
            <a:ext cx="5122864" cy="4268881"/>
          </a:xfrm>
          <a:prstGeom prst="rect">
            <a:avLst/>
          </a:prstGeom>
          <a:solidFill>
            <a:srgbClr val="FFFFFF">
              <a:alpha val="20000"/>
            </a:srgbClr>
          </a:solidFill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196" name="object 4"/>
          <p:cNvSpPr txBox="1"/>
          <p:nvPr/>
        </p:nvSpPr>
        <p:spPr>
          <a:xfrm>
            <a:off x="10052050" y="9058223"/>
            <a:ext cx="5122864" cy="611505"/>
          </a:xfrm>
          <a:prstGeom prst="rect">
            <a:avLst/>
          </a:prstGeom>
          <a:noFill/>
          <a:ln w="9525">
            <a:noFill/>
          </a:ln>
        </p:spPr>
        <p:txBody>
          <a:bodyPr wrap="square" lIns="0" tIns="0" rIns="0" bIns="0">
            <a:spAutoFit/>
          </a:bodyPr>
          <a:lstStyle/>
          <a:p>
            <a:pPr marL="374650" indent="-363220" algn="ctr" eaLnBrk="1" hangingPunct="1">
              <a:lnSpc>
                <a:spcPct val="153000"/>
              </a:lnSpc>
            </a:pPr>
            <a:r>
              <a:rPr lang="en-US" altLang="zh-CN" sz="1400" dirty="0" err="1">
                <a:latin typeface="微软雅黑" panose="020B0503020204020204" pitchFamily="34" charset="-122"/>
                <a:ea typeface="微软雅黑" panose="020B0503020204020204" pitchFamily="34" charset="-122"/>
              </a:rPr>
              <a:t>南京市规划和自然资源局</a:t>
            </a:r>
            <a:endParaRPr lang="en-US" altLang="zh-CN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74650" indent="-363220" algn="ctr" eaLnBrk="1" hangingPunct="1">
              <a:lnSpc>
                <a:spcPct val="153000"/>
              </a:lnSpc>
            </a:pPr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1200" dirty="0" err="1">
                <a:latin typeface="微软雅黑" panose="020B0503020204020204" pitchFamily="34" charset="-122"/>
                <a:ea typeface="微软雅黑" panose="020B0503020204020204" pitchFamily="34" charset="-122"/>
              </a:rPr>
              <a:t>二O</a:t>
            </a:r>
            <a:r>
              <a:rPr lang="en-US" altLang="en-US" sz="1200" dirty="0" err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二</a:t>
            </a:r>
            <a:r>
              <a:rPr lang="zh-CN" altLang="en-US" sz="12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六</a:t>
            </a:r>
            <a:r>
              <a:rPr lang="en-US" altLang="zh-CN" sz="12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年</a:t>
            </a:r>
            <a:r>
              <a:rPr lang="zh-CN" altLang="en-US" sz="12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八</a:t>
            </a:r>
            <a:r>
              <a:rPr lang="en-US" altLang="zh-CN" sz="12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月</a:t>
            </a:r>
            <a:endParaRPr lang="en-US" altLang="zh-CN" sz="1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199" name="object 7"/>
          <p:cNvSpPr txBox="1"/>
          <p:nvPr/>
        </p:nvSpPr>
        <p:spPr>
          <a:xfrm>
            <a:off x="15844664" y="609716"/>
            <a:ext cx="3712442" cy="1991995"/>
          </a:xfrm>
          <a:prstGeom prst="rect">
            <a:avLst/>
          </a:prstGeom>
          <a:noFill/>
          <a:ln w="9525">
            <a:noFill/>
          </a:ln>
        </p:spPr>
        <p:txBody>
          <a:bodyPr wrap="square" lIns="0" tIns="0" rIns="0" bIns="0">
            <a:spAutoFit/>
          </a:bodyPr>
          <a:lstStyle/>
          <a:p>
            <a:pPr marL="12700" indent="-12700" algn="just" eaLnBrk="1" hangingPunct="1">
              <a:lnSpc>
                <a:spcPts val="1975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altLang="zh-CN" sz="1400" dirty="0" err="1">
                <a:latin typeface="微软雅黑" panose="020B0503020204020204" pitchFamily="34" charset="-122"/>
                <a:ea typeface="微软雅黑" panose="020B0503020204020204" pitchFamily="34" charset="-122"/>
              </a:rPr>
              <a:t>前言</a:t>
            </a:r>
            <a:endParaRPr lang="en-US" altLang="zh-CN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2700" indent="-12700" algn="just" eaLnBrk="1" hangingPunct="1">
              <a:lnSpc>
                <a:spcPct val="200000"/>
              </a:lnSpc>
            </a:pPr>
            <a:r>
              <a:rPr lang="zh-CN" altLang="en-US" sz="9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      为了</a:t>
            </a:r>
            <a:r>
              <a:rPr lang="zh-CN" altLang="en-US" sz="9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进一步提升片区居住品质</a:t>
            </a:r>
            <a:r>
              <a:rPr lang="zh-CN" altLang="en-US" sz="900" dirty="0" smtClean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，加快“好房子”建设，</a:t>
            </a:r>
            <a:r>
              <a:rPr lang="zh-CN" altLang="en-US" sz="9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我</a:t>
            </a:r>
            <a:r>
              <a:rPr lang="zh-CN" altLang="en-US" sz="9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局会同</a:t>
            </a:r>
            <a:r>
              <a:rPr lang="zh-CN" altLang="en-US" sz="9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江宁区政府</a:t>
            </a:r>
            <a:r>
              <a:rPr lang="zh-CN" altLang="en-US" sz="9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组织开展</a:t>
            </a:r>
            <a:r>
              <a:rPr lang="zh-CN" altLang="en-US" sz="9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了</a:t>
            </a:r>
            <a:r>
              <a:rPr lang="en-US" altLang="zh-CN" sz="9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《</a:t>
            </a:r>
            <a:r>
              <a:rPr lang="zh-CN" altLang="en-US" sz="9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南京汤山新城温泉片区控制性详细规划</a:t>
            </a:r>
            <a:r>
              <a:rPr lang="en-US" altLang="zh-CN" sz="9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》</a:t>
            </a:r>
            <a:r>
              <a:rPr lang="en-US" altLang="zh-CN" sz="900" dirty="0" smtClean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NJNBb012—14</a:t>
            </a:r>
            <a:r>
              <a:rPr lang="zh-CN" altLang="en-US" sz="900" dirty="0" smtClean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规划</a:t>
            </a:r>
            <a:r>
              <a:rPr lang="zh-CN" altLang="en-US" sz="9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管理单元图</a:t>
            </a:r>
            <a:r>
              <a:rPr lang="zh-CN" altLang="en-US" sz="900" dirty="0" smtClean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则修改</a:t>
            </a:r>
            <a:r>
              <a:rPr lang="zh-CN" altLang="en-US" sz="9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工作</a:t>
            </a:r>
            <a:r>
              <a:rPr lang="zh-CN" altLang="en-US" sz="9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sz="9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2700" indent="-12700" algn="just" eaLnBrk="1" hangingPunct="1">
              <a:lnSpc>
                <a:spcPct val="200000"/>
              </a:lnSpc>
            </a:pPr>
            <a:r>
              <a:rPr lang="zh-CN" altLang="en-US" sz="9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      根据</a:t>
            </a:r>
            <a:r>
              <a:rPr lang="en-US" altLang="zh-CN" sz="9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《</a:t>
            </a:r>
            <a:r>
              <a:rPr lang="zh-CN" altLang="en-US" sz="9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中华人民共和国城乡规划法</a:t>
            </a:r>
            <a:r>
              <a:rPr lang="en-US" altLang="zh-CN" sz="9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》《</a:t>
            </a:r>
            <a:r>
              <a:rPr lang="zh-CN" altLang="en-US" sz="9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南京市国土空间规划条例</a:t>
            </a:r>
            <a:r>
              <a:rPr lang="en-US" altLang="zh-CN" sz="9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》</a:t>
            </a:r>
            <a:r>
              <a:rPr lang="zh-CN" altLang="en-US" sz="9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，现</a:t>
            </a:r>
            <a:r>
              <a:rPr lang="zh-CN" altLang="en-US" sz="9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将</a:t>
            </a:r>
            <a:r>
              <a:rPr lang="en-US" altLang="zh-CN" sz="9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《</a:t>
            </a:r>
            <a:r>
              <a:rPr lang="zh-CN" altLang="en-US" sz="9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南京汤山新城温泉片区控制性详细规划</a:t>
            </a:r>
            <a:r>
              <a:rPr lang="en-US" altLang="zh-CN" sz="9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》</a:t>
            </a:r>
            <a:r>
              <a:rPr lang="en-US" altLang="zh-CN" sz="900" dirty="0" smtClean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NJNBb012—14</a:t>
            </a:r>
            <a:r>
              <a:rPr lang="zh-CN" altLang="en-US" sz="900" dirty="0" smtClean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规划</a:t>
            </a:r>
            <a:r>
              <a:rPr lang="zh-CN" altLang="en-US" sz="9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管理单元图</a:t>
            </a:r>
            <a:r>
              <a:rPr lang="zh-CN" altLang="en-US" sz="900" dirty="0" smtClean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则修改</a:t>
            </a:r>
            <a:r>
              <a:rPr lang="zh-CN" altLang="en-US" sz="9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成果</a:t>
            </a:r>
            <a:r>
              <a:rPr lang="zh-CN" altLang="en-US" sz="9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向社会予以公布。</a:t>
            </a:r>
            <a:endParaRPr lang="zh-CN" altLang="en-US" sz="9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203" name="object 16"/>
          <p:cNvSpPr txBox="1"/>
          <p:nvPr/>
        </p:nvSpPr>
        <p:spPr>
          <a:xfrm>
            <a:off x="5434013" y="8665409"/>
            <a:ext cx="2689225" cy="1007968"/>
          </a:xfrm>
          <a:prstGeom prst="rect">
            <a:avLst/>
          </a:prstGeom>
          <a:noFill/>
          <a:ln w="9525">
            <a:noFill/>
          </a:ln>
        </p:spPr>
        <p:txBody>
          <a:bodyPr lIns="0" tIns="0" rIns="0" bIns="0">
            <a:spAutoFit/>
          </a:bodyPr>
          <a:lstStyle/>
          <a:p>
            <a:pPr marL="184150" indent="-171450" eaLnBrk="1" hangingPunct="1">
              <a:buFont typeface="Arial" panose="020B0604020202020204" pitchFamily="34" charset="0"/>
              <a:buChar char="•"/>
            </a:pPr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地 址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南京市鼓楼区</a:t>
            </a:r>
            <a:r>
              <a:rPr lang="en-US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中山路</a:t>
            </a:r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171号</a:t>
            </a:r>
            <a:endParaRPr lang="en-US" altLang="zh-CN" sz="1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84150" indent="-171450" eaLnBrk="1" hangingPunct="1">
              <a:spcBef>
                <a:spcPts val="650"/>
              </a:spcBef>
              <a:buFont typeface="Arial" panose="020B0604020202020204" pitchFamily="34" charset="0"/>
              <a:buChar char="•"/>
            </a:pPr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邮 编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210005</a:t>
            </a:r>
            <a:endParaRPr lang="en-US" altLang="zh-CN" sz="1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84150" indent="-171450" eaLnBrk="1" hangingPunct="1">
              <a:spcBef>
                <a:spcPts val="650"/>
              </a:spcBef>
              <a:buFont typeface="Arial" panose="020B0604020202020204" pitchFamily="34" charset="0"/>
              <a:buChar char="•"/>
            </a:pPr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网 址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http://ghj.nanjing.gov.cn</a:t>
            </a:r>
            <a:endParaRPr lang="en-US" altLang="zh-CN" sz="1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84150" indent="-171450" eaLnBrk="1" hangingPunct="1">
              <a:spcBef>
                <a:spcPts val="650"/>
              </a:spcBef>
              <a:buFont typeface="Arial" panose="020B0604020202020204" pitchFamily="34" charset="0"/>
              <a:buChar char="•"/>
            </a:pPr>
            <a:r>
              <a:rPr lang="en-US" altLang="zh-CN" sz="1200" err="1">
                <a:latin typeface="微软雅黑" panose="020B0503020204020204" pitchFamily="34" charset="-122"/>
                <a:ea typeface="微软雅黑" panose="020B0503020204020204" pitchFamily="34" charset="-122"/>
              </a:rPr>
              <a:t>咨询电话</a:t>
            </a:r>
            <a:r>
              <a:rPr lang="zh-CN" altLang="en-US" sz="1200"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lang="en-US" altLang="zh-CN" sz="1200">
                <a:latin typeface="微软雅黑" panose="020B0503020204020204" pitchFamily="34" charset="-122"/>
                <a:ea typeface="微软雅黑" panose="020B0503020204020204" pitchFamily="34" charset="-122"/>
              </a:rPr>
              <a:t>025-52126800</a:t>
            </a:r>
            <a:endParaRPr lang="zh-CN" altLang="en-US" sz="1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object 12"/>
          <p:cNvSpPr txBox="1"/>
          <p:nvPr/>
        </p:nvSpPr>
        <p:spPr>
          <a:xfrm>
            <a:off x="15844664" y="6520894"/>
            <a:ext cx="3712442" cy="2272417"/>
          </a:xfrm>
          <a:prstGeom prst="rect">
            <a:avLst/>
          </a:prstGeom>
          <a:noFill/>
          <a:ln w="9525">
            <a:noFill/>
          </a:ln>
        </p:spPr>
        <p:txBody>
          <a:bodyPr wrap="square" lIns="0" tIns="0" rIns="0" bIns="0">
            <a:spAutoFit/>
          </a:bodyPr>
          <a:lstStyle/>
          <a:p>
            <a:pPr marL="12700" indent="-12700" algn="just" eaLnBrk="1" hangingPunct="1">
              <a:lnSpc>
                <a:spcPts val="1975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说明</a:t>
            </a:r>
            <a:endParaRPr lang="en-US" altLang="zh-CN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2700" indent="-12700" algn="just" eaLnBrk="1" hangingPunct="1">
              <a:lnSpc>
                <a:spcPct val="200000"/>
              </a:lnSpc>
            </a:pPr>
            <a:r>
              <a:rPr lang="en-US" altLang="zh-CN" sz="9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1、</a:t>
            </a:r>
            <a:r>
              <a:rPr lang="zh-CN" altLang="en-US" sz="9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本规划</a:t>
            </a:r>
            <a:r>
              <a:rPr lang="en-US" altLang="zh-CN" sz="900" dirty="0" err="1">
                <a:latin typeface="微软雅黑" panose="020B0503020204020204" pitchFamily="34" charset="-122"/>
                <a:ea typeface="微软雅黑" panose="020B0503020204020204" pitchFamily="34" charset="-122"/>
              </a:rPr>
              <a:t>是城市发展的控制与引导性文件，不代表具体的项目实施计划和实施方案。一旦有建设行为，应依据批准的具体项目建设方案实施</a:t>
            </a:r>
            <a:r>
              <a:rPr lang="en-US" altLang="zh-CN" sz="9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sz="9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2700" indent="-12700" algn="just" eaLnBrk="1" hangingPunct="1">
              <a:lnSpc>
                <a:spcPct val="200000"/>
              </a:lnSpc>
            </a:pPr>
            <a:r>
              <a:rPr lang="en-US" altLang="zh-CN" sz="9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2、</a:t>
            </a:r>
            <a:r>
              <a:rPr lang="zh-CN" altLang="en-US" sz="9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国土空间规划</a:t>
            </a:r>
            <a:r>
              <a:rPr lang="en-US" altLang="zh-CN" sz="9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是不断优化更新的过程，规划内容以南京市规划和自然资源局存档备查的最新版本为准，同一地区同内容深度规划若有更新，南京市规划和自然资源局将</a:t>
            </a:r>
            <a:r>
              <a:rPr lang="en-US" altLang="en-US" sz="9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依法及</a:t>
            </a:r>
            <a:r>
              <a:rPr lang="en-US" altLang="zh-CN" sz="9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时在网站上公布，本材料自动作废。</a:t>
            </a:r>
            <a:endParaRPr lang="en-US" altLang="zh-CN" sz="9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2700" indent="-12700" algn="just" eaLnBrk="1" hangingPunct="1">
              <a:lnSpc>
                <a:spcPct val="200000"/>
              </a:lnSpc>
            </a:pPr>
            <a:r>
              <a:rPr lang="en-US" altLang="zh-CN" sz="900" noProof="1"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zh-CN" altLang="en-US" sz="900" noProof="1">
                <a:latin typeface="微软雅黑" panose="020B0503020204020204" pitchFamily="34" charset="-122"/>
                <a:ea typeface="微软雅黑" panose="020B0503020204020204" pitchFamily="34" charset="-122"/>
              </a:rPr>
              <a:t>、本材料版权及解释权归南京市规划和自然资源局所有，未取得版权人的书面授权，谢绝改变、分发、发布或使用本材料图文资料。</a:t>
            </a:r>
            <a:endParaRPr lang="zh-CN" altLang="en-US" sz="900" noProof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3" name="图片 2"/>
          <p:cNvPicPr>
            <a:picLocks noChangeAspect="1"/>
          </p:cNvPicPr>
          <p:nvPr/>
        </p:nvPicPr>
        <p:blipFill rotWithShape="1">
          <a:blip r:embed="rId4"/>
          <a:srcRect r="79277"/>
          <a:stretch>
            <a:fillRect/>
          </a:stretch>
        </p:blipFill>
        <p:spPr>
          <a:xfrm>
            <a:off x="12566650" y="533400"/>
            <a:ext cx="473732" cy="5302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7" name="object 5"/>
          <p:cNvSpPr txBox="1"/>
          <p:nvPr/>
        </p:nvSpPr>
        <p:spPr>
          <a:xfrm>
            <a:off x="10966426" y="2367905"/>
            <a:ext cx="4270200" cy="502317"/>
          </a:xfrm>
          <a:prstGeom prst="rect">
            <a:avLst/>
          </a:prstGeom>
          <a:noFill/>
          <a:ln w="9525">
            <a:noFill/>
          </a:ln>
        </p:spPr>
        <p:txBody>
          <a:bodyPr wrap="square" lIns="0" tIns="0" rIns="0" bIns="0">
            <a:spAutoFit/>
          </a:bodyPr>
          <a:lstStyle/>
          <a:p>
            <a:pPr marL="11430" algn="ctr" eaLnBrk="1" hangingPunct="1">
              <a:lnSpc>
                <a:spcPct val="102000"/>
              </a:lnSpc>
            </a:pPr>
            <a:r>
              <a:rPr lang="en-US" altLang="zh-CN" sz="1600" b="1" dirty="0">
                <a:solidFill>
                  <a:srgbClr val="FFFFFF"/>
                </a:solidFill>
                <a:latin typeface="宋体" panose="02010600030101010101" pitchFamily="2" charset="-122"/>
              </a:rPr>
              <a:t>《</a:t>
            </a:r>
            <a:r>
              <a:rPr lang="zh-CN" altLang="en-US" sz="1600" b="1" dirty="0">
                <a:solidFill>
                  <a:srgbClr val="FFFFFF"/>
                </a:solidFill>
                <a:latin typeface="宋体" panose="02010600030101010101" pitchFamily="2" charset="-122"/>
              </a:rPr>
              <a:t>南京汤山新城温泉片区控制性详细规划</a:t>
            </a:r>
            <a:r>
              <a:rPr lang="en-US" altLang="zh-CN" sz="1600" b="1" dirty="0">
                <a:solidFill>
                  <a:srgbClr val="FFFFFF"/>
                </a:solidFill>
                <a:latin typeface="宋体" panose="02010600030101010101" pitchFamily="2" charset="-122"/>
              </a:rPr>
              <a:t>》</a:t>
            </a:r>
            <a:r>
              <a:rPr lang="en-US" altLang="zh-CN" sz="1600" b="1" dirty="0" smtClean="0">
                <a:solidFill>
                  <a:srgbClr val="FFFFFF"/>
                </a:solidFill>
                <a:latin typeface="宋体" panose="02010600030101010101" pitchFamily="2" charset="-122"/>
              </a:rPr>
              <a:t>NJNBb012—14</a:t>
            </a:r>
            <a:r>
              <a:rPr lang="zh-CN" altLang="en-US" sz="1600" b="1" dirty="0" smtClean="0">
                <a:solidFill>
                  <a:srgbClr val="FFFFFF"/>
                </a:solidFill>
                <a:latin typeface="宋体" panose="02010600030101010101" pitchFamily="2" charset="-122"/>
              </a:rPr>
              <a:t>规划</a:t>
            </a:r>
            <a:r>
              <a:rPr lang="zh-CN" altLang="en-US" sz="1600" b="1" dirty="0">
                <a:solidFill>
                  <a:srgbClr val="FFFFFF"/>
                </a:solidFill>
                <a:latin typeface="宋体" panose="02010600030101010101" pitchFamily="2" charset="-122"/>
              </a:rPr>
              <a:t>管理单元图</a:t>
            </a:r>
            <a:r>
              <a:rPr lang="zh-CN" altLang="en-US" sz="1600" b="1" dirty="0" smtClean="0">
                <a:solidFill>
                  <a:srgbClr val="FFFFFF"/>
                </a:solidFill>
                <a:latin typeface="宋体" panose="02010600030101010101" pitchFamily="2" charset="-122"/>
              </a:rPr>
              <a:t>则</a:t>
            </a:r>
            <a:r>
              <a:rPr lang="zh-CN" altLang="en-US" sz="1600" b="1" dirty="0">
                <a:solidFill>
                  <a:srgbClr val="FFFFFF"/>
                </a:solidFill>
                <a:latin typeface="宋体" panose="02010600030101010101" pitchFamily="2" charset="-122"/>
              </a:rPr>
              <a:t>修改</a:t>
            </a:r>
            <a:endParaRPr lang="zh-CN" altLang="en-US" sz="1600" b="1" dirty="0">
              <a:solidFill>
                <a:srgbClr val="FFFFFF"/>
              </a:solidFill>
              <a:latin typeface="宋体" panose="02010600030101010101" pitchFamily="2" charset="-122"/>
              <a:sym typeface="+mn-ea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62" t="1702" r="6550" b="1702"/>
          <a:stretch>
            <a:fillRect/>
          </a:stretch>
        </p:blipFill>
        <p:spPr>
          <a:xfrm>
            <a:off x="7027200" y="1688400"/>
            <a:ext cx="9036000" cy="7574400"/>
          </a:xfrm>
          <a:prstGeom prst="rect">
            <a:avLst/>
          </a:prstGeom>
        </p:spPr>
      </p:pic>
      <p:sp>
        <p:nvSpPr>
          <p:cNvPr id="81" name="任意多边形 80"/>
          <p:cNvSpPr/>
          <p:nvPr/>
        </p:nvSpPr>
        <p:spPr>
          <a:xfrm>
            <a:off x="7027714" y="1644824"/>
            <a:ext cx="9037004" cy="7632848"/>
          </a:xfrm>
          <a:custGeom>
            <a:avLst/>
            <a:gdLst>
              <a:gd name="connsiteX0" fmla="*/ 0 w 9037004"/>
              <a:gd name="connsiteY0" fmla="*/ 0 h 7632848"/>
              <a:gd name="connsiteX1" fmla="*/ 9037004 w 9037004"/>
              <a:gd name="connsiteY1" fmla="*/ 0 h 7632848"/>
              <a:gd name="connsiteX2" fmla="*/ 9037004 w 9037004"/>
              <a:gd name="connsiteY2" fmla="*/ 7632848 h 7632848"/>
              <a:gd name="connsiteX3" fmla="*/ 0 w 9037004"/>
              <a:gd name="connsiteY3" fmla="*/ 7632848 h 7632848"/>
              <a:gd name="connsiteX4" fmla="*/ 0 w 9037004"/>
              <a:gd name="connsiteY4" fmla="*/ 0 h 7632848"/>
              <a:gd name="connsiteX5" fmla="*/ 3072229 w 9037004"/>
              <a:gd name="connsiteY5" fmla="*/ 964774 h 7632848"/>
              <a:gd name="connsiteX6" fmla="*/ 2914659 w 9037004"/>
              <a:gd name="connsiteY6" fmla="*/ 1026003 h 7632848"/>
              <a:gd name="connsiteX7" fmla="*/ 2088232 w 9037004"/>
              <a:gd name="connsiteY7" fmla="*/ 1697854 h 7632848"/>
              <a:gd name="connsiteX8" fmla="*/ 2782830 w 9037004"/>
              <a:gd name="connsiteY8" fmla="*/ 2630941 h 7632848"/>
              <a:gd name="connsiteX9" fmla="*/ 3541537 w 9037004"/>
              <a:gd name="connsiteY9" fmla="*/ 2149664 h 7632848"/>
              <a:gd name="connsiteX10" fmla="*/ 3310408 w 9037004"/>
              <a:gd name="connsiteY10" fmla="*/ 1762115 h 7632848"/>
              <a:gd name="connsiteX11" fmla="*/ 3609048 w 9037004"/>
              <a:gd name="connsiteY11" fmla="*/ 1569378 h 7632848"/>
              <a:gd name="connsiteX12" fmla="*/ 3343534 w 9037004"/>
              <a:gd name="connsiteY12" fmla="*/ 1116870 h 7632848"/>
              <a:gd name="connsiteX13" fmla="*/ 3072229 w 9037004"/>
              <a:gd name="connsiteY13" fmla="*/ 964774 h 7632848"/>
              <a:gd name="connsiteX14" fmla="*/ 3984327 w 9037004"/>
              <a:gd name="connsiteY14" fmla="*/ 2066799 h 7632848"/>
              <a:gd name="connsiteX15" fmla="*/ 3561308 w 9037004"/>
              <a:gd name="connsiteY15" fmla="*/ 2305877 h 7632848"/>
              <a:gd name="connsiteX16" fmla="*/ 2901895 w 9037004"/>
              <a:gd name="connsiteY16" fmla="*/ 2772074 h 7632848"/>
              <a:gd name="connsiteX17" fmla="*/ 3619216 w 9037004"/>
              <a:gd name="connsiteY17" fmla="*/ 3733408 h 7632848"/>
              <a:gd name="connsiteX18" fmla="*/ 4518249 w 9037004"/>
              <a:gd name="connsiteY18" fmla="*/ 3759482 h 7632848"/>
              <a:gd name="connsiteX19" fmla="*/ 5004556 w 9037004"/>
              <a:gd name="connsiteY19" fmla="*/ 3238281 h 7632848"/>
              <a:gd name="connsiteX20" fmla="*/ 3984327 w 9037004"/>
              <a:gd name="connsiteY20" fmla="*/ 2066799 h 7632848"/>
              <a:gd name="connsiteX0-1" fmla="*/ 0 w 9037004"/>
              <a:gd name="connsiteY0-2" fmla="*/ 0 h 7632848"/>
              <a:gd name="connsiteX1-3" fmla="*/ 9037004 w 9037004"/>
              <a:gd name="connsiteY1-4" fmla="*/ 0 h 7632848"/>
              <a:gd name="connsiteX2-5" fmla="*/ 9037004 w 9037004"/>
              <a:gd name="connsiteY2-6" fmla="*/ 7632848 h 7632848"/>
              <a:gd name="connsiteX3-7" fmla="*/ 0 w 9037004"/>
              <a:gd name="connsiteY3-8" fmla="*/ 7632848 h 7632848"/>
              <a:gd name="connsiteX4-9" fmla="*/ 0 w 9037004"/>
              <a:gd name="connsiteY4-10" fmla="*/ 0 h 7632848"/>
              <a:gd name="connsiteX5-11" fmla="*/ 3072229 w 9037004"/>
              <a:gd name="connsiteY5-12" fmla="*/ 964774 h 7632848"/>
              <a:gd name="connsiteX6-13" fmla="*/ 2914659 w 9037004"/>
              <a:gd name="connsiteY6-14" fmla="*/ 1026003 h 7632848"/>
              <a:gd name="connsiteX7-15" fmla="*/ 2088232 w 9037004"/>
              <a:gd name="connsiteY7-16" fmla="*/ 1697854 h 7632848"/>
              <a:gd name="connsiteX8-17" fmla="*/ 2782830 w 9037004"/>
              <a:gd name="connsiteY8-18" fmla="*/ 2630941 h 7632848"/>
              <a:gd name="connsiteX9-19" fmla="*/ 3541537 w 9037004"/>
              <a:gd name="connsiteY9-20" fmla="*/ 2149664 h 7632848"/>
              <a:gd name="connsiteX10-21" fmla="*/ 3310408 w 9037004"/>
              <a:gd name="connsiteY10-22" fmla="*/ 1762115 h 7632848"/>
              <a:gd name="connsiteX11-23" fmla="*/ 3609048 w 9037004"/>
              <a:gd name="connsiteY11-24" fmla="*/ 1569378 h 7632848"/>
              <a:gd name="connsiteX12-25" fmla="*/ 3343534 w 9037004"/>
              <a:gd name="connsiteY12-26" fmla="*/ 1116870 h 7632848"/>
              <a:gd name="connsiteX13-27" fmla="*/ 3072229 w 9037004"/>
              <a:gd name="connsiteY13-28" fmla="*/ 964774 h 7632848"/>
              <a:gd name="connsiteX14-29" fmla="*/ 3984327 w 9037004"/>
              <a:gd name="connsiteY14-30" fmla="*/ 2066799 h 7632848"/>
              <a:gd name="connsiteX15-31" fmla="*/ 3561308 w 9037004"/>
              <a:gd name="connsiteY15-32" fmla="*/ 2305877 h 7632848"/>
              <a:gd name="connsiteX16-33" fmla="*/ 2901895 w 9037004"/>
              <a:gd name="connsiteY16-34" fmla="*/ 2772074 h 7632848"/>
              <a:gd name="connsiteX17-35" fmla="*/ 3619216 w 9037004"/>
              <a:gd name="connsiteY17-36" fmla="*/ 3733408 h 7632848"/>
              <a:gd name="connsiteX18-37" fmla="*/ 4518249 w 9037004"/>
              <a:gd name="connsiteY18-38" fmla="*/ 3759482 h 7632848"/>
              <a:gd name="connsiteX19-39" fmla="*/ 5004556 w 9037004"/>
              <a:gd name="connsiteY19-40" fmla="*/ 3238281 h 7632848"/>
              <a:gd name="connsiteX20-41" fmla="*/ 3984327 w 9037004"/>
              <a:gd name="connsiteY20-42" fmla="*/ 2066799 h 763284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</a:cxnLst>
            <a:rect l="l" t="t" r="r" b="b"/>
            <a:pathLst>
              <a:path w="9037004" h="7632848">
                <a:moveTo>
                  <a:pt x="0" y="0"/>
                </a:moveTo>
                <a:lnTo>
                  <a:pt x="9037004" y="0"/>
                </a:lnTo>
                <a:lnTo>
                  <a:pt x="9037004" y="7632848"/>
                </a:lnTo>
                <a:lnTo>
                  <a:pt x="0" y="7632848"/>
                </a:lnTo>
                <a:lnTo>
                  <a:pt x="0" y="0"/>
                </a:lnTo>
                <a:close/>
                <a:moveTo>
                  <a:pt x="3072229" y="964774"/>
                </a:moveTo>
                <a:cubicBezTo>
                  <a:pt x="3015795" y="967444"/>
                  <a:pt x="2961317" y="988647"/>
                  <a:pt x="2914659" y="1026003"/>
                </a:cubicBezTo>
                <a:lnTo>
                  <a:pt x="2088232" y="1697854"/>
                </a:lnTo>
                <a:lnTo>
                  <a:pt x="2782830" y="2630941"/>
                </a:lnTo>
                <a:cubicBezTo>
                  <a:pt x="3122913" y="2403811"/>
                  <a:pt x="3317582" y="2259241"/>
                  <a:pt x="3541537" y="2149664"/>
                </a:cubicBezTo>
                <a:lnTo>
                  <a:pt x="3310408" y="1762115"/>
                </a:lnTo>
                <a:lnTo>
                  <a:pt x="3609048" y="1569378"/>
                </a:lnTo>
                <a:lnTo>
                  <a:pt x="3343534" y="1116870"/>
                </a:lnTo>
                <a:cubicBezTo>
                  <a:pt x="3265772" y="1007353"/>
                  <a:pt x="3166285" y="960324"/>
                  <a:pt x="3072229" y="964774"/>
                </a:cubicBezTo>
                <a:close/>
                <a:moveTo>
                  <a:pt x="3984327" y="2066799"/>
                </a:moveTo>
                <a:lnTo>
                  <a:pt x="3561308" y="2305877"/>
                </a:lnTo>
                <a:cubicBezTo>
                  <a:pt x="3341504" y="2461276"/>
                  <a:pt x="3134399" y="2521425"/>
                  <a:pt x="2901895" y="2772074"/>
                </a:cubicBezTo>
                <a:lnTo>
                  <a:pt x="3619216" y="3733408"/>
                </a:lnTo>
                <a:cubicBezTo>
                  <a:pt x="4100304" y="3542151"/>
                  <a:pt x="4161581" y="3604078"/>
                  <a:pt x="4518249" y="3759482"/>
                </a:cubicBezTo>
                <a:cubicBezTo>
                  <a:pt x="4688288" y="3584159"/>
                  <a:pt x="4834517" y="3413604"/>
                  <a:pt x="5004556" y="3238281"/>
                </a:cubicBezTo>
                <a:cubicBezTo>
                  <a:pt x="4552503" y="2811928"/>
                  <a:pt x="4311964" y="2505110"/>
                  <a:pt x="3984327" y="2066799"/>
                </a:cubicBezTo>
                <a:close/>
              </a:path>
            </a:pathLst>
          </a:cu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grpSp>
        <p:nvGrpSpPr>
          <p:cNvPr id="63" name="组合 62"/>
          <p:cNvGrpSpPr/>
          <p:nvPr/>
        </p:nvGrpSpPr>
        <p:grpSpPr>
          <a:xfrm>
            <a:off x="9115946" y="2608906"/>
            <a:ext cx="2916324" cy="2794994"/>
            <a:chOff x="6922751" y="4526409"/>
            <a:chExt cx="558159" cy="556772"/>
          </a:xfrm>
        </p:grpSpPr>
        <p:sp>
          <p:nvSpPr>
            <p:cNvPr id="64" name="任意多边形 63"/>
            <p:cNvSpPr/>
            <p:nvPr/>
          </p:nvSpPr>
          <p:spPr bwMode="auto">
            <a:xfrm>
              <a:off x="6922751" y="4526409"/>
              <a:ext cx="291071" cy="331963"/>
            </a:xfrm>
            <a:custGeom>
              <a:avLst/>
              <a:gdLst>
                <a:gd name="connsiteX0" fmla="*/ 0 w 578644"/>
                <a:gd name="connsiteY0" fmla="*/ 138112 h 554831"/>
                <a:gd name="connsiteX1" fmla="*/ 164306 w 578644"/>
                <a:gd name="connsiteY1" fmla="*/ 0 h 554831"/>
                <a:gd name="connsiteX2" fmla="*/ 242888 w 578644"/>
                <a:gd name="connsiteY2" fmla="*/ 26194 h 554831"/>
                <a:gd name="connsiteX3" fmla="*/ 292894 w 578644"/>
                <a:gd name="connsiteY3" fmla="*/ 109537 h 554831"/>
                <a:gd name="connsiteX4" fmla="*/ 226219 w 578644"/>
                <a:gd name="connsiteY4" fmla="*/ 154781 h 554831"/>
                <a:gd name="connsiteX5" fmla="*/ 290513 w 578644"/>
                <a:gd name="connsiteY5" fmla="*/ 264319 h 554831"/>
                <a:gd name="connsiteX6" fmla="*/ 371475 w 578644"/>
                <a:gd name="connsiteY6" fmla="*/ 216694 h 554831"/>
                <a:gd name="connsiteX7" fmla="*/ 578644 w 578644"/>
                <a:gd name="connsiteY7" fmla="*/ 457200 h 554831"/>
                <a:gd name="connsiteX8" fmla="*/ 469106 w 578644"/>
                <a:gd name="connsiteY8" fmla="*/ 554831 h 554831"/>
                <a:gd name="connsiteX9" fmla="*/ 292894 w 578644"/>
                <a:gd name="connsiteY9" fmla="*/ 538162 h 554831"/>
                <a:gd name="connsiteX10" fmla="*/ 111919 w 578644"/>
                <a:gd name="connsiteY10" fmla="*/ 314325 h 554831"/>
                <a:gd name="connsiteX11" fmla="*/ 0 w 578644"/>
                <a:gd name="connsiteY11" fmla="*/ 138112 h 554831"/>
                <a:gd name="connsiteX0-1" fmla="*/ 0 w 578644"/>
                <a:gd name="connsiteY0-2" fmla="*/ 140377 h 557096"/>
                <a:gd name="connsiteX1-3" fmla="*/ 164306 w 578644"/>
                <a:gd name="connsiteY1-4" fmla="*/ 2265 h 557096"/>
                <a:gd name="connsiteX2-5" fmla="*/ 242888 w 578644"/>
                <a:gd name="connsiteY2-6" fmla="*/ 28459 h 557096"/>
                <a:gd name="connsiteX3-7" fmla="*/ 292894 w 578644"/>
                <a:gd name="connsiteY3-8" fmla="*/ 111802 h 557096"/>
                <a:gd name="connsiteX4-9" fmla="*/ 226219 w 578644"/>
                <a:gd name="connsiteY4-10" fmla="*/ 157046 h 557096"/>
                <a:gd name="connsiteX5-11" fmla="*/ 290513 w 578644"/>
                <a:gd name="connsiteY5-12" fmla="*/ 266584 h 557096"/>
                <a:gd name="connsiteX6-13" fmla="*/ 371475 w 578644"/>
                <a:gd name="connsiteY6-14" fmla="*/ 218959 h 557096"/>
                <a:gd name="connsiteX7-15" fmla="*/ 578644 w 578644"/>
                <a:gd name="connsiteY7-16" fmla="*/ 459465 h 557096"/>
                <a:gd name="connsiteX8-17" fmla="*/ 469106 w 578644"/>
                <a:gd name="connsiteY8-18" fmla="*/ 557096 h 557096"/>
                <a:gd name="connsiteX9-19" fmla="*/ 292894 w 578644"/>
                <a:gd name="connsiteY9-20" fmla="*/ 540427 h 557096"/>
                <a:gd name="connsiteX10-21" fmla="*/ 111919 w 578644"/>
                <a:gd name="connsiteY10-22" fmla="*/ 316590 h 557096"/>
                <a:gd name="connsiteX11-23" fmla="*/ 0 w 578644"/>
                <a:gd name="connsiteY11-24" fmla="*/ 140377 h 557096"/>
                <a:gd name="connsiteX0-25" fmla="*/ 0 w 578644"/>
                <a:gd name="connsiteY0-26" fmla="*/ 142709 h 559428"/>
                <a:gd name="connsiteX1-27" fmla="*/ 164306 w 578644"/>
                <a:gd name="connsiteY1-28" fmla="*/ 4597 h 559428"/>
                <a:gd name="connsiteX2-29" fmla="*/ 242888 w 578644"/>
                <a:gd name="connsiteY2-30" fmla="*/ 30791 h 559428"/>
                <a:gd name="connsiteX3-31" fmla="*/ 292894 w 578644"/>
                <a:gd name="connsiteY3-32" fmla="*/ 114134 h 559428"/>
                <a:gd name="connsiteX4-33" fmla="*/ 226219 w 578644"/>
                <a:gd name="connsiteY4-34" fmla="*/ 159378 h 559428"/>
                <a:gd name="connsiteX5-35" fmla="*/ 290513 w 578644"/>
                <a:gd name="connsiteY5-36" fmla="*/ 268916 h 559428"/>
                <a:gd name="connsiteX6-37" fmla="*/ 371475 w 578644"/>
                <a:gd name="connsiteY6-38" fmla="*/ 221291 h 559428"/>
                <a:gd name="connsiteX7-39" fmla="*/ 578644 w 578644"/>
                <a:gd name="connsiteY7-40" fmla="*/ 461797 h 559428"/>
                <a:gd name="connsiteX8-41" fmla="*/ 469106 w 578644"/>
                <a:gd name="connsiteY8-42" fmla="*/ 559428 h 559428"/>
                <a:gd name="connsiteX9-43" fmla="*/ 292894 w 578644"/>
                <a:gd name="connsiteY9-44" fmla="*/ 542759 h 559428"/>
                <a:gd name="connsiteX10-45" fmla="*/ 111919 w 578644"/>
                <a:gd name="connsiteY10-46" fmla="*/ 318922 h 559428"/>
                <a:gd name="connsiteX11-47" fmla="*/ 0 w 578644"/>
                <a:gd name="connsiteY11-48" fmla="*/ 142709 h 559428"/>
                <a:gd name="connsiteX0-49" fmla="*/ 0 w 578644"/>
                <a:gd name="connsiteY0-50" fmla="*/ 137430 h 554149"/>
                <a:gd name="connsiteX1-51" fmla="*/ 152400 w 578644"/>
                <a:gd name="connsiteY1-52" fmla="*/ 6462 h 554149"/>
                <a:gd name="connsiteX2-53" fmla="*/ 242888 w 578644"/>
                <a:gd name="connsiteY2-54" fmla="*/ 25512 h 554149"/>
                <a:gd name="connsiteX3-55" fmla="*/ 292894 w 578644"/>
                <a:gd name="connsiteY3-56" fmla="*/ 108855 h 554149"/>
                <a:gd name="connsiteX4-57" fmla="*/ 226219 w 578644"/>
                <a:gd name="connsiteY4-58" fmla="*/ 154099 h 554149"/>
                <a:gd name="connsiteX5-59" fmla="*/ 290513 w 578644"/>
                <a:gd name="connsiteY5-60" fmla="*/ 263637 h 554149"/>
                <a:gd name="connsiteX6-61" fmla="*/ 371475 w 578644"/>
                <a:gd name="connsiteY6-62" fmla="*/ 216012 h 554149"/>
                <a:gd name="connsiteX7-63" fmla="*/ 578644 w 578644"/>
                <a:gd name="connsiteY7-64" fmla="*/ 456518 h 554149"/>
                <a:gd name="connsiteX8-65" fmla="*/ 469106 w 578644"/>
                <a:gd name="connsiteY8-66" fmla="*/ 554149 h 554149"/>
                <a:gd name="connsiteX9-67" fmla="*/ 292894 w 578644"/>
                <a:gd name="connsiteY9-68" fmla="*/ 537480 h 554149"/>
                <a:gd name="connsiteX10-69" fmla="*/ 111919 w 578644"/>
                <a:gd name="connsiteY10-70" fmla="*/ 313643 h 554149"/>
                <a:gd name="connsiteX11-71" fmla="*/ 0 w 578644"/>
                <a:gd name="connsiteY11-72" fmla="*/ 137430 h 554149"/>
                <a:gd name="connsiteX0-73" fmla="*/ 0 w 578644"/>
                <a:gd name="connsiteY0-74" fmla="*/ 141623 h 558342"/>
                <a:gd name="connsiteX1-75" fmla="*/ 152400 w 578644"/>
                <a:gd name="connsiteY1-76" fmla="*/ 10655 h 558342"/>
                <a:gd name="connsiteX2-77" fmla="*/ 242888 w 578644"/>
                <a:gd name="connsiteY2-78" fmla="*/ 29705 h 558342"/>
                <a:gd name="connsiteX3-79" fmla="*/ 292894 w 578644"/>
                <a:gd name="connsiteY3-80" fmla="*/ 113048 h 558342"/>
                <a:gd name="connsiteX4-81" fmla="*/ 226219 w 578644"/>
                <a:gd name="connsiteY4-82" fmla="*/ 158292 h 558342"/>
                <a:gd name="connsiteX5-83" fmla="*/ 290513 w 578644"/>
                <a:gd name="connsiteY5-84" fmla="*/ 267830 h 558342"/>
                <a:gd name="connsiteX6-85" fmla="*/ 371475 w 578644"/>
                <a:gd name="connsiteY6-86" fmla="*/ 220205 h 558342"/>
                <a:gd name="connsiteX7-87" fmla="*/ 578644 w 578644"/>
                <a:gd name="connsiteY7-88" fmla="*/ 460711 h 558342"/>
                <a:gd name="connsiteX8-89" fmla="*/ 469106 w 578644"/>
                <a:gd name="connsiteY8-90" fmla="*/ 558342 h 558342"/>
                <a:gd name="connsiteX9-91" fmla="*/ 292894 w 578644"/>
                <a:gd name="connsiteY9-92" fmla="*/ 541673 h 558342"/>
                <a:gd name="connsiteX10-93" fmla="*/ 111919 w 578644"/>
                <a:gd name="connsiteY10-94" fmla="*/ 317836 h 558342"/>
                <a:gd name="connsiteX11-95" fmla="*/ 0 w 578644"/>
                <a:gd name="connsiteY11-96" fmla="*/ 141623 h 558342"/>
                <a:gd name="connsiteX0-97" fmla="*/ 0 w 578644"/>
                <a:gd name="connsiteY0-98" fmla="*/ 134479 h 558342"/>
                <a:gd name="connsiteX1-99" fmla="*/ 152400 w 578644"/>
                <a:gd name="connsiteY1-100" fmla="*/ 10655 h 558342"/>
                <a:gd name="connsiteX2-101" fmla="*/ 242888 w 578644"/>
                <a:gd name="connsiteY2-102" fmla="*/ 29705 h 558342"/>
                <a:gd name="connsiteX3-103" fmla="*/ 292894 w 578644"/>
                <a:gd name="connsiteY3-104" fmla="*/ 113048 h 558342"/>
                <a:gd name="connsiteX4-105" fmla="*/ 226219 w 578644"/>
                <a:gd name="connsiteY4-106" fmla="*/ 158292 h 558342"/>
                <a:gd name="connsiteX5-107" fmla="*/ 290513 w 578644"/>
                <a:gd name="connsiteY5-108" fmla="*/ 267830 h 558342"/>
                <a:gd name="connsiteX6-109" fmla="*/ 371475 w 578644"/>
                <a:gd name="connsiteY6-110" fmla="*/ 220205 h 558342"/>
                <a:gd name="connsiteX7-111" fmla="*/ 578644 w 578644"/>
                <a:gd name="connsiteY7-112" fmla="*/ 460711 h 558342"/>
                <a:gd name="connsiteX8-113" fmla="*/ 469106 w 578644"/>
                <a:gd name="connsiteY8-114" fmla="*/ 558342 h 558342"/>
                <a:gd name="connsiteX9-115" fmla="*/ 292894 w 578644"/>
                <a:gd name="connsiteY9-116" fmla="*/ 541673 h 558342"/>
                <a:gd name="connsiteX10-117" fmla="*/ 111919 w 578644"/>
                <a:gd name="connsiteY10-118" fmla="*/ 317836 h 558342"/>
                <a:gd name="connsiteX11-119" fmla="*/ 0 w 578644"/>
                <a:gd name="connsiteY11-120" fmla="*/ 134479 h 558342"/>
                <a:gd name="connsiteX0-121" fmla="*/ 0 w 578644"/>
                <a:gd name="connsiteY0-122" fmla="*/ 134479 h 558342"/>
                <a:gd name="connsiteX1-123" fmla="*/ 152400 w 578644"/>
                <a:gd name="connsiteY1-124" fmla="*/ 10655 h 558342"/>
                <a:gd name="connsiteX2-125" fmla="*/ 242888 w 578644"/>
                <a:gd name="connsiteY2-126" fmla="*/ 29705 h 558342"/>
                <a:gd name="connsiteX3-127" fmla="*/ 292894 w 578644"/>
                <a:gd name="connsiteY3-128" fmla="*/ 113048 h 558342"/>
                <a:gd name="connsiteX4-129" fmla="*/ 226219 w 578644"/>
                <a:gd name="connsiteY4-130" fmla="*/ 158292 h 558342"/>
                <a:gd name="connsiteX5-131" fmla="*/ 290513 w 578644"/>
                <a:gd name="connsiteY5-132" fmla="*/ 267830 h 558342"/>
                <a:gd name="connsiteX6-133" fmla="*/ 371475 w 578644"/>
                <a:gd name="connsiteY6-134" fmla="*/ 220205 h 558342"/>
                <a:gd name="connsiteX7-135" fmla="*/ 578644 w 578644"/>
                <a:gd name="connsiteY7-136" fmla="*/ 460711 h 558342"/>
                <a:gd name="connsiteX8-137" fmla="*/ 469106 w 578644"/>
                <a:gd name="connsiteY8-138" fmla="*/ 558342 h 558342"/>
                <a:gd name="connsiteX9-139" fmla="*/ 285750 w 578644"/>
                <a:gd name="connsiteY9-140" fmla="*/ 544054 h 558342"/>
                <a:gd name="connsiteX10-141" fmla="*/ 111919 w 578644"/>
                <a:gd name="connsiteY10-142" fmla="*/ 317836 h 558342"/>
                <a:gd name="connsiteX11-143" fmla="*/ 0 w 578644"/>
                <a:gd name="connsiteY11-144" fmla="*/ 134479 h 558342"/>
                <a:gd name="connsiteX0-145" fmla="*/ 0 w 578644"/>
                <a:gd name="connsiteY0-146" fmla="*/ 134479 h 558342"/>
                <a:gd name="connsiteX1-147" fmla="*/ 152400 w 578644"/>
                <a:gd name="connsiteY1-148" fmla="*/ 10655 h 558342"/>
                <a:gd name="connsiteX2-149" fmla="*/ 242888 w 578644"/>
                <a:gd name="connsiteY2-150" fmla="*/ 29705 h 558342"/>
                <a:gd name="connsiteX3-151" fmla="*/ 292894 w 578644"/>
                <a:gd name="connsiteY3-152" fmla="*/ 113048 h 558342"/>
                <a:gd name="connsiteX4-153" fmla="*/ 226219 w 578644"/>
                <a:gd name="connsiteY4-154" fmla="*/ 158292 h 558342"/>
                <a:gd name="connsiteX5-155" fmla="*/ 290513 w 578644"/>
                <a:gd name="connsiteY5-156" fmla="*/ 267830 h 558342"/>
                <a:gd name="connsiteX6-157" fmla="*/ 371475 w 578644"/>
                <a:gd name="connsiteY6-158" fmla="*/ 220205 h 558342"/>
                <a:gd name="connsiteX7-159" fmla="*/ 578644 w 578644"/>
                <a:gd name="connsiteY7-160" fmla="*/ 460711 h 558342"/>
                <a:gd name="connsiteX8-161" fmla="*/ 469106 w 578644"/>
                <a:gd name="connsiteY8-162" fmla="*/ 558342 h 558342"/>
                <a:gd name="connsiteX9-163" fmla="*/ 285750 w 578644"/>
                <a:gd name="connsiteY9-164" fmla="*/ 544054 h 558342"/>
                <a:gd name="connsiteX10-165" fmla="*/ 111919 w 578644"/>
                <a:gd name="connsiteY10-166" fmla="*/ 317836 h 558342"/>
                <a:gd name="connsiteX11-167" fmla="*/ 0 w 578644"/>
                <a:gd name="connsiteY11-168" fmla="*/ 134479 h 558342"/>
                <a:gd name="connsiteX0-169" fmla="*/ 0 w 566738"/>
                <a:gd name="connsiteY0-170" fmla="*/ 134479 h 558342"/>
                <a:gd name="connsiteX1-171" fmla="*/ 152400 w 566738"/>
                <a:gd name="connsiteY1-172" fmla="*/ 10655 h 558342"/>
                <a:gd name="connsiteX2-173" fmla="*/ 242888 w 566738"/>
                <a:gd name="connsiteY2-174" fmla="*/ 29705 h 558342"/>
                <a:gd name="connsiteX3-175" fmla="*/ 292894 w 566738"/>
                <a:gd name="connsiteY3-176" fmla="*/ 113048 h 558342"/>
                <a:gd name="connsiteX4-177" fmla="*/ 226219 w 566738"/>
                <a:gd name="connsiteY4-178" fmla="*/ 158292 h 558342"/>
                <a:gd name="connsiteX5-179" fmla="*/ 290513 w 566738"/>
                <a:gd name="connsiteY5-180" fmla="*/ 267830 h 558342"/>
                <a:gd name="connsiteX6-181" fmla="*/ 371475 w 566738"/>
                <a:gd name="connsiteY6-182" fmla="*/ 220205 h 558342"/>
                <a:gd name="connsiteX7-183" fmla="*/ 566738 w 566738"/>
                <a:gd name="connsiteY7-184" fmla="*/ 453568 h 558342"/>
                <a:gd name="connsiteX8-185" fmla="*/ 469106 w 566738"/>
                <a:gd name="connsiteY8-186" fmla="*/ 558342 h 558342"/>
                <a:gd name="connsiteX9-187" fmla="*/ 285750 w 566738"/>
                <a:gd name="connsiteY9-188" fmla="*/ 544054 h 558342"/>
                <a:gd name="connsiteX10-189" fmla="*/ 111919 w 566738"/>
                <a:gd name="connsiteY10-190" fmla="*/ 317836 h 558342"/>
                <a:gd name="connsiteX11-191" fmla="*/ 0 w 566738"/>
                <a:gd name="connsiteY11-192" fmla="*/ 134479 h 558342"/>
                <a:gd name="connsiteX0-193" fmla="*/ 0 w 566738"/>
                <a:gd name="connsiteY0-194" fmla="*/ 134479 h 558342"/>
                <a:gd name="connsiteX1-195" fmla="*/ 152400 w 566738"/>
                <a:gd name="connsiteY1-196" fmla="*/ 10655 h 558342"/>
                <a:gd name="connsiteX2-197" fmla="*/ 242888 w 566738"/>
                <a:gd name="connsiteY2-198" fmla="*/ 29705 h 558342"/>
                <a:gd name="connsiteX3-199" fmla="*/ 292894 w 566738"/>
                <a:gd name="connsiteY3-200" fmla="*/ 113048 h 558342"/>
                <a:gd name="connsiteX4-201" fmla="*/ 226219 w 566738"/>
                <a:gd name="connsiteY4-202" fmla="*/ 158292 h 558342"/>
                <a:gd name="connsiteX5-203" fmla="*/ 290513 w 566738"/>
                <a:gd name="connsiteY5-204" fmla="*/ 267830 h 558342"/>
                <a:gd name="connsiteX6-205" fmla="*/ 371475 w 566738"/>
                <a:gd name="connsiteY6-206" fmla="*/ 220205 h 558342"/>
                <a:gd name="connsiteX7-207" fmla="*/ 566738 w 566738"/>
                <a:gd name="connsiteY7-208" fmla="*/ 453568 h 558342"/>
                <a:gd name="connsiteX8-209" fmla="*/ 469106 w 566738"/>
                <a:gd name="connsiteY8-210" fmla="*/ 558342 h 558342"/>
                <a:gd name="connsiteX9-211" fmla="*/ 285750 w 566738"/>
                <a:gd name="connsiteY9-212" fmla="*/ 544054 h 558342"/>
                <a:gd name="connsiteX10-213" fmla="*/ 111919 w 566738"/>
                <a:gd name="connsiteY10-214" fmla="*/ 317836 h 558342"/>
                <a:gd name="connsiteX11-215" fmla="*/ 0 w 566738"/>
                <a:gd name="connsiteY11-216" fmla="*/ 134479 h 558342"/>
                <a:gd name="connsiteX0-217" fmla="*/ 0 w 566738"/>
                <a:gd name="connsiteY0-218" fmla="*/ 134479 h 558342"/>
                <a:gd name="connsiteX1-219" fmla="*/ 152400 w 566738"/>
                <a:gd name="connsiteY1-220" fmla="*/ 10655 h 558342"/>
                <a:gd name="connsiteX2-221" fmla="*/ 242888 w 566738"/>
                <a:gd name="connsiteY2-222" fmla="*/ 29705 h 558342"/>
                <a:gd name="connsiteX3-223" fmla="*/ 292894 w 566738"/>
                <a:gd name="connsiteY3-224" fmla="*/ 113048 h 558342"/>
                <a:gd name="connsiteX4-225" fmla="*/ 226219 w 566738"/>
                <a:gd name="connsiteY4-226" fmla="*/ 158292 h 558342"/>
                <a:gd name="connsiteX5-227" fmla="*/ 290513 w 566738"/>
                <a:gd name="connsiteY5-228" fmla="*/ 267830 h 558342"/>
                <a:gd name="connsiteX6-229" fmla="*/ 371475 w 566738"/>
                <a:gd name="connsiteY6-230" fmla="*/ 220205 h 558342"/>
                <a:gd name="connsiteX7-231" fmla="*/ 566738 w 566738"/>
                <a:gd name="connsiteY7-232" fmla="*/ 453568 h 558342"/>
                <a:gd name="connsiteX8-233" fmla="*/ 469106 w 566738"/>
                <a:gd name="connsiteY8-234" fmla="*/ 558342 h 558342"/>
                <a:gd name="connsiteX9-235" fmla="*/ 285750 w 566738"/>
                <a:gd name="connsiteY9-236" fmla="*/ 544054 h 558342"/>
                <a:gd name="connsiteX10-237" fmla="*/ 111919 w 566738"/>
                <a:gd name="connsiteY10-238" fmla="*/ 317836 h 558342"/>
                <a:gd name="connsiteX11-239" fmla="*/ 0 w 566738"/>
                <a:gd name="connsiteY11-240" fmla="*/ 134479 h 558342"/>
                <a:gd name="connsiteX0-241" fmla="*/ 0 w 566738"/>
                <a:gd name="connsiteY0-242" fmla="*/ 134479 h 558342"/>
                <a:gd name="connsiteX1-243" fmla="*/ 152400 w 566738"/>
                <a:gd name="connsiteY1-244" fmla="*/ 10655 h 558342"/>
                <a:gd name="connsiteX2-245" fmla="*/ 242888 w 566738"/>
                <a:gd name="connsiteY2-246" fmla="*/ 29705 h 558342"/>
                <a:gd name="connsiteX3-247" fmla="*/ 292894 w 566738"/>
                <a:gd name="connsiteY3-248" fmla="*/ 113048 h 558342"/>
                <a:gd name="connsiteX4-249" fmla="*/ 226219 w 566738"/>
                <a:gd name="connsiteY4-250" fmla="*/ 158292 h 558342"/>
                <a:gd name="connsiteX5-251" fmla="*/ 290513 w 566738"/>
                <a:gd name="connsiteY5-252" fmla="*/ 267830 h 558342"/>
                <a:gd name="connsiteX6-253" fmla="*/ 371475 w 566738"/>
                <a:gd name="connsiteY6-254" fmla="*/ 220205 h 558342"/>
                <a:gd name="connsiteX7-255" fmla="*/ 566738 w 566738"/>
                <a:gd name="connsiteY7-256" fmla="*/ 453568 h 558342"/>
                <a:gd name="connsiteX8-257" fmla="*/ 469106 w 566738"/>
                <a:gd name="connsiteY8-258" fmla="*/ 558342 h 558342"/>
                <a:gd name="connsiteX9-259" fmla="*/ 285750 w 566738"/>
                <a:gd name="connsiteY9-260" fmla="*/ 544054 h 558342"/>
                <a:gd name="connsiteX10-261" fmla="*/ 111919 w 566738"/>
                <a:gd name="connsiteY10-262" fmla="*/ 317836 h 558342"/>
                <a:gd name="connsiteX11-263" fmla="*/ 0 w 566738"/>
                <a:gd name="connsiteY11-264" fmla="*/ 134479 h 558342"/>
                <a:gd name="connsiteX0-265" fmla="*/ 0 w 566738"/>
                <a:gd name="connsiteY0-266" fmla="*/ 134479 h 558342"/>
                <a:gd name="connsiteX1-267" fmla="*/ 152400 w 566738"/>
                <a:gd name="connsiteY1-268" fmla="*/ 10655 h 558342"/>
                <a:gd name="connsiteX2-269" fmla="*/ 242888 w 566738"/>
                <a:gd name="connsiteY2-270" fmla="*/ 29705 h 558342"/>
                <a:gd name="connsiteX3-271" fmla="*/ 292894 w 566738"/>
                <a:gd name="connsiteY3-272" fmla="*/ 113048 h 558342"/>
                <a:gd name="connsiteX4-273" fmla="*/ 226219 w 566738"/>
                <a:gd name="connsiteY4-274" fmla="*/ 158292 h 558342"/>
                <a:gd name="connsiteX5-275" fmla="*/ 290513 w 566738"/>
                <a:gd name="connsiteY5-276" fmla="*/ 267830 h 558342"/>
                <a:gd name="connsiteX6-277" fmla="*/ 371475 w 566738"/>
                <a:gd name="connsiteY6-278" fmla="*/ 220205 h 558342"/>
                <a:gd name="connsiteX7-279" fmla="*/ 566738 w 566738"/>
                <a:gd name="connsiteY7-280" fmla="*/ 453568 h 558342"/>
                <a:gd name="connsiteX8-281" fmla="*/ 469106 w 566738"/>
                <a:gd name="connsiteY8-282" fmla="*/ 558342 h 558342"/>
                <a:gd name="connsiteX9-283" fmla="*/ 288131 w 566738"/>
                <a:gd name="connsiteY9-284" fmla="*/ 551198 h 558342"/>
                <a:gd name="connsiteX10-285" fmla="*/ 111919 w 566738"/>
                <a:gd name="connsiteY10-286" fmla="*/ 317836 h 558342"/>
                <a:gd name="connsiteX11-287" fmla="*/ 0 w 566738"/>
                <a:gd name="connsiteY11-288" fmla="*/ 134479 h 558342"/>
                <a:gd name="connsiteX0-289" fmla="*/ 0 w 566738"/>
                <a:gd name="connsiteY0-290" fmla="*/ 134479 h 558342"/>
                <a:gd name="connsiteX1-291" fmla="*/ 152400 w 566738"/>
                <a:gd name="connsiteY1-292" fmla="*/ 10655 h 558342"/>
                <a:gd name="connsiteX2-293" fmla="*/ 242888 w 566738"/>
                <a:gd name="connsiteY2-294" fmla="*/ 29705 h 558342"/>
                <a:gd name="connsiteX3-295" fmla="*/ 292894 w 566738"/>
                <a:gd name="connsiteY3-296" fmla="*/ 113048 h 558342"/>
                <a:gd name="connsiteX4-297" fmla="*/ 226219 w 566738"/>
                <a:gd name="connsiteY4-298" fmla="*/ 158292 h 558342"/>
                <a:gd name="connsiteX5-299" fmla="*/ 290513 w 566738"/>
                <a:gd name="connsiteY5-300" fmla="*/ 267830 h 558342"/>
                <a:gd name="connsiteX6-301" fmla="*/ 371475 w 566738"/>
                <a:gd name="connsiteY6-302" fmla="*/ 220205 h 558342"/>
                <a:gd name="connsiteX7-303" fmla="*/ 566738 w 566738"/>
                <a:gd name="connsiteY7-304" fmla="*/ 453568 h 558342"/>
                <a:gd name="connsiteX8-305" fmla="*/ 469106 w 566738"/>
                <a:gd name="connsiteY8-306" fmla="*/ 558342 h 558342"/>
                <a:gd name="connsiteX9-307" fmla="*/ 288131 w 566738"/>
                <a:gd name="connsiteY9-308" fmla="*/ 551198 h 558342"/>
                <a:gd name="connsiteX10-309" fmla="*/ 111919 w 566738"/>
                <a:gd name="connsiteY10-310" fmla="*/ 317836 h 558342"/>
                <a:gd name="connsiteX11-311" fmla="*/ 0 w 566738"/>
                <a:gd name="connsiteY11-312" fmla="*/ 134479 h 558342"/>
                <a:gd name="connsiteX0-313" fmla="*/ 0 w 566738"/>
                <a:gd name="connsiteY0-314" fmla="*/ 134479 h 558342"/>
                <a:gd name="connsiteX1-315" fmla="*/ 152400 w 566738"/>
                <a:gd name="connsiteY1-316" fmla="*/ 10655 h 558342"/>
                <a:gd name="connsiteX2-317" fmla="*/ 242888 w 566738"/>
                <a:gd name="connsiteY2-318" fmla="*/ 29705 h 558342"/>
                <a:gd name="connsiteX3-319" fmla="*/ 292894 w 566738"/>
                <a:gd name="connsiteY3-320" fmla="*/ 113048 h 558342"/>
                <a:gd name="connsiteX4-321" fmla="*/ 226219 w 566738"/>
                <a:gd name="connsiteY4-322" fmla="*/ 158292 h 558342"/>
                <a:gd name="connsiteX5-323" fmla="*/ 290513 w 566738"/>
                <a:gd name="connsiteY5-324" fmla="*/ 267830 h 558342"/>
                <a:gd name="connsiteX6-325" fmla="*/ 371475 w 566738"/>
                <a:gd name="connsiteY6-326" fmla="*/ 220205 h 558342"/>
                <a:gd name="connsiteX7-327" fmla="*/ 566738 w 566738"/>
                <a:gd name="connsiteY7-328" fmla="*/ 453568 h 558342"/>
                <a:gd name="connsiteX8-329" fmla="*/ 469106 w 566738"/>
                <a:gd name="connsiteY8-330" fmla="*/ 558342 h 558342"/>
                <a:gd name="connsiteX9-331" fmla="*/ 288131 w 566738"/>
                <a:gd name="connsiteY9-332" fmla="*/ 551198 h 558342"/>
                <a:gd name="connsiteX10-333" fmla="*/ 111919 w 566738"/>
                <a:gd name="connsiteY10-334" fmla="*/ 317836 h 558342"/>
                <a:gd name="connsiteX11-335" fmla="*/ 0 w 566738"/>
                <a:gd name="connsiteY11-336" fmla="*/ 134479 h 558342"/>
                <a:gd name="connsiteX0-337" fmla="*/ 0 w 566738"/>
                <a:gd name="connsiteY0-338" fmla="*/ 134479 h 558342"/>
                <a:gd name="connsiteX1-339" fmla="*/ 152400 w 566738"/>
                <a:gd name="connsiteY1-340" fmla="*/ 10655 h 558342"/>
                <a:gd name="connsiteX2-341" fmla="*/ 242888 w 566738"/>
                <a:gd name="connsiteY2-342" fmla="*/ 29705 h 558342"/>
                <a:gd name="connsiteX3-343" fmla="*/ 292894 w 566738"/>
                <a:gd name="connsiteY3-344" fmla="*/ 113048 h 558342"/>
                <a:gd name="connsiteX4-345" fmla="*/ 226219 w 566738"/>
                <a:gd name="connsiteY4-346" fmla="*/ 158292 h 558342"/>
                <a:gd name="connsiteX5-347" fmla="*/ 290513 w 566738"/>
                <a:gd name="connsiteY5-348" fmla="*/ 267830 h 558342"/>
                <a:gd name="connsiteX6-349" fmla="*/ 371475 w 566738"/>
                <a:gd name="connsiteY6-350" fmla="*/ 220205 h 558342"/>
                <a:gd name="connsiteX7-351" fmla="*/ 566738 w 566738"/>
                <a:gd name="connsiteY7-352" fmla="*/ 453568 h 558342"/>
                <a:gd name="connsiteX8-353" fmla="*/ 469106 w 566738"/>
                <a:gd name="connsiteY8-354" fmla="*/ 558342 h 558342"/>
                <a:gd name="connsiteX9-355" fmla="*/ 288131 w 566738"/>
                <a:gd name="connsiteY9-356" fmla="*/ 551198 h 558342"/>
                <a:gd name="connsiteX10-357" fmla="*/ 111919 w 566738"/>
                <a:gd name="connsiteY10-358" fmla="*/ 317836 h 558342"/>
                <a:gd name="connsiteX11-359" fmla="*/ 0 w 566738"/>
                <a:gd name="connsiteY11-360" fmla="*/ 134479 h 558342"/>
                <a:gd name="connsiteX0-1-1" fmla="*/ 0 w 566738"/>
                <a:gd name="connsiteY0-2-2" fmla="*/ 134479 h 558342"/>
                <a:gd name="connsiteX1-3-3" fmla="*/ 152400 w 566738"/>
                <a:gd name="connsiteY1-4-4" fmla="*/ 10655 h 558342"/>
                <a:gd name="connsiteX2-5-5" fmla="*/ 242888 w 566738"/>
                <a:gd name="connsiteY2-6-6" fmla="*/ 29705 h 558342"/>
                <a:gd name="connsiteX3-7-7" fmla="*/ 292894 w 566738"/>
                <a:gd name="connsiteY3-8-8" fmla="*/ 113048 h 558342"/>
                <a:gd name="connsiteX4-9-9" fmla="*/ 226219 w 566738"/>
                <a:gd name="connsiteY4-10-10" fmla="*/ 158292 h 558342"/>
                <a:gd name="connsiteX5-11-11" fmla="*/ 276226 w 566738"/>
                <a:gd name="connsiteY5-12-12" fmla="*/ 234492 h 558342"/>
                <a:gd name="connsiteX6-13-13" fmla="*/ 371475 w 566738"/>
                <a:gd name="connsiteY6-14-14" fmla="*/ 220205 h 558342"/>
                <a:gd name="connsiteX7-15-15" fmla="*/ 566738 w 566738"/>
                <a:gd name="connsiteY7-16-16" fmla="*/ 453568 h 558342"/>
                <a:gd name="connsiteX8-17-17" fmla="*/ 469106 w 566738"/>
                <a:gd name="connsiteY8-18-18" fmla="*/ 558342 h 558342"/>
                <a:gd name="connsiteX9-19-19" fmla="*/ 288131 w 566738"/>
                <a:gd name="connsiteY9-20-20" fmla="*/ 551198 h 558342"/>
                <a:gd name="connsiteX10-21-21" fmla="*/ 111919 w 566738"/>
                <a:gd name="connsiteY10-22-22" fmla="*/ 317836 h 558342"/>
                <a:gd name="connsiteX11-23-23" fmla="*/ 0 w 566738"/>
                <a:gd name="connsiteY11-24-24" fmla="*/ 134479 h 558342"/>
                <a:gd name="connsiteX0-25-25" fmla="*/ 0 w 566738"/>
                <a:gd name="connsiteY0-26-26" fmla="*/ 134479 h 558342"/>
                <a:gd name="connsiteX1-27-27" fmla="*/ 152400 w 566738"/>
                <a:gd name="connsiteY1-28-28" fmla="*/ 10655 h 558342"/>
                <a:gd name="connsiteX2-29-29" fmla="*/ 242888 w 566738"/>
                <a:gd name="connsiteY2-30-30" fmla="*/ 29705 h 558342"/>
                <a:gd name="connsiteX3-31-31" fmla="*/ 292894 w 566738"/>
                <a:gd name="connsiteY3-32-32" fmla="*/ 113048 h 558342"/>
                <a:gd name="connsiteX4-33-33" fmla="*/ 226219 w 566738"/>
                <a:gd name="connsiteY4-34-34" fmla="*/ 158292 h 558342"/>
                <a:gd name="connsiteX5-35-35" fmla="*/ 276226 w 566738"/>
                <a:gd name="connsiteY5-36-36" fmla="*/ 234492 h 558342"/>
                <a:gd name="connsiteX6-37-37" fmla="*/ 566738 w 566738"/>
                <a:gd name="connsiteY6-38-38" fmla="*/ 453568 h 558342"/>
                <a:gd name="connsiteX7-39-39" fmla="*/ 469106 w 566738"/>
                <a:gd name="connsiteY7-40-40" fmla="*/ 558342 h 558342"/>
                <a:gd name="connsiteX8-41-41" fmla="*/ 288131 w 566738"/>
                <a:gd name="connsiteY8-42-42" fmla="*/ 551198 h 558342"/>
                <a:gd name="connsiteX9-43-43" fmla="*/ 111919 w 566738"/>
                <a:gd name="connsiteY9-44-44" fmla="*/ 317836 h 558342"/>
                <a:gd name="connsiteX10-45-45" fmla="*/ 0 w 566738"/>
                <a:gd name="connsiteY10-46-46" fmla="*/ 134479 h 558342"/>
                <a:gd name="connsiteX0-47" fmla="*/ 0 w 469106"/>
                <a:gd name="connsiteY0-48" fmla="*/ 134479 h 558342"/>
                <a:gd name="connsiteX1-49" fmla="*/ 152400 w 469106"/>
                <a:gd name="connsiteY1-50" fmla="*/ 10655 h 558342"/>
                <a:gd name="connsiteX2-51" fmla="*/ 242888 w 469106"/>
                <a:gd name="connsiteY2-52" fmla="*/ 29705 h 558342"/>
                <a:gd name="connsiteX3-53" fmla="*/ 292894 w 469106"/>
                <a:gd name="connsiteY3-54" fmla="*/ 113048 h 558342"/>
                <a:gd name="connsiteX4-55" fmla="*/ 226219 w 469106"/>
                <a:gd name="connsiteY4-56" fmla="*/ 158292 h 558342"/>
                <a:gd name="connsiteX5-57" fmla="*/ 276226 w 469106"/>
                <a:gd name="connsiteY5-58" fmla="*/ 234492 h 558342"/>
                <a:gd name="connsiteX6-59" fmla="*/ 469106 w 469106"/>
                <a:gd name="connsiteY6-60" fmla="*/ 558342 h 558342"/>
                <a:gd name="connsiteX7-61" fmla="*/ 288131 w 469106"/>
                <a:gd name="connsiteY7-62" fmla="*/ 551198 h 558342"/>
                <a:gd name="connsiteX8-63" fmla="*/ 111919 w 469106"/>
                <a:gd name="connsiteY8-64" fmla="*/ 317836 h 558342"/>
                <a:gd name="connsiteX9-65" fmla="*/ 0 w 469106"/>
                <a:gd name="connsiteY9-66" fmla="*/ 134479 h 558342"/>
                <a:gd name="connsiteX0-67" fmla="*/ 0 w 299588"/>
                <a:gd name="connsiteY0-68" fmla="*/ 134479 h 551198"/>
                <a:gd name="connsiteX1-69" fmla="*/ 152400 w 299588"/>
                <a:gd name="connsiteY1-70" fmla="*/ 10655 h 551198"/>
                <a:gd name="connsiteX2-71" fmla="*/ 242888 w 299588"/>
                <a:gd name="connsiteY2-72" fmla="*/ 29705 h 551198"/>
                <a:gd name="connsiteX3-73" fmla="*/ 292894 w 299588"/>
                <a:gd name="connsiteY3-74" fmla="*/ 113048 h 551198"/>
                <a:gd name="connsiteX4-75" fmla="*/ 226219 w 299588"/>
                <a:gd name="connsiteY4-76" fmla="*/ 158292 h 551198"/>
                <a:gd name="connsiteX5-77" fmla="*/ 276226 w 299588"/>
                <a:gd name="connsiteY5-78" fmla="*/ 234492 h 551198"/>
                <a:gd name="connsiteX6-79" fmla="*/ 288131 w 299588"/>
                <a:gd name="connsiteY6-80" fmla="*/ 551198 h 551198"/>
                <a:gd name="connsiteX7-81" fmla="*/ 111919 w 299588"/>
                <a:gd name="connsiteY7-82" fmla="*/ 317836 h 551198"/>
                <a:gd name="connsiteX8-83" fmla="*/ 0 w 299588"/>
                <a:gd name="connsiteY8-84" fmla="*/ 134479 h 551198"/>
                <a:gd name="connsiteX0-85" fmla="*/ 0 w 292894"/>
                <a:gd name="connsiteY0-86" fmla="*/ 134479 h 320270"/>
                <a:gd name="connsiteX1-87" fmla="*/ 152400 w 292894"/>
                <a:gd name="connsiteY1-88" fmla="*/ 10655 h 320270"/>
                <a:gd name="connsiteX2-89" fmla="*/ 242888 w 292894"/>
                <a:gd name="connsiteY2-90" fmla="*/ 29705 h 320270"/>
                <a:gd name="connsiteX3-91" fmla="*/ 292894 w 292894"/>
                <a:gd name="connsiteY3-92" fmla="*/ 113048 h 320270"/>
                <a:gd name="connsiteX4-93" fmla="*/ 226219 w 292894"/>
                <a:gd name="connsiteY4-94" fmla="*/ 158292 h 320270"/>
                <a:gd name="connsiteX5-95" fmla="*/ 276226 w 292894"/>
                <a:gd name="connsiteY5-96" fmla="*/ 234492 h 320270"/>
                <a:gd name="connsiteX6-97" fmla="*/ 111919 w 292894"/>
                <a:gd name="connsiteY6-98" fmla="*/ 317836 h 320270"/>
                <a:gd name="connsiteX7-99" fmla="*/ 0 w 292894"/>
                <a:gd name="connsiteY7-100" fmla="*/ 134479 h 320270"/>
                <a:gd name="connsiteX0-101" fmla="*/ 0 w 292894"/>
                <a:gd name="connsiteY0-102" fmla="*/ 134479 h 320148"/>
                <a:gd name="connsiteX1-103" fmla="*/ 152400 w 292894"/>
                <a:gd name="connsiteY1-104" fmla="*/ 10655 h 320148"/>
                <a:gd name="connsiteX2-105" fmla="*/ 242888 w 292894"/>
                <a:gd name="connsiteY2-106" fmla="*/ 29705 h 320148"/>
                <a:gd name="connsiteX3-107" fmla="*/ 292894 w 292894"/>
                <a:gd name="connsiteY3-108" fmla="*/ 113048 h 320148"/>
                <a:gd name="connsiteX4-109" fmla="*/ 226219 w 292894"/>
                <a:gd name="connsiteY4-110" fmla="*/ 158292 h 320148"/>
                <a:gd name="connsiteX5-111" fmla="*/ 276226 w 292894"/>
                <a:gd name="connsiteY5-112" fmla="*/ 234492 h 320148"/>
                <a:gd name="connsiteX6-113" fmla="*/ 111919 w 292894"/>
                <a:gd name="connsiteY6-114" fmla="*/ 317836 h 320148"/>
                <a:gd name="connsiteX7-115" fmla="*/ 0 w 292894"/>
                <a:gd name="connsiteY7-116" fmla="*/ 134479 h 320148"/>
                <a:gd name="connsiteX0-117" fmla="*/ 0 w 292894"/>
                <a:gd name="connsiteY0-118" fmla="*/ 134479 h 317836"/>
                <a:gd name="connsiteX1-119" fmla="*/ 152400 w 292894"/>
                <a:gd name="connsiteY1-120" fmla="*/ 10655 h 317836"/>
                <a:gd name="connsiteX2-121" fmla="*/ 242888 w 292894"/>
                <a:gd name="connsiteY2-122" fmla="*/ 29705 h 317836"/>
                <a:gd name="connsiteX3-123" fmla="*/ 292894 w 292894"/>
                <a:gd name="connsiteY3-124" fmla="*/ 113048 h 317836"/>
                <a:gd name="connsiteX4-125" fmla="*/ 226219 w 292894"/>
                <a:gd name="connsiteY4-126" fmla="*/ 158292 h 317836"/>
                <a:gd name="connsiteX5-127" fmla="*/ 276226 w 292894"/>
                <a:gd name="connsiteY5-128" fmla="*/ 234492 h 317836"/>
                <a:gd name="connsiteX6-129" fmla="*/ 111919 w 292894"/>
                <a:gd name="connsiteY6-130" fmla="*/ 317836 h 317836"/>
                <a:gd name="connsiteX7-131" fmla="*/ 0 w 292894"/>
                <a:gd name="connsiteY7-132" fmla="*/ 134479 h 317836"/>
                <a:gd name="connsiteX0-133" fmla="*/ 0 w 292894"/>
                <a:gd name="connsiteY0-134" fmla="*/ 134479 h 327361"/>
                <a:gd name="connsiteX1-135" fmla="*/ 152400 w 292894"/>
                <a:gd name="connsiteY1-136" fmla="*/ 10655 h 327361"/>
                <a:gd name="connsiteX2-137" fmla="*/ 242888 w 292894"/>
                <a:gd name="connsiteY2-138" fmla="*/ 29705 h 327361"/>
                <a:gd name="connsiteX3-139" fmla="*/ 292894 w 292894"/>
                <a:gd name="connsiteY3-140" fmla="*/ 113048 h 327361"/>
                <a:gd name="connsiteX4-141" fmla="*/ 226219 w 292894"/>
                <a:gd name="connsiteY4-142" fmla="*/ 158292 h 327361"/>
                <a:gd name="connsiteX5-143" fmla="*/ 276226 w 292894"/>
                <a:gd name="connsiteY5-144" fmla="*/ 234492 h 327361"/>
                <a:gd name="connsiteX6-145" fmla="*/ 119063 w 292894"/>
                <a:gd name="connsiteY6-146" fmla="*/ 327361 h 327361"/>
                <a:gd name="connsiteX7-147" fmla="*/ 0 w 292894"/>
                <a:gd name="connsiteY7-148" fmla="*/ 134479 h 327361"/>
                <a:gd name="connsiteX0-149" fmla="*/ 0 w 292894"/>
                <a:gd name="connsiteY0-150" fmla="*/ 134479 h 327361"/>
                <a:gd name="connsiteX1-151" fmla="*/ 152400 w 292894"/>
                <a:gd name="connsiteY1-152" fmla="*/ 10655 h 327361"/>
                <a:gd name="connsiteX2-153" fmla="*/ 242888 w 292894"/>
                <a:gd name="connsiteY2-154" fmla="*/ 29705 h 327361"/>
                <a:gd name="connsiteX3-155" fmla="*/ 292894 w 292894"/>
                <a:gd name="connsiteY3-156" fmla="*/ 113048 h 327361"/>
                <a:gd name="connsiteX4-157" fmla="*/ 226219 w 292894"/>
                <a:gd name="connsiteY4-158" fmla="*/ 158292 h 327361"/>
                <a:gd name="connsiteX5-159" fmla="*/ 276226 w 292894"/>
                <a:gd name="connsiteY5-160" fmla="*/ 234492 h 327361"/>
                <a:gd name="connsiteX6-161" fmla="*/ 119063 w 292894"/>
                <a:gd name="connsiteY6-162" fmla="*/ 327361 h 327361"/>
                <a:gd name="connsiteX7-163" fmla="*/ 0 w 292894"/>
                <a:gd name="connsiteY7-164" fmla="*/ 134479 h 327361"/>
                <a:gd name="connsiteX0-165" fmla="*/ 0 w 292894"/>
                <a:gd name="connsiteY0-166" fmla="*/ 134479 h 334505"/>
                <a:gd name="connsiteX1-167" fmla="*/ 152400 w 292894"/>
                <a:gd name="connsiteY1-168" fmla="*/ 10655 h 334505"/>
                <a:gd name="connsiteX2-169" fmla="*/ 242888 w 292894"/>
                <a:gd name="connsiteY2-170" fmla="*/ 29705 h 334505"/>
                <a:gd name="connsiteX3-171" fmla="*/ 292894 w 292894"/>
                <a:gd name="connsiteY3-172" fmla="*/ 113048 h 334505"/>
                <a:gd name="connsiteX4-173" fmla="*/ 226219 w 292894"/>
                <a:gd name="connsiteY4-174" fmla="*/ 158292 h 334505"/>
                <a:gd name="connsiteX5-175" fmla="*/ 276226 w 292894"/>
                <a:gd name="connsiteY5-176" fmla="*/ 234492 h 334505"/>
                <a:gd name="connsiteX6-177" fmla="*/ 126207 w 292894"/>
                <a:gd name="connsiteY6-178" fmla="*/ 334505 h 334505"/>
                <a:gd name="connsiteX7-179" fmla="*/ 0 w 292894"/>
                <a:gd name="connsiteY7-180" fmla="*/ 134479 h 334505"/>
                <a:gd name="connsiteX0-181" fmla="*/ 0 w 292894"/>
                <a:gd name="connsiteY0-182" fmla="*/ 134479 h 334505"/>
                <a:gd name="connsiteX1-183" fmla="*/ 152400 w 292894"/>
                <a:gd name="connsiteY1-184" fmla="*/ 10655 h 334505"/>
                <a:gd name="connsiteX2-185" fmla="*/ 242888 w 292894"/>
                <a:gd name="connsiteY2-186" fmla="*/ 29705 h 334505"/>
                <a:gd name="connsiteX3-187" fmla="*/ 292894 w 292894"/>
                <a:gd name="connsiteY3-188" fmla="*/ 113048 h 334505"/>
                <a:gd name="connsiteX4-189" fmla="*/ 226219 w 292894"/>
                <a:gd name="connsiteY4-190" fmla="*/ 158292 h 334505"/>
                <a:gd name="connsiteX5-191" fmla="*/ 276226 w 292894"/>
                <a:gd name="connsiteY5-192" fmla="*/ 234492 h 334505"/>
                <a:gd name="connsiteX6-193" fmla="*/ 126207 w 292894"/>
                <a:gd name="connsiteY6-194" fmla="*/ 334505 h 334505"/>
                <a:gd name="connsiteX7-195" fmla="*/ 0 w 292894"/>
                <a:gd name="connsiteY7-196" fmla="*/ 134479 h 334505"/>
                <a:gd name="connsiteX0-197" fmla="*/ 0 w 292894"/>
                <a:gd name="connsiteY0-198" fmla="*/ 134479 h 327361"/>
                <a:gd name="connsiteX1-199" fmla="*/ 152400 w 292894"/>
                <a:gd name="connsiteY1-200" fmla="*/ 10655 h 327361"/>
                <a:gd name="connsiteX2-201" fmla="*/ 242888 w 292894"/>
                <a:gd name="connsiteY2-202" fmla="*/ 29705 h 327361"/>
                <a:gd name="connsiteX3-203" fmla="*/ 292894 w 292894"/>
                <a:gd name="connsiteY3-204" fmla="*/ 113048 h 327361"/>
                <a:gd name="connsiteX4-205" fmla="*/ 226219 w 292894"/>
                <a:gd name="connsiteY4-206" fmla="*/ 158292 h 327361"/>
                <a:gd name="connsiteX5-207" fmla="*/ 276226 w 292894"/>
                <a:gd name="connsiteY5-208" fmla="*/ 234492 h 327361"/>
                <a:gd name="connsiteX6-209" fmla="*/ 126207 w 292894"/>
                <a:gd name="connsiteY6-210" fmla="*/ 327361 h 327361"/>
                <a:gd name="connsiteX7-211" fmla="*/ 0 w 292894"/>
                <a:gd name="connsiteY7-212" fmla="*/ 134479 h 327361"/>
                <a:gd name="connsiteX0-213" fmla="*/ 0 w 292894"/>
                <a:gd name="connsiteY0-214" fmla="*/ 134479 h 330364"/>
                <a:gd name="connsiteX1-215" fmla="*/ 152400 w 292894"/>
                <a:gd name="connsiteY1-216" fmla="*/ 10655 h 330364"/>
                <a:gd name="connsiteX2-217" fmla="*/ 242888 w 292894"/>
                <a:gd name="connsiteY2-218" fmla="*/ 29705 h 330364"/>
                <a:gd name="connsiteX3-219" fmla="*/ 292894 w 292894"/>
                <a:gd name="connsiteY3-220" fmla="*/ 113048 h 330364"/>
                <a:gd name="connsiteX4-221" fmla="*/ 226219 w 292894"/>
                <a:gd name="connsiteY4-222" fmla="*/ 158292 h 330364"/>
                <a:gd name="connsiteX5-223" fmla="*/ 276226 w 292894"/>
                <a:gd name="connsiteY5-224" fmla="*/ 234492 h 330364"/>
                <a:gd name="connsiteX6-225" fmla="*/ 131016 w 292894"/>
                <a:gd name="connsiteY6-226" fmla="*/ 330364 h 330364"/>
                <a:gd name="connsiteX7-227" fmla="*/ 0 w 292894"/>
                <a:gd name="connsiteY7-228" fmla="*/ 134479 h 330364"/>
                <a:gd name="connsiteX0-229" fmla="*/ 0 w 294818"/>
                <a:gd name="connsiteY0-230" fmla="*/ 144490 h 330364"/>
                <a:gd name="connsiteX1-231" fmla="*/ 154324 w 294818"/>
                <a:gd name="connsiteY1-232" fmla="*/ 10655 h 330364"/>
                <a:gd name="connsiteX2-233" fmla="*/ 244812 w 294818"/>
                <a:gd name="connsiteY2-234" fmla="*/ 29705 h 330364"/>
                <a:gd name="connsiteX3-235" fmla="*/ 294818 w 294818"/>
                <a:gd name="connsiteY3-236" fmla="*/ 113048 h 330364"/>
                <a:gd name="connsiteX4-237" fmla="*/ 228143 w 294818"/>
                <a:gd name="connsiteY4-238" fmla="*/ 158292 h 330364"/>
                <a:gd name="connsiteX5-239" fmla="*/ 278150 w 294818"/>
                <a:gd name="connsiteY5-240" fmla="*/ 234492 h 330364"/>
                <a:gd name="connsiteX6-241" fmla="*/ 132940 w 294818"/>
                <a:gd name="connsiteY6-242" fmla="*/ 330364 h 330364"/>
                <a:gd name="connsiteX7-243" fmla="*/ 0 w 294818"/>
                <a:gd name="connsiteY7-244" fmla="*/ 144490 h 330364"/>
                <a:gd name="connsiteX0-245" fmla="*/ 0 w 294818"/>
                <a:gd name="connsiteY0-246" fmla="*/ 144490 h 330364"/>
                <a:gd name="connsiteX1-247" fmla="*/ 158171 w 294818"/>
                <a:gd name="connsiteY1-248" fmla="*/ 10655 h 330364"/>
                <a:gd name="connsiteX2-249" fmla="*/ 244812 w 294818"/>
                <a:gd name="connsiteY2-250" fmla="*/ 29705 h 330364"/>
                <a:gd name="connsiteX3-251" fmla="*/ 294818 w 294818"/>
                <a:gd name="connsiteY3-252" fmla="*/ 113048 h 330364"/>
                <a:gd name="connsiteX4-253" fmla="*/ 228143 w 294818"/>
                <a:gd name="connsiteY4-254" fmla="*/ 158292 h 330364"/>
                <a:gd name="connsiteX5-255" fmla="*/ 278150 w 294818"/>
                <a:gd name="connsiteY5-256" fmla="*/ 234492 h 330364"/>
                <a:gd name="connsiteX6-257" fmla="*/ 132940 w 294818"/>
                <a:gd name="connsiteY6-258" fmla="*/ 330364 h 330364"/>
                <a:gd name="connsiteX7-259" fmla="*/ 0 w 294818"/>
                <a:gd name="connsiteY7-260" fmla="*/ 144490 h 330364"/>
                <a:gd name="connsiteX0-261" fmla="*/ 0 w 292894"/>
                <a:gd name="connsiteY0-262" fmla="*/ 144490 h 330364"/>
                <a:gd name="connsiteX1-263" fmla="*/ 158171 w 292894"/>
                <a:gd name="connsiteY1-264" fmla="*/ 10655 h 330364"/>
                <a:gd name="connsiteX2-265" fmla="*/ 244812 w 292894"/>
                <a:gd name="connsiteY2-266" fmla="*/ 29705 h 330364"/>
                <a:gd name="connsiteX3-267" fmla="*/ 292894 w 292894"/>
                <a:gd name="connsiteY3-268" fmla="*/ 116051 h 330364"/>
                <a:gd name="connsiteX4-269" fmla="*/ 228143 w 292894"/>
                <a:gd name="connsiteY4-270" fmla="*/ 158292 h 330364"/>
                <a:gd name="connsiteX5-271" fmla="*/ 278150 w 292894"/>
                <a:gd name="connsiteY5-272" fmla="*/ 234492 h 330364"/>
                <a:gd name="connsiteX6-273" fmla="*/ 132940 w 292894"/>
                <a:gd name="connsiteY6-274" fmla="*/ 330364 h 330364"/>
                <a:gd name="connsiteX7-275" fmla="*/ 0 w 292894"/>
                <a:gd name="connsiteY7-276" fmla="*/ 144490 h 330364"/>
                <a:gd name="connsiteX0-277" fmla="*/ 0 w 292894"/>
                <a:gd name="connsiteY0-278" fmla="*/ 144490 h 330364"/>
                <a:gd name="connsiteX1-279" fmla="*/ 158171 w 292894"/>
                <a:gd name="connsiteY1-280" fmla="*/ 10655 h 330364"/>
                <a:gd name="connsiteX2-281" fmla="*/ 244812 w 292894"/>
                <a:gd name="connsiteY2-282" fmla="*/ 29705 h 330364"/>
                <a:gd name="connsiteX3-283" fmla="*/ 292894 w 292894"/>
                <a:gd name="connsiteY3-284" fmla="*/ 116051 h 330364"/>
                <a:gd name="connsiteX4-285" fmla="*/ 233914 w 292894"/>
                <a:gd name="connsiteY4-286" fmla="*/ 157291 h 330364"/>
                <a:gd name="connsiteX5-287" fmla="*/ 278150 w 292894"/>
                <a:gd name="connsiteY5-288" fmla="*/ 234492 h 330364"/>
                <a:gd name="connsiteX6-289" fmla="*/ 132940 w 292894"/>
                <a:gd name="connsiteY6-290" fmla="*/ 330364 h 330364"/>
                <a:gd name="connsiteX7-291" fmla="*/ 0 w 292894"/>
                <a:gd name="connsiteY7-292" fmla="*/ 144490 h 330364"/>
                <a:gd name="connsiteX0-1-1" fmla="*/ 0 w 291071"/>
                <a:gd name="connsiteY0-2-2" fmla="*/ 144490 h 330364"/>
                <a:gd name="connsiteX1-3-3" fmla="*/ 158171 w 291071"/>
                <a:gd name="connsiteY1-4-4" fmla="*/ 10655 h 330364"/>
                <a:gd name="connsiteX2-5-5" fmla="*/ 244812 w 291071"/>
                <a:gd name="connsiteY2-6-6" fmla="*/ 29705 h 330364"/>
                <a:gd name="connsiteX3-7-7" fmla="*/ 291071 w 291071"/>
                <a:gd name="connsiteY3-8-8" fmla="*/ 118897 h 330364"/>
                <a:gd name="connsiteX4-9-9" fmla="*/ 233914 w 291071"/>
                <a:gd name="connsiteY4-10-10" fmla="*/ 157291 h 330364"/>
                <a:gd name="connsiteX5-11-11" fmla="*/ 278150 w 291071"/>
                <a:gd name="connsiteY5-12-12" fmla="*/ 234492 h 330364"/>
                <a:gd name="connsiteX6-13-13" fmla="*/ 132940 w 291071"/>
                <a:gd name="connsiteY6-14-14" fmla="*/ 330364 h 330364"/>
                <a:gd name="connsiteX7-15-15" fmla="*/ 0 w 291071"/>
                <a:gd name="connsiteY7-16-16" fmla="*/ 144490 h 330364"/>
                <a:gd name="connsiteX0-17" fmla="*/ 0 w 291071"/>
                <a:gd name="connsiteY0-18" fmla="*/ 144781 h 330655"/>
                <a:gd name="connsiteX1-19" fmla="*/ 158171 w 291071"/>
                <a:gd name="connsiteY1-20" fmla="*/ 10946 h 330655"/>
                <a:gd name="connsiteX2-21" fmla="*/ 240254 w 291071"/>
                <a:gd name="connsiteY2-22" fmla="*/ 29047 h 330655"/>
                <a:gd name="connsiteX3-23" fmla="*/ 291071 w 291071"/>
                <a:gd name="connsiteY3-24" fmla="*/ 119188 h 330655"/>
                <a:gd name="connsiteX4-25" fmla="*/ 233914 w 291071"/>
                <a:gd name="connsiteY4-26" fmla="*/ 157582 h 330655"/>
                <a:gd name="connsiteX5-27" fmla="*/ 278150 w 291071"/>
                <a:gd name="connsiteY5-28" fmla="*/ 234783 h 330655"/>
                <a:gd name="connsiteX6-29" fmla="*/ 132940 w 291071"/>
                <a:gd name="connsiteY6-30" fmla="*/ 330655 h 330655"/>
                <a:gd name="connsiteX7-31" fmla="*/ 0 w 291071"/>
                <a:gd name="connsiteY7-32" fmla="*/ 144781 h 330655"/>
                <a:gd name="connsiteX0-33" fmla="*/ 0 w 291071"/>
                <a:gd name="connsiteY0-34" fmla="*/ 146089 h 331963"/>
                <a:gd name="connsiteX1-35" fmla="*/ 158171 w 291071"/>
                <a:gd name="connsiteY1-36" fmla="*/ 12254 h 331963"/>
                <a:gd name="connsiteX2-37" fmla="*/ 240254 w 291071"/>
                <a:gd name="connsiteY2-38" fmla="*/ 30355 h 331963"/>
                <a:gd name="connsiteX3-39" fmla="*/ 291071 w 291071"/>
                <a:gd name="connsiteY3-40" fmla="*/ 120496 h 331963"/>
                <a:gd name="connsiteX4-41" fmla="*/ 233914 w 291071"/>
                <a:gd name="connsiteY4-42" fmla="*/ 158890 h 331963"/>
                <a:gd name="connsiteX5-43" fmla="*/ 278150 w 291071"/>
                <a:gd name="connsiteY5-44" fmla="*/ 236091 h 331963"/>
                <a:gd name="connsiteX6-45" fmla="*/ 132940 w 291071"/>
                <a:gd name="connsiteY6-46" fmla="*/ 331963 h 331963"/>
                <a:gd name="connsiteX7-47" fmla="*/ 0 w 291071"/>
                <a:gd name="connsiteY7-48" fmla="*/ 146089 h 331963"/>
              </a:gdLst>
              <a:ahLst/>
              <a:cxnLst>
                <a:cxn ang="0">
                  <a:pos x="connsiteX0-1-1" y="connsiteY0-2-2"/>
                </a:cxn>
                <a:cxn ang="0">
                  <a:pos x="connsiteX1-3-3" y="connsiteY1-4-4"/>
                </a:cxn>
                <a:cxn ang="0">
                  <a:pos x="connsiteX2-5-5" y="connsiteY2-6-6"/>
                </a:cxn>
                <a:cxn ang="0">
                  <a:pos x="connsiteX3-7-7" y="connsiteY3-8-8"/>
                </a:cxn>
                <a:cxn ang="0">
                  <a:pos x="connsiteX4-9-9" y="connsiteY4-10-10"/>
                </a:cxn>
                <a:cxn ang="0">
                  <a:pos x="connsiteX5-11-11" y="connsiteY5-12-12"/>
                </a:cxn>
                <a:cxn ang="0">
                  <a:pos x="connsiteX6-13-13" y="connsiteY6-14-14"/>
                </a:cxn>
                <a:cxn ang="0">
                  <a:pos x="connsiteX7-15-15" y="connsiteY7-16-16"/>
                </a:cxn>
              </a:cxnLst>
              <a:rect l="l" t="t" r="r" b="b"/>
              <a:pathLst>
                <a:path w="291071" h="331963">
                  <a:moveTo>
                    <a:pt x="0" y="146089"/>
                  </a:moveTo>
                  <a:lnTo>
                    <a:pt x="158171" y="12254"/>
                  </a:lnTo>
                  <a:cubicBezTo>
                    <a:pt x="181984" y="-7590"/>
                    <a:pt x="216441" y="-4551"/>
                    <a:pt x="240254" y="30355"/>
                  </a:cubicBezTo>
                  <a:lnTo>
                    <a:pt x="291071" y="120496"/>
                  </a:lnTo>
                  <a:lnTo>
                    <a:pt x="233914" y="158890"/>
                  </a:lnTo>
                  <a:lnTo>
                    <a:pt x="278150" y="236091"/>
                  </a:lnTo>
                  <a:cubicBezTo>
                    <a:pt x="235287" y="257919"/>
                    <a:pt x="198029" y="286718"/>
                    <a:pt x="132940" y="331963"/>
                  </a:cubicBezTo>
                  <a:lnTo>
                    <a:pt x="0" y="146089"/>
                  </a:lnTo>
                  <a:close/>
                </a:path>
              </a:pathLst>
            </a:custGeom>
            <a:noFill/>
            <a:ln w="47625" cmpd="sng">
              <a:solidFill>
                <a:srgbClr val="0000FF"/>
              </a:solidFill>
              <a:prstDash val="sys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/>
                </a:solidFill>
                <a:latin typeface="+mn-lt"/>
                <a:ea typeface="+mn-ea"/>
              </a:endParaRPr>
            </a:p>
          </p:txBody>
        </p:sp>
        <p:sp>
          <p:nvSpPr>
            <p:cNvPr id="73" name="任意多边形 72"/>
            <p:cNvSpPr/>
            <p:nvPr/>
          </p:nvSpPr>
          <p:spPr bwMode="auto">
            <a:xfrm>
              <a:off x="7078479" y="4745993"/>
              <a:ext cx="402431" cy="337188"/>
            </a:xfrm>
            <a:custGeom>
              <a:avLst/>
              <a:gdLst>
                <a:gd name="connsiteX0" fmla="*/ 0 w 578644"/>
                <a:gd name="connsiteY0" fmla="*/ 138112 h 554831"/>
                <a:gd name="connsiteX1" fmla="*/ 164306 w 578644"/>
                <a:gd name="connsiteY1" fmla="*/ 0 h 554831"/>
                <a:gd name="connsiteX2" fmla="*/ 242888 w 578644"/>
                <a:gd name="connsiteY2" fmla="*/ 26194 h 554831"/>
                <a:gd name="connsiteX3" fmla="*/ 292894 w 578644"/>
                <a:gd name="connsiteY3" fmla="*/ 109537 h 554831"/>
                <a:gd name="connsiteX4" fmla="*/ 226219 w 578644"/>
                <a:gd name="connsiteY4" fmla="*/ 154781 h 554831"/>
                <a:gd name="connsiteX5" fmla="*/ 290513 w 578644"/>
                <a:gd name="connsiteY5" fmla="*/ 264319 h 554831"/>
                <a:gd name="connsiteX6" fmla="*/ 371475 w 578644"/>
                <a:gd name="connsiteY6" fmla="*/ 216694 h 554831"/>
                <a:gd name="connsiteX7" fmla="*/ 578644 w 578644"/>
                <a:gd name="connsiteY7" fmla="*/ 457200 h 554831"/>
                <a:gd name="connsiteX8" fmla="*/ 469106 w 578644"/>
                <a:gd name="connsiteY8" fmla="*/ 554831 h 554831"/>
                <a:gd name="connsiteX9" fmla="*/ 292894 w 578644"/>
                <a:gd name="connsiteY9" fmla="*/ 538162 h 554831"/>
                <a:gd name="connsiteX10" fmla="*/ 111919 w 578644"/>
                <a:gd name="connsiteY10" fmla="*/ 314325 h 554831"/>
                <a:gd name="connsiteX11" fmla="*/ 0 w 578644"/>
                <a:gd name="connsiteY11" fmla="*/ 138112 h 554831"/>
                <a:gd name="connsiteX0-1" fmla="*/ 0 w 578644"/>
                <a:gd name="connsiteY0-2" fmla="*/ 140377 h 557096"/>
                <a:gd name="connsiteX1-3" fmla="*/ 164306 w 578644"/>
                <a:gd name="connsiteY1-4" fmla="*/ 2265 h 557096"/>
                <a:gd name="connsiteX2-5" fmla="*/ 242888 w 578644"/>
                <a:gd name="connsiteY2-6" fmla="*/ 28459 h 557096"/>
                <a:gd name="connsiteX3-7" fmla="*/ 292894 w 578644"/>
                <a:gd name="connsiteY3-8" fmla="*/ 111802 h 557096"/>
                <a:gd name="connsiteX4-9" fmla="*/ 226219 w 578644"/>
                <a:gd name="connsiteY4-10" fmla="*/ 157046 h 557096"/>
                <a:gd name="connsiteX5-11" fmla="*/ 290513 w 578644"/>
                <a:gd name="connsiteY5-12" fmla="*/ 266584 h 557096"/>
                <a:gd name="connsiteX6-13" fmla="*/ 371475 w 578644"/>
                <a:gd name="connsiteY6-14" fmla="*/ 218959 h 557096"/>
                <a:gd name="connsiteX7-15" fmla="*/ 578644 w 578644"/>
                <a:gd name="connsiteY7-16" fmla="*/ 459465 h 557096"/>
                <a:gd name="connsiteX8-17" fmla="*/ 469106 w 578644"/>
                <a:gd name="connsiteY8-18" fmla="*/ 557096 h 557096"/>
                <a:gd name="connsiteX9-19" fmla="*/ 292894 w 578644"/>
                <a:gd name="connsiteY9-20" fmla="*/ 540427 h 557096"/>
                <a:gd name="connsiteX10-21" fmla="*/ 111919 w 578644"/>
                <a:gd name="connsiteY10-22" fmla="*/ 316590 h 557096"/>
                <a:gd name="connsiteX11-23" fmla="*/ 0 w 578644"/>
                <a:gd name="connsiteY11-24" fmla="*/ 140377 h 557096"/>
                <a:gd name="connsiteX0-25" fmla="*/ 0 w 578644"/>
                <a:gd name="connsiteY0-26" fmla="*/ 142709 h 559428"/>
                <a:gd name="connsiteX1-27" fmla="*/ 164306 w 578644"/>
                <a:gd name="connsiteY1-28" fmla="*/ 4597 h 559428"/>
                <a:gd name="connsiteX2-29" fmla="*/ 242888 w 578644"/>
                <a:gd name="connsiteY2-30" fmla="*/ 30791 h 559428"/>
                <a:gd name="connsiteX3-31" fmla="*/ 292894 w 578644"/>
                <a:gd name="connsiteY3-32" fmla="*/ 114134 h 559428"/>
                <a:gd name="connsiteX4-33" fmla="*/ 226219 w 578644"/>
                <a:gd name="connsiteY4-34" fmla="*/ 159378 h 559428"/>
                <a:gd name="connsiteX5-35" fmla="*/ 290513 w 578644"/>
                <a:gd name="connsiteY5-36" fmla="*/ 268916 h 559428"/>
                <a:gd name="connsiteX6-37" fmla="*/ 371475 w 578644"/>
                <a:gd name="connsiteY6-38" fmla="*/ 221291 h 559428"/>
                <a:gd name="connsiteX7-39" fmla="*/ 578644 w 578644"/>
                <a:gd name="connsiteY7-40" fmla="*/ 461797 h 559428"/>
                <a:gd name="connsiteX8-41" fmla="*/ 469106 w 578644"/>
                <a:gd name="connsiteY8-42" fmla="*/ 559428 h 559428"/>
                <a:gd name="connsiteX9-43" fmla="*/ 292894 w 578644"/>
                <a:gd name="connsiteY9-44" fmla="*/ 542759 h 559428"/>
                <a:gd name="connsiteX10-45" fmla="*/ 111919 w 578644"/>
                <a:gd name="connsiteY10-46" fmla="*/ 318922 h 559428"/>
                <a:gd name="connsiteX11-47" fmla="*/ 0 w 578644"/>
                <a:gd name="connsiteY11-48" fmla="*/ 142709 h 559428"/>
                <a:gd name="connsiteX0-49" fmla="*/ 0 w 578644"/>
                <a:gd name="connsiteY0-50" fmla="*/ 137430 h 554149"/>
                <a:gd name="connsiteX1-51" fmla="*/ 152400 w 578644"/>
                <a:gd name="connsiteY1-52" fmla="*/ 6462 h 554149"/>
                <a:gd name="connsiteX2-53" fmla="*/ 242888 w 578644"/>
                <a:gd name="connsiteY2-54" fmla="*/ 25512 h 554149"/>
                <a:gd name="connsiteX3-55" fmla="*/ 292894 w 578644"/>
                <a:gd name="connsiteY3-56" fmla="*/ 108855 h 554149"/>
                <a:gd name="connsiteX4-57" fmla="*/ 226219 w 578644"/>
                <a:gd name="connsiteY4-58" fmla="*/ 154099 h 554149"/>
                <a:gd name="connsiteX5-59" fmla="*/ 290513 w 578644"/>
                <a:gd name="connsiteY5-60" fmla="*/ 263637 h 554149"/>
                <a:gd name="connsiteX6-61" fmla="*/ 371475 w 578644"/>
                <a:gd name="connsiteY6-62" fmla="*/ 216012 h 554149"/>
                <a:gd name="connsiteX7-63" fmla="*/ 578644 w 578644"/>
                <a:gd name="connsiteY7-64" fmla="*/ 456518 h 554149"/>
                <a:gd name="connsiteX8-65" fmla="*/ 469106 w 578644"/>
                <a:gd name="connsiteY8-66" fmla="*/ 554149 h 554149"/>
                <a:gd name="connsiteX9-67" fmla="*/ 292894 w 578644"/>
                <a:gd name="connsiteY9-68" fmla="*/ 537480 h 554149"/>
                <a:gd name="connsiteX10-69" fmla="*/ 111919 w 578644"/>
                <a:gd name="connsiteY10-70" fmla="*/ 313643 h 554149"/>
                <a:gd name="connsiteX11-71" fmla="*/ 0 w 578644"/>
                <a:gd name="connsiteY11-72" fmla="*/ 137430 h 554149"/>
                <a:gd name="connsiteX0-73" fmla="*/ 0 w 578644"/>
                <a:gd name="connsiteY0-74" fmla="*/ 141623 h 558342"/>
                <a:gd name="connsiteX1-75" fmla="*/ 152400 w 578644"/>
                <a:gd name="connsiteY1-76" fmla="*/ 10655 h 558342"/>
                <a:gd name="connsiteX2-77" fmla="*/ 242888 w 578644"/>
                <a:gd name="connsiteY2-78" fmla="*/ 29705 h 558342"/>
                <a:gd name="connsiteX3-79" fmla="*/ 292894 w 578644"/>
                <a:gd name="connsiteY3-80" fmla="*/ 113048 h 558342"/>
                <a:gd name="connsiteX4-81" fmla="*/ 226219 w 578644"/>
                <a:gd name="connsiteY4-82" fmla="*/ 158292 h 558342"/>
                <a:gd name="connsiteX5-83" fmla="*/ 290513 w 578644"/>
                <a:gd name="connsiteY5-84" fmla="*/ 267830 h 558342"/>
                <a:gd name="connsiteX6-85" fmla="*/ 371475 w 578644"/>
                <a:gd name="connsiteY6-86" fmla="*/ 220205 h 558342"/>
                <a:gd name="connsiteX7-87" fmla="*/ 578644 w 578644"/>
                <a:gd name="connsiteY7-88" fmla="*/ 460711 h 558342"/>
                <a:gd name="connsiteX8-89" fmla="*/ 469106 w 578644"/>
                <a:gd name="connsiteY8-90" fmla="*/ 558342 h 558342"/>
                <a:gd name="connsiteX9-91" fmla="*/ 292894 w 578644"/>
                <a:gd name="connsiteY9-92" fmla="*/ 541673 h 558342"/>
                <a:gd name="connsiteX10-93" fmla="*/ 111919 w 578644"/>
                <a:gd name="connsiteY10-94" fmla="*/ 317836 h 558342"/>
                <a:gd name="connsiteX11-95" fmla="*/ 0 w 578644"/>
                <a:gd name="connsiteY11-96" fmla="*/ 141623 h 558342"/>
                <a:gd name="connsiteX0-97" fmla="*/ 0 w 578644"/>
                <a:gd name="connsiteY0-98" fmla="*/ 134479 h 558342"/>
                <a:gd name="connsiteX1-99" fmla="*/ 152400 w 578644"/>
                <a:gd name="connsiteY1-100" fmla="*/ 10655 h 558342"/>
                <a:gd name="connsiteX2-101" fmla="*/ 242888 w 578644"/>
                <a:gd name="connsiteY2-102" fmla="*/ 29705 h 558342"/>
                <a:gd name="connsiteX3-103" fmla="*/ 292894 w 578644"/>
                <a:gd name="connsiteY3-104" fmla="*/ 113048 h 558342"/>
                <a:gd name="connsiteX4-105" fmla="*/ 226219 w 578644"/>
                <a:gd name="connsiteY4-106" fmla="*/ 158292 h 558342"/>
                <a:gd name="connsiteX5-107" fmla="*/ 290513 w 578644"/>
                <a:gd name="connsiteY5-108" fmla="*/ 267830 h 558342"/>
                <a:gd name="connsiteX6-109" fmla="*/ 371475 w 578644"/>
                <a:gd name="connsiteY6-110" fmla="*/ 220205 h 558342"/>
                <a:gd name="connsiteX7-111" fmla="*/ 578644 w 578644"/>
                <a:gd name="connsiteY7-112" fmla="*/ 460711 h 558342"/>
                <a:gd name="connsiteX8-113" fmla="*/ 469106 w 578644"/>
                <a:gd name="connsiteY8-114" fmla="*/ 558342 h 558342"/>
                <a:gd name="connsiteX9-115" fmla="*/ 292894 w 578644"/>
                <a:gd name="connsiteY9-116" fmla="*/ 541673 h 558342"/>
                <a:gd name="connsiteX10-117" fmla="*/ 111919 w 578644"/>
                <a:gd name="connsiteY10-118" fmla="*/ 317836 h 558342"/>
                <a:gd name="connsiteX11-119" fmla="*/ 0 w 578644"/>
                <a:gd name="connsiteY11-120" fmla="*/ 134479 h 558342"/>
                <a:gd name="connsiteX0-121" fmla="*/ 0 w 578644"/>
                <a:gd name="connsiteY0-122" fmla="*/ 134479 h 558342"/>
                <a:gd name="connsiteX1-123" fmla="*/ 152400 w 578644"/>
                <a:gd name="connsiteY1-124" fmla="*/ 10655 h 558342"/>
                <a:gd name="connsiteX2-125" fmla="*/ 242888 w 578644"/>
                <a:gd name="connsiteY2-126" fmla="*/ 29705 h 558342"/>
                <a:gd name="connsiteX3-127" fmla="*/ 292894 w 578644"/>
                <a:gd name="connsiteY3-128" fmla="*/ 113048 h 558342"/>
                <a:gd name="connsiteX4-129" fmla="*/ 226219 w 578644"/>
                <a:gd name="connsiteY4-130" fmla="*/ 158292 h 558342"/>
                <a:gd name="connsiteX5-131" fmla="*/ 290513 w 578644"/>
                <a:gd name="connsiteY5-132" fmla="*/ 267830 h 558342"/>
                <a:gd name="connsiteX6-133" fmla="*/ 371475 w 578644"/>
                <a:gd name="connsiteY6-134" fmla="*/ 220205 h 558342"/>
                <a:gd name="connsiteX7-135" fmla="*/ 578644 w 578644"/>
                <a:gd name="connsiteY7-136" fmla="*/ 460711 h 558342"/>
                <a:gd name="connsiteX8-137" fmla="*/ 469106 w 578644"/>
                <a:gd name="connsiteY8-138" fmla="*/ 558342 h 558342"/>
                <a:gd name="connsiteX9-139" fmla="*/ 285750 w 578644"/>
                <a:gd name="connsiteY9-140" fmla="*/ 544054 h 558342"/>
                <a:gd name="connsiteX10-141" fmla="*/ 111919 w 578644"/>
                <a:gd name="connsiteY10-142" fmla="*/ 317836 h 558342"/>
                <a:gd name="connsiteX11-143" fmla="*/ 0 w 578644"/>
                <a:gd name="connsiteY11-144" fmla="*/ 134479 h 558342"/>
                <a:gd name="connsiteX0-145" fmla="*/ 0 w 578644"/>
                <a:gd name="connsiteY0-146" fmla="*/ 134479 h 558342"/>
                <a:gd name="connsiteX1-147" fmla="*/ 152400 w 578644"/>
                <a:gd name="connsiteY1-148" fmla="*/ 10655 h 558342"/>
                <a:gd name="connsiteX2-149" fmla="*/ 242888 w 578644"/>
                <a:gd name="connsiteY2-150" fmla="*/ 29705 h 558342"/>
                <a:gd name="connsiteX3-151" fmla="*/ 292894 w 578644"/>
                <a:gd name="connsiteY3-152" fmla="*/ 113048 h 558342"/>
                <a:gd name="connsiteX4-153" fmla="*/ 226219 w 578644"/>
                <a:gd name="connsiteY4-154" fmla="*/ 158292 h 558342"/>
                <a:gd name="connsiteX5-155" fmla="*/ 290513 w 578644"/>
                <a:gd name="connsiteY5-156" fmla="*/ 267830 h 558342"/>
                <a:gd name="connsiteX6-157" fmla="*/ 371475 w 578644"/>
                <a:gd name="connsiteY6-158" fmla="*/ 220205 h 558342"/>
                <a:gd name="connsiteX7-159" fmla="*/ 578644 w 578644"/>
                <a:gd name="connsiteY7-160" fmla="*/ 460711 h 558342"/>
                <a:gd name="connsiteX8-161" fmla="*/ 469106 w 578644"/>
                <a:gd name="connsiteY8-162" fmla="*/ 558342 h 558342"/>
                <a:gd name="connsiteX9-163" fmla="*/ 285750 w 578644"/>
                <a:gd name="connsiteY9-164" fmla="*/ 544054 h 558342"/>
                <a:gd name="connsiteX10-165" fmla="*/ 111919 w 578644"/>
                <a:gd name="connsiteY10-166" fmla="*/ 317836 h 558342"/>
                <a:gd name="connsiteX11-167" fmla="*/ 0 w 578644"/>
                <a:gd name="connsiteY11-168" fmla="*/ 134479 h 558342"/>
                <a:gd name="connsiteX0-169" fmla="*/ 0 w 566738"/>
                <a:gd name="connsiteY0-170" fmla="*/ 134479 h 558342"/>
                <a:gd name="connsiteX1-171" fmla="*/ 152400 w 566738"/>
                <a:gd name="connsiteY1-172" fmla="*/ 10655 h 558342"/>
                <a:gd name="connsiteX2-173" fmla="*/ 242888 w 566738"/>
                <a:gd name="connsiteY2-174" fmla="*/ 29705 h 558342"/>
                <a:gd name="connsiteX3-175" fmla="*/ 292894 w 566738"/>
                <a:gd name="connsiteY3-176" fmla="*/ 113048 h 558342"/>
                <a:gd name="connsiteX4-177" fmla="*/ 226219 w 566738"/>
                <a:gd name="connsiteY4-178" fmla="*/ 158292 h 558342"/>
                <a:gd name="connsiteX5-179" fmla="*/ 290513 w 566738"/>
                <a:gd name="connsiteY5-180" fmla="*/ 267830 h 558342"/>
                <a:gd name="connsiteX6-181" fmla="*/ 371475 w 566738"/>
                <a:gd name="connsiteY6-182" fmla="*/ 220205 h 558342"/>
                <a:gd name="connsiteX7-183" fmla="*/ 566738 w 566738"/>
                <a:gd name="connsiteY7-184" fmla="*/ 453568 h 558342"/>
                <a:gd name="connsiteX8-185" fmla="*/ 469106 w 566738"/>
                <a:gd name="connsiteY8-186" fmla="*/ 558342 h 558342"/>
                <a:gd name="connsiteX9-187" fmla="*/ 285750 w 566738"/>
                <a:gd name="connsiteY9-188" fmla="*/ 544054 h 558342"/>
                <a:gd name="connsiteX10-189" fmla="*/ 111919 w 566738"/>
                <a:gd name="connsiteY10-190" fmla="*/ 317836 h 558342"/>
                <a:gd name="connsiteX11-191" fmla="*/ 0 w 566738"/>
                <a:gd name="connsiteY11-192" fmla="*/ 134479 h 558342"/>
                <a:gd name="connsiteX0-193" fmla="*/ 0 w 566738"/>
                <a:gd name="connsiteY0-194" fmla="*/ 134479 h 558342"/>
                <a:gd name="connsiteX1-195" fmla="*/ 152400 w 566738"/>
                <a:gd name="connsiteY1-196" fmla="*/ 10655 h 558342"/>
                <a:gd name="connsiteX2-197" fmla="*/ 242888 w 566738"/>
                <a:gd name="connsiteY2-198" fmla="*/ 29705 h 558342"/>
                <a:gd name="connsiteX3-199" fmla="*/ 292894 w 566738"/>
                <a:gd name="connsiteY3-200" fmla="*/ 113048 h 558342"/>
                <a:gd name="connsiteX4-201" fmla="*/ 226219 w 566738"/>
                <a:gd name="connsiteY4-202" fmla="*/ 158292 h 558342"/>
                <a:gd name="connsiteX5-203" fmla="*/ 290513 w 566738"/>
                <a:gd name="connsiteY5-204" fmla="*/ 267830 h 558342"/>
                <a:gd name="connsiteX6-205" fmla="*/ 371475 w 566738"/>
                <a:gd name="connsiteY6-206" fmla="*/ 220205 h 558342"/>
                <a:gd name="connsiteX7-207" fmla="*/ 566738 w 566738"/>
                <a:gd name="connsiteY7-208" fmla="*/ 453568 h 558342"/>
                <a:gd name="connsiteX8-209" fmla="*/ 469106 w 566738"/>
                <a:gd name="connsiteY8-210" fmla="*/ 558342 h 558342"/>
                <a:gd name="connsiteX9-211" fmla="*/ 285750 w 566738"/>
                <a:gd name="connsiteY9-212" fmla="*/ 544054 h 558342"/>
                <a:gd name="connsiteX10-213" fmla="*/ 111919 w 566738"/>
                <a:gd name="connsiteY10-214" fmla="*/ 317836 h 558342"/>
                <a:gd name="connsiteX11-215" fmla="*/ 0 w 566738"/>
                <a:gd name="connsiteY11-216" fmla="*/ 134479 h 558342"/>
                <a:gd name="connsiteX0-217" fmla="*/ 0 w 566738"/>
                <a:gd name="connsiteY0-218" fmla="*/ 134479 h 558342"/>
                <a:gd name="connsiteX1-219" fmla="*/ 152400 w 566738"/>
                <a:gd name="connsiteY1-220" fmla="*/ 10655 h 558342"/>
                <a:gd name="connsiteX2-221" fmla="*/ 242888 w 566738"/>
                <a:gd name="connsiteY2-222" fmla="*/ 29705 h 558342"/>
                <a:gd name="connsiteX3-223" fmla="*/ 292894 w 566738"/>
                <a:gd name="connsiteY3-224" fmla="*/ 113048 h 558342"/>
                <a:gd name="connsiteX4-225" fmla="*/ 226219 w 566738"/>
                <a:gd name="connsiteY4-226" fmla="*/ 158292 h 558342"/>
                <a:gd name="connsiteX5-227" fmla="*/ 290513 w 566738"/>
                <a:gd name="connsiteY5-228" fmla="*/ 267830 h 558342"/>
                <a:gd name="connsiteX6-229" fmla="*/ 371475 w 566738"/>
                <a:gd name="connsiteY6-230" fmla="*/ 220205 h 558342"/>
                <a:gd name="connsiteX7-231" fmla="*/ 566738 w 566738"/>
                <a:gd name="connsiteY7-232" fmla="*/ 453568 h 558342"/>
                <a:gd name="connsiteX8-233" fmla="*/ 469106 w 566738"/>
                <a:gd name="connsiteY8-234" fmla="*/ 558342 h 558342"/>
                <a:gd name="connsiteX9-235" fmla="*/ 285750 w 566738"/>
                <a:gd name="connsiteY9-236" fmla="*/ 544054 h 558342"/>
                <a:gd name="connsiteX10-237" fmla="*/ 111919 w 566738"/>
                <a:gd name="connsiteY10-238" fmla="*/ 317836 h 558342"/>
                <a:gd name="connsiteX11-239" fmla="*/ 0 w 566738"/>
                <a:gd name="connsiteY11-240" fmla="*/ 134479 h 558342"/>
                <a:gd name="connsiteX0-241" fmla="*/ 0 w 566738"/>
                <a:gd name="connsiteY0-242" fmla="*/ 134479 h 558342"/>
                <a:gd name="connsiteX1-243" fmla="*/ 152400 w 566738"/>
                <a:gd name="connsiteY1-244" fmla="*/ 10655 h 558342"/>
                <a:gd name="connsiteX2-245" fmla="*/ 242888 w 566738"/>
                <a:gd name="connsiteY2-246" fmla="*/ 29705 h 558342"/>
                <a:gd name="connsiteX3-247" fmla="*/ 292894 w 566738"/>
                <a:gd name="connsiteY3-248" fmla="*/ 113048 h 558342"/>
                <a:gd name="connsiteX4-249" fmla="*/ 226219 w 566738"/>
                <a:gd name="connsiteY4-250" fmla="*/ 158292 h 558342"/>
                <a:gd name="connsiteX5-251" fmla="*/ 290513 w 566738"/>
                <a:gd name="connsiteY5-252" fmla="*/ 267830 h 558342"/>
                <a:gd name="connsiteX6-253" fmla="*/ 371475 w 566738"/>
                <a:gd name="connsiteY6-254" fmla="*/ 220205 h 558342"/>
                <a:gd name="connsiteX7-255" fmla="*/ 566738 w 566738"/>
                <a:gd name="connsiteY7-256" fmla="*/ 453568 h 558342"/>
                <a:gd name="connsiteX8-257" fmla="*/ 469106 w 566738"/>
                <a:gd name="connsiteY8-258" fmla="*/ 558342 h 558342"/>
                <a:gd name="connsiteX9-259" fmla="*/ 285750 w 566738"/>
                <a:gd name="connsiteY9-260" fmla="*/ 544054 h 558342"/>
                <a:gd name="connsiteX10-261" fmla="*/ 111919 w 566738"/>
                <a:gd name="connsiteY10-262" fmla="*/ 317836 h 558342"/>
                <a:gd name="connsiteX11-263" fmla="*/ 0 w 566738"/>
                <a:gd name="connsiteY11-264" fmla="*/ 134479 h 558342"/>
                <a:gd name="connsiteX0-265" fmla="*/ 0 w 566738"/>
                <a:gd name="connsiteY0-266" fmla="*/ 134479 h 558342"/>
                <a:gd name="connsiteX1-267" fmla="*/ 152400 w 566738"/>
                <a:gd name="connsiteY1-268" fmla="*/ 10655 h 558342"/>
                <a:gd name="connsiteX2-269" fmla="*/ 242888 w 566738"/>
                <a:gd name="connsiteY2-270" fmla="*/ 29705 h 558342"/>
                <a:gd name="connsiteX3-271" fmla="*/ 292894 w 566738"/>
                <a:gd name="connsiteY3-272" fmla="*/ 113048 h 558342"/>
                <a:gd name="connsiteX4-273" fmla="*/ 226219 w 566738"/>
                <a:gd name="connsiteY4-274" fmla="*/ 158292 h 558342"/>
                <a:gd name="connsiteX5-275" fmla="*/ 290513 w 566738"/>
                <a:gd name="connsiteY5-276" fmla="*/ 267830 h 558342"/>
                <a:gd name="connsiteX6-277" fmla="*/ 371475 w 566738"/>
                <a:gd name="connsiteY6-278" fmla="*/ 220205 h 558342"/>
                <a:gd name="connsiteX7-279" fmla="*/ 566738 w 566738"/>
                <a:gd name="connsiteY7-280" fmla="*/ 453568 h 558342"/>
                <a:gd name="connsiteX8-281" fmla="*/ 469106 w 566738"/>
                <a:gd name="connsiteY8-282" fmla="*/ 558342 h 558342"/>
                <a:gd name="connsiteX9-283" fmla="*/ 288131 w 566738"/>
                <a:gd name="connsiteY9-284" fmla="*/ 551198 h 558342"/>
                <a:gd name="connsiteX10-285" fmla="*/ 111919 w 566738"/>
                <a:gd name="connsiteY10-286" fmla="*/ 317836 h 558342"/>
                <a:gd name="connsiteX11-287" fmla="*/ 0 w 566738"/>
                <a:gd name="connsiteY11-288" fmla="*/ 134479 h 558342"/>
                <a:gd name="connsiteX0-289" fmla="*/ 0 w 566738"/>
                <a:gd name="connsiteY0-290" fmla="*/ 134479 h 558342"/>
                <a:gd name="connsiteX1-291" fmla="*/ 152400 w 566738"/>
                <a:gd name="connsiteY1-292" fmla="*/ 10655 h 558342"/>
                <a:gd name="connsiteX2-293" fmla="*/ 242888 w 566738"/>
                <a:gd name="connsiteY2-294" fmla="*/ 29705 h 558342"/>
                <a:gd name="connsiteX3-295" fmla="*/ 292894 w 566738"/>
                <a:gd name="connsiteY3-296" fmla="*/ 113048 h 558342"/>
                <a:gd name="connsiteX4-297" fmla="*/ 226219 w 566738"/>
                <a:gd name="connsiteY4-298" fmla="*/ 158292 h 558342"/>
                <a:gd name="connsiteX5-299" fmla="*/ 290513 w 566738"/>
                <a:gd name="connsiteY5-300" fmla="*/ 267830 h 558342"/>
                <a:gd name="connsiteX6-301" fmla="*/ 371475 w 566738"/>
                <a:gd name="connsiteY6-302" fmla="*/ 220205 h 558342"/>
                <a:gd name="connsiteX7-303" fmla="*/ 566738 w 566738"/>
                <a:gd name="connsiteY7-304" fmla="*/ 453568 h 558342"/>
                <a:gd name="connsiteX8-305" fmla="*/ 469106 w 566738"/>
                <a:gd name="connsiteY8-306" fmla="*/ 558342 h 558342"/>
                <a:gd name="connsiteX9-307" fmla="*/ 288131 w 566738"/>
                <a:gd name="connsiteY9-308" fmla="*/ 551198 h 558342"/>
                <a:gd name="connsiteX10-309" fmla="*/ 111919 w 566738"/>
                <a:gd name="connsiteY10-310" fmla="*/ 317836 h 558342"/>
                <a:gd name="connsiteX11-311" fmla="*/ 0 w 566738"/>
                <a:gd name="connsiteY11-312" fmla="*/ 134479 h 558342"/>
                <a:gd name="connsiteX0-313" fmla="*/ 0 w 566738"/>
                <a:gd name="connsiteY0-314" fmla="*/ 134479 h 558342"/>
                <a:gd name="connsiteX1-315" fmla="*/ 152400 w 566738"/>
                <a:gd name="connsiteY1-316" fmla="*/ 10655 h 558342"/>
                <a:gd name="connsiteX2-317" fmla="*/ 242888 w 566738"/>
                <a:gd name="connsiteY2-318" fmla="*/ 29705 h 558342"/>
                <a:gd name="connsiteX3-319" fmla="*/ 292894 w 566738"/>
                <a:gd name="connsiteY3-320" fmla="*/ 113048 h 558342"/>
                <a:gd name="connsiteX4-321" fmla="*/ 226219 w 566738"/>
                <a:gd name="connsiteY4-322" fmla="*/ 158292 h 558342"/>
                <a:gd name="connsiteX5-323" fmla="*/ 290513 w 566738"/>
                <a:gd name="connsiteY5-324" fmla="*/ 267830 h 558342"/>
                <a:gd name="connsiteX6-325" fmla="*/ 371475 w 566738"/>
                <a:gd name="connsiteY6-326" fmla="*/ 220205 h 558342"/>
                <a:gd name="connsiteX7-327" fmla="*/ 566738 w 566738"/>
                <a:gd name="connsiteY7-328" fmla="*/ 453568 h 558342"/>
                <a:gd name="connsiteX8-329" fmla="*/ 469106 w 566738"/>
                <a:gd name="connsiteY8-330" fmla="*/ 558342 h 558342"/>
                <a:gd name="connsiteX9-331" fmla="*/ 288131 w 566738"/>
                <a:gd name="connsiteY9-332" fmla="*/ 551198 h 558342"/>
                <a:gd name="connsiteX10-333" fmla="*/ 111919 w 566738"/>
                <a:gd name="connsiteY10-334" fmla="*/ 317836 h 558342"/>
                <a:gd name="connsiteX11-335" fmla="*/ 0 w 566738"/>
                <a:gd name="connsiteY11-336" fmla="*/ 134479 h 558342"/>
                <a:gd name="connsiteX0-337" fmla="*/ 0 w 566738"/>
                <a:gd name="connsiteY0-338" fmla="*/ 134479 h 558342"/>
                <a:gd name="connsiteX1-339" fmla="*/ 152400 w 566738"/>
                <a:gd name="connsiteY1-340" fmla="*/ 10655 h 558342"/>
                <a:gd name="connsiteX2-341" fmla="*/ 242888 w 566738"/>
                <a:gd name="connsiteY2-342" fmla="*/ 29705 h 558342"/>
                <a:gd name="connsiteX3-343" fmla="*/ 292894 w 566738"/>
                <a:gd name="connsiteY3-344" fmla="*/ 113048 h 558342"/>
                <a:gd name="connsiteX4-345" fmla="*/ 226219 w 566738"/>
                <a:gd name="connsiteY4-346" fmla="*/ 158292 h 558342"/>
                <a:gd name="connsiteX5-347" fmla="*/ 290513 w 566738"/>
                <a:gd name="connsiteY5-348" fmla="*/ 267830 h 558342"/>
                <a:gd name="connsiteX6-349" fmla="*/ 371475 w 566738"/>
                <a:gd name="connsiteY6-350" fmla="*/ 220205 h 558342"/>
                <a:gd name="connsiteX7-351" fmla="*/ 566738 w 566738"/>
                <a:gd name="connsiteY7-352" fmla="*/ 453568 h 558342"/>
                <a:gd name="connsiteX8-353" fmla="*/ 469106 w 566738"/>
                <a:gd name="connsiteY8-354" fmla="*/ 558342 h 558342"/>
                <a:gd name="connsiteX9-355" fmla="*/ 288131 w 566738"/>
                <a:gd name="connsiteY9-356" fmla="*/ 551198 h 558342"/>
                <a:gd name="connsiteX10-357" fmla="*/ 111919 w 566738"/>
                <a:gd name="connsiteY10-358" fmla="*/ 317836 h 558342"/>
                <a:gd name="connsiteX11-359" fmla="*/ 0 w 566738"/>
                <a:gd name="connsiteY11-360" fmla="*/ 134479 h 558342"/>
                <a:gd name="connsiteX0-1-1" fmla="*/ 0 w 566738"/>
                <a:gd name="connsiteY0-2-2" fmla="*/ 134479 h 558342"/>
                <a:gd name="connsiteX1-3-3" fmla="*/ 152400 w 566738"/>
                <a:gd name="connsiteY1-4-4" fmla="*/ 10655 h 558342"/>
                <a:gd name="connsiteX2-5-5" fmla="*/ 242888 w 566738"/>
                <a:gd name="connsiteY2-6-6" fmla="*/ 29705 h 558342"/>
                <a:gd name="connsiteX3-7-7" fmla="*/ 292894 w 566738"/>
                <a:gd name="connsiteY3-8-8" fmla="*/ 113048 h 558342"/>
                <a:gd name="connsiteX4-9-9" fmla="*/ 226219 w 566738"/>
                <a:gd name="connsiteY4-10-10" fmla="*/ 158292 h 558342"/>
                <a:gd name="connsiteX5-11-11" fmla="*/ 290513 w 566738"/>
                <a:gd name="connsiteY5-12-12" fmla="*/ 267830 h 558342"/>
                <a:gd name="connsiteX6-13-13" fmla="*/ 371475 w 566738"/>
                <a:gd name="connsiteY6-14-14" fmla="*/ 220205 h 558342"/>
                <a:gd name="connsiteX7-15-15" fmla="*/ 566738 w 566738"/>
                <a:gd name="connsiteY7-16-16" fmla="*/ 453568 h 558342"/>
                <a:gd name="connsiteX8-17-17" fmla="*/ 469106 w 566738"/>
                <a:gd name="connsiteY8-18-18" fmla="*/ 558342 h 558342"/>
                <a:gd name="connsiteX9-19-19" fmla="*/ 288131 w 566738"/>
                <a:gd name="connsiteY9-20-20" fmla="*/ 551198 h 558342"/>
                <a:gd name="connsiteX10-21-21" fmla="*/ 164307 w 566738"/>
                <a:gd name="connsiteY10-22-22" fmla="*/ 360698 h 558342"/>
                <a:gd name="connsiteX11-23-23" fmla="*/ 0 w 566738"/>
                <a:gd name="connsiteY11-24-24" fmla="*/ 134479 h 558342"/>
                <a:gd name="connsiteX0-25-25" fmla="*/ 11907 w 414338"/>
                <a:gd name="connsiteY0-26-26" fmla="*/ 360698 h 558342"/>
                <a:gd name="connsiteX1-27-27" fmla="*/ 0 w 414338"/>
                <a:gd name="connsiteY1-28-28" fmla="*/ 10655 h 558342"/>
                <a:gd name="connsiteX2-29-29" fmla="*/ 90488 w 414338"/>
                <a:gd name="connsiteY2-30-30" fmla="*/ 29705 h 558342"/>
                <a:gd name="connsiteX3-31-31" fmla="*/ 140494 w 414338"/>
                <a:gd name="connsiteY3-32-32" fmla="*/ 113048 h 558342"/>
                <a:gd name="connsiteX4-33-33" fmla="*/ 73819 w 414338"/>
                <a:gd name="connsiteY4-34-34" fmla="*/ 158292 h 558342"/>
                <a:gd name="connsiteX5-35-35" fmla="*/ 138113 w 414338"/>
                <a:gd name="connsiteY5-36-36" fmla="*/ 267830 h 558342"/>
                <a:gd name="connsiteX6-37-37" fmla="*/ 219075 w 414338"/>
                <a:gd name="connsiteY6-38-38" fmla="*/ 220205 h 558342"/>
                <a:gd name="connsiteX7-39-39" fmla="*/ 414338 w 414338"/>
                <a:gd name="connsiteY7-40-40" fmla="*/ 453568 h 558342"/>
                <a:gd name="connsiteX8-41-41" fmla="*/ 316706 w 414338"/>
                <a:gd name="connsiteY8-42-42" fmla="*/ 558342 h 558342"/>
                <a:gd name="connsiteX9-43-43" fmla="*/ 135731 w 414338"/>
                <a:gd name="connsiteY9-44-44" fmla="*/ 551198 h 558342"/>
                <a:gd name="connsiteX10-45-45" fmla="*/ 11907 w 414338"/>
                <a:gd name="connsiteY10-46-46" fmla="*/ 360698 h 558342"/>
                <a:gd name="connsiteX0-47" fmla="*/ 0 w 402431"/>
                <a:gd name="connsiteY0-48" fmla="*/ 330993 h 528637"/>
                <a:gd name="connsiteX1-49" fmla="*/ 78581 w 402431"/>
                <a:gd name="connsiteY1-50" fmla="*/ 0 h 528637"/>
                <a:gd name="connsiteX2-51" fmla="*/ 128587 w 402431"/>
                <a:gd name="connsiteY2-52" fmla="*/ 83343 h 528637"/>
                <a:gd name="connsiteX3-53" fmla="*/ 61912 w 402431"/>
                <a:gd name="connsiteY3-54" fmla="*/ 128587 h 528637"/>
                <a:gd name="connsiteX4-55" fmla="*/ 126206 w 402431"/>
                <a:gd name="connsiteY4-56" fmla="*/ 238125 h 528637"/>
                <a:gd name="connsiteX5-57" fmla="*/ 207168 w 402431"/>
                <a:gd name="connsiteY5-58" fmla="*/ 190500 h 528637"/>
                <a:gd name="connsiteX6-59" fmla="*/ 402431 w 402431"/>
                <a:gd name="connsiteY6-60" fmla="*/ 423863 h 528637"/>
                <a:gd name="connsiteX7-61" fmla="*/ 304799 w 402431"/>
                <a:gd name="connsiteY7-62" fmla="*/ 528637 h 528637"/>
                <a:gd name="connsiteX8-63" fmla="*/ 123824 w 402431"/>
                <a:gd name="connsiteY8-64" fmla="*/ 521493 h 528637"/>
                <a:gd name="connsiteX9-65" fmla="*/ 0 w 402431"/>
                <a:gd name="connsiteY9-66" fmla="*/ 330993 h 528637"/>
                <a:gd name="connsiteX0-67" fmla="*/ 0 w 402431"/>
                <a:gd name="connsiteY0-68" fmla="*/ 247650 h 445294"/>
                <a:gd name="connsiteX1-69" fmla="*/ 128587 w 402431"/>
                <a:gd name="connsiteY1-70" fmla="*/ 0 h 445294"/>
                <a:gd name="connsiteX2-71" fmla="*/ 61912 w 402431"/>
                <a:gd name="connsiteY2-72" fmla="*/ 45244 h 445294"/>
                <a:gd name="connsiteX3-73" fmla="*/ 126206 w 402431"/>
                <a:gd name="connsiteY3-74" fmla="*/ 154782 h 445294"/>
                <a:gd name="connsiteX4-75" fmla="*/ 207168 w 402431"/>
                <a:gd name="connsiteY4-76" fmla="*/ 107157 h 445294"/>
                <a:gd name="connsiteX5-77" fmla="*/ 402431 w 402431"/>
                <a:gd name="connsiteY5-78" fmla="*/ 340520 h 445294"/>
                <a:gd name="connsiteX6-79" fmla="*/ 304799 w 402431"/>
                <a:gd name="connsiteY6-80" fmla="*/ 445294 h 445294"/>
                <a:gd name="connsiteX7-81" fmla="*/ 123824 w 402431"/>
                <a:gd name="connsiteY7-82" fmla="*/ 438150 h 445294"/>
                <a:gd name="connsiteX8-83" fmla="*/ 0 w 402431"/>
                <a:gd name="connsiteY8-84" fmla="*/ 247650 h 445294"/>
                <a:gd name="connsiteX0-85" fmla="*/ 0 w 402431"/>
                <a:gd name="connsiteY0-86" fmla="*/ 202406 h 400050"/>
                <a:gd name="connsiteX1-87" fmla="*/ 61912 w 402431"/>
                <a:gd name="connsiteY1-88" fmla="*/ 0 h 400050"/>
                <a:gd name="connsiteX2-89" fmla="*/ 126206 w 402431"/>
                <a:gd name="connsiteY2-90" fmla="*/ 109538 h 400050"/>
                <a:gd name="connsiteX3-91" fmla="*/ 207168 w 402431"/>
                <a:gd name="connsiteY3-92" fmla="*/ 61913 h 400050"/>
                <a:gd name="connsiteX4-93" fmla="*/ 402431 w 402431"/>
                <a:gd name="connsiteY4-94" fmla="*/ 295276 h 400050"/>
                <a:gd name="connsiteX5-95" fmla="*/ 304799 w 402431"/>
                <a:gd name="connsiteY5-96" fmla="*/ 400050 h 400050"/>
                <a:gd name="connsiteX6-97" fmla="*/ 123824 w 402431"/>
                <a:gd name="connsiteY6-98" fmla="*/ 392906 h 400050"/>
                <a:gd name="connsiteX7-99" fmla="*/ 0 w 402431"/>
                <a:gd name="connsiteY7-100" fmla="*/ 202406 h 400050"/>
                <a:gd name="connsiteX0-101" fmla="*/ 0 w 402431"/>
                <a:gd name="connsiteY0-102" fmla="*/ 140493 h 338137"/>
                <a:gd name="connsiteX1-103" fmla="*/ 126206 w 402431"/>
                <a:gd name="connsiteY1-104" fmla="*/ 47625 h 338137"/>
                <a:gd name="connsiteX2-105" fmla="*/ 207168 w 402431"/>
                <a:gd name="connsiteY2-106" fmla="*/ 0 h 338137"/>
                <a:gd name="connsiteX3-107" fmla="*/ 402431 w 402431"/>
                <a:gd name="connsiteY3-108" fmla="*/ 233363 h 338137"/>
                <a:gd name="connsiteX4-109" fmla="*/ 304799 w 402431"/>
                <a:gd name="connsiteY4-110" fmla="*/ 338137 h 338137"/>
                <a:gd name="connsiteX5-111" fmla="*/ 123824 w 402431"/>
                <a:gd name="connsiteY5-112" fmla="*/ 330993 h 338137"/>
                <a:gd name="connsiteX6-113" fmla="*/ 0 w 402431"/>
                <a:gd name="connsiteY6-114" fmla="*/ 140493 h 338137"/>
                <a:gd name="connsiteX0-115" fmla="*/ 0 w 402431"/>
                <a:gd name="connsiteY0-116" fmla="*/ 140493 h 338137"/>
                <a:gd name="connsiteX1-117" fmla="*/ 126206 w 402431"/>
                <a:gd name="connsiteY1-118" fmla="*/ 47625 h 338137"/>
                <a:gd name="connsiteX2-119" fmla="*/ 207168 w 402431"/>
                <a:gd name="connsiteY2-120" fmla="*/ 0 h 338137"/>
                <a:gd name="connsiteX3-121" fmla="*/ 402431 w 402431"/>
                <a:gd name="connsiteY3-122" fmla="*/ 233363 h 338137"/>
                <a:gd name="connsiteX4-123" fmla="*/ 304799 w 402431"/>
                <a:gd name="connsiteY4-124" fmla="*/ 338137 h 338137"/>
                <a:gd name="connsiteX5-125" fmla="*/ 137289 w 402431"/>
                <a:gd name="connsiteY5-126" fmla="*/ 331994 h 338137"/>
                <a:gd name="connsiteX6-127" fmla="*/ 0 w 402431"/>
                <a:gd name="connsiteY6-128" fmla="*/ 140493 h 338137"/>
                <a:gd name="connsiteX0-1-1" fmla="*/ 0 w 402431"/>
                <a:gd name="connsiteY0-2-2" fmla="*/ 140493 h 337188"/>
                <a:gd name="connsiteX1-3-3" fmla="*/ 126206 w 402431"/>
                <a:gd name="connsiteY1-4-4" fmla="*/ 47625 h 337188"/>
                <a:gd name="connsiteX2-5-5" fmla="*/ 207168 w 402431"/>
                <a:gd name="connsiteY2-6-6" fmla="*/ 0 h 337188"/>
                <a:gd name="connsiteX3-7-7" fmla="*/ 402431 w 402431"/>
                <a:gd name="connsiteY3-8-8" fmla="*/ 233363 h 337188"/>
                <a:gd name="connsiteX4-9-9" fmla="*/ 309356 w 402431"/>
                <a:gd name="connsiteY4-10-10" fmla="*/ 337188 h 337188"/>
                <a:gd name="connsiteX5-11-11" fmla="*/ 137289 w 402431"/>
                <a:gd name="connsiteY5-12-12" fmla="*/ 331994 h 337188"/>
                <a:gd name="connsiteX6-13-13" fmla="*/ 0 w 402431"/>
                <a:gd name="connsiteY6-14-14" fmla="*/ 140493 h 337188"/>
                <a:gd name="connsiteX0-15" fmla="*/ 0 w 402431"/>
                <a:gd name="connsiteY0-16" fmla="*/ 140493 h 337188"/>
                <a:gd name="connsiteX1-17" fmla="*/ 126206 w 402431"/>
                <a:gd name="connsiteY1-18" fmla="*/ 47625 h 337188"/>
                <a:gd name="connsiteX2-19" fmla="*/ 207168 w 402431"/>
                <a:gd name="connsiteY2-20" fmla="*/ 0 h 337188"/>
                <a:gd name="connsiteX3-21" fmla="*/ 402431 w 402431"/>
                <a:gd name="connsiteY3-22" fmla="*/ 233363 h 337188"/>
                <a:gd name="connsiteX4-23" fmla="*/ 309356 w 402431"/>
                <a:gd name="connsiteY4-24" fmla="*/ 337188 h 337188"/>
                <a:gd name="connsiteX5-25" fmla="*/ 137289 w 402431"/>
                <a:gd name="connsiteY5-26" fmla="*/ 331994 h 337188"/>
                <a:gd name="connsiteX6-27" fmla="*/ 0 w 402431"/>
                <a:gd name="connsiteY6-28" fmla="*/ 140493 h 337188"/>
                <a:gd name="connsiteX0-29" fmla="*/ 0 w 402431"/>
                <a:gd name="connsiteY0-30" fmla="*/ 140493 h 337188"/>
                <a:gd name="connsiteX1-31" fmla="*/ 126206 w 402431"/>
                <a:gd name="connsiteY1-32" fmla="*/ 47625 h 337188"/>
                <a:gd name="connsiteX2-33" fmla="*/ 207168 w 402431"/>
                <a:gd name="connsiteY2-34" fmla="*/ 0 h 337188"/>
                <a:gd name="connsiteX3-35" fmla="*/ 402431 w 402431"/>
                <a:gd name="connsiteY3-36" fmla="*/ 233363 h 337188"/>
                <a:gd name="connsiteX4-37" fmla="*/ 309356 w 402431"/>
                <a:gd name="connsiteY4-38" fmla="*/ 337188 h 337188"/>
                <a:gd name="connsiteX5-39" fmla="*/ 137289 w 402431"/>
                <a:gd name="connsiteY5-40" fmla="*/ 331994 h 337188"/>
                <a:gd name="connsiteX6-41" fmla="*/ 0 w 402431"/>
                <a:gd name="connsiteY6-42" fmla="*/ 140493 h 337188"/>
                <a:gd name="connsiteX0-43" fmla="*/ 0 w 402431"/>
                <a:gd name="connsiteY0-44" fmla="*/ 140493 h 337188"/>
                <a:gd name="connsiteX1-45" fmla="*/ 126206 w 402431"/>
                <a:gd name="connsiteY1-46" fmla="*/ 47625 h 337188"/>
                <a:gd name="connsiteX2-47" fmla="*/ 207168 w 402431"/>
                <a:gd name="connsiteY2-48" fmla="*/ 0 h 337188"/>
                <a:gd name="connsiteX3-49" fmla="*/ 402431 w 402431"/>
                <a:gd name="connsiteY3-50" fmla="*/ 233363 h 337188"/>
                <a:gd name="connsiteX4-51" fmla="*/ 309356 w 402431"/>
                <a:gd name="connsiteY4-52" fmla="*/ 337188 h 337188"/>
                <a:gd name="connsiteX5-53" fmla="*/ 137289 w 402431"/>
                <a:gd name="connsiteY5-54" fmla="*/ 331994 h 337188"/>
                <a:gd name="connsiteX6-55" fmla="*/ 0 w 402431"/>
                <a:gd name="connsiteY6-56" fmla="*/ 140493 h 337188"/>
              </a:gdLst>
              <a:ahLst/>
              <a:cxnLst>
                <a:cxn ang="0">
                  <a:pos x="connsiteX0-1-1" y="connsiteY0-2-2"/>
                </a:cxn>
                <a:cxn ang="0">
                  <a:pos x="connsiteX1-3-3" y="connsiteY1-4-4"/>
                </a:cxn>
                <a:cxn ang="0">
                  <a:pos x="connsiteX2-5-5" y="connsiteY2-6-6"/>
                </a:cxn>
                <a:cxn ang="0">
                  <a:pos x="connsiteX3-7-7" y="connsiteY3-8-8"/>
                </a:cxn>
                <a:cxn ang="0">
                  <a:pos x="connsiteX4-9-9" y="connsiteY4-10-10"/>
                </a:cxn>
                <a:cxn ang="0">
                  <a:pos x="connsiteX5-11-11" y="connsiteY5-12-12"/>
                </a:cxn>
                <a:cxn ang="0">
                  <a:pos x="connsiteX6-13-13" y="connsiteY6-14-14"/>
                </a:cxn>
              </a:cxnLst>
              <a:rect l="l" t="t" r="r" b="b"/>
              <a:pathLst>
                <a:path w="402431" h="337188">
                  <a:moveTo>
                    <a:pt x="0" y="140493"/>
                  </a:moveTo>
                  <a:cubicBezTo>
                    <a:pt x="44499" y="93093"/>
                    <a:pt x="78060" y="76051"/>
                    <a:pt x="126206" y="47625"/>
                  </a:cubicBezTo>
                  <a:lnTo>
                    <a:pt x="207168" y="0"/>
                  </a:lnTo>
                  <a:cubicBezTo>
                    <a:pt x="269875" y="87313"/>
                    <a:pt x="315912" y="148432"/>
                    <a:pt x="402431" y="233363"/>
                  </a:cubicBezTo>
                  <a:cubicBezTo>
                    <a:pt x="369887" y="268288"/>
                    <a:pt x="341900" y="302263"/>
                    <a:pt x="309356" y="337188"/>
                  </a:cubicBezTo>
                  <a:cubicBezTo>
                    <a:pt x="241093" y="306231"/>
                    <a:pt x="229365" y="293895"/>
                    <a:pt x="137289" y="331994"/>
                  </a:cubicBezTo>
                  <a:lnTo>
                    <a:pt x="0" y="140493"/>
                  </a:lnTo>
                  <a:close/>
                </a:path>
              </a:pathLst>
            </a:custGeom>
            <a:noFill/>
            <a:ln w="47625" cmpd="sng">
              <a:solidFill>
                <a:srgbClr val="0000FF"/>
              </a:solidFill>
              <a:prstDash val="sys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/>
                </a:solidFill>
                <a:latin typeface="+mn-lt"/>
                <a:ea typeface="+mn-ea"/>
              </a:endParaRPr>
            </a:p>
          </p:txBody>
        </p:sp>
      </p:grpSp>
      <p:grpSp>
        <p:nvGrpSpPr>
          <p:cNvPr id="4" name="组合 3"/>
          <p:cNvGrpSpPr/>
          <p:nvPr/>
        </p:nvGrpSpPr>
        <p:grpSpPr>
          <a:xfrm>
            <a:off x="316098" y="1788840"/>
            <a:ext cx="4662179" cy="3755612"/>
            <a:chOff x="582999" y="1984545"/>
            <a:chExt cx="3687975" cy="2970843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 rotWithShape="1">
            <a:blip r:embed="rId2" cstate="print"/>
            <a:srcRect l="152" t="673" r="-29" b="1604"/>
            <a:stretch>
              <a:fillRect/>
            </a:stretch>
          </p:blipFill>
          <p:spPr>
            <a:xfrm>
              <a:off x="583000" y="1985777"/>
              <a:ext cx="3679200" cy="2969611"/>
            </a:xfrm>
            <a:prstGeom prst="rect">
              <a:avLst/>
            </a:prstGeom>
            <a:ln>
              <a:noFill/>
            </a:ln>
          </p:spPr>
        </p:pic>
        <p:sp>
          <p:nvSpPr>
            <p:cNvPr id="19" name="矩形 18"/>
            <p:cNvSpPr/>
            <p:nvPr/>
          </p:nvSpPr>
          <p:spPr>
            <a:xfrm>
              <a:off x="582999" y="1984545"/>
              <a:ext cx="3687975" cy="2969611"/>
            </a:xfrm>
            <a:prstGeom prst="rect">
              <a:avLst/>
            </a:prstGeom>
            <a:solidFill>
              <a:schemeClr val="bg1">
                <a:alpha val="40000"/>
              </a:schemeClr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32" name="文本框 31"/>
            <p:cNvSpPr txBox="1"/>
            <p:nvPr/>
          </p:nvSpPr>
          <p:spPr>
            <a:xfrm>
              <a:off x="3015618" y="2541750"/>
              <a:ext cx="957625" cy="31650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sz="1000" b="1" dirty="0" smtClean="0">
                  <a:solidFill>
                    <a:srgbClr val="C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NJNBb012—14</a:t>
              </a:r>
              <a:endParaRPr lang="en-US" altLang="zh-CN" sz="1000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ctr"/>
              <a:r>
                <a:rPr lang="zh-CN" altLang="en-US" sz="1000" b="1" dirty="0" smtClean="0">
                  <a:solidFill>
                    <a:srgbClr val="C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规划管理单元图则</a:t>
              </a:r>
              <a:endParaRPr lang="zh-CN" altLang="en-US" sz="10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" name="椭圆 2"/>
            <p:cNvSpPr/>
            <p:nvPr/>
          </p:nvSpPr>
          <p:spPr>
            <a:xfrm>
              <a:off x="3385866" y="2427828"/>
              <a:ext cx="136602" cy="136602"/>
            </a:xfrm>
            <a:prstGeom prst="ellipse">
              <a:avLst/>
            </a:prstGeom>
            <a:solidFill>
              <a:srgbClr val="C000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6" name="object 7"/>
          <p:cNvSpPr txBox="1"/>
          <p:nvPr/>
        </p:nvSpPr>
        <p:spPr>
          <a:xfrm>
            <a:off x="316098" y="945541"/>
            <a:ext cx="1454150" cy="222250"/>
          </a:xfrm>
          <a:prstGeom prst="rect">
            <a:avLst/>
          </a:prstGeom>
          <a:noFill/>
          <a:ln w="9525">
            <a:noFill/>
          </a:ln>
        </p:spPr>
        <p:txBody>
          <a:bodyPr lIns="0" tIns="0" rIns="0" bIns="0">
            <a:spAutoFit/>
          </a:bodyPr>
          <a:lstStyle/>
          <a:p>
            <a:pPr marL="12700" eaLnBrk="1" hangingPunct="1"/>
            <a:r>
              <a:rPr lang="en-US" altLang="zh-CN" sz="1400" b="1" dirty="0" err="1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区位</a:t>
            </a:r>
            <a:endParaRPr lang="en-US" altLang="zh-CN" sz="140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object 8"/>
          <p:cNvSpPr/>
          <p:nvPr/>
        </p:nvSpPr>
        <p:spPr>
          <a:xfrm>
            <a:off x="0" y="779463"/>
            <a:ext cx="20104100" cy="0"/>
          </a:xfrm>
          <a:custGeom>
            <a:avLst/>
            <a:gdLst>
              <a:gd name="txL" fmla="*/ 0 w 20104100"/>
              <a:gd name="txT" fmla="*/ 0 h 1"/>
              <a:gd name="txR" fmla="*/ 20104100 w 20104100"/>
              <a:gd name="txB" fmla="*/ 0 h 1"/>
            </a:gdLst>
            <a:ahLst/>
            <a:cxnLst>
              <a:cxn ang="0">
                <a:pos x="0" y="0"/>
              </a:cxn>
              <a:cxn ang="0">
                <a:pos x="20104100" y="0"/>
              </a:cxn>
            </a:cxnLst>
            <a:rect l="txL" t="txT" r="txR" b="txB"/>
            <a:pathLst>
              <a:path w="20104100" h="1">
                <a:moveTo>
                  <a:pt x="0" y="0"/>
                </a:moveTo>
                <a:lnTo>
                  <a:pt x="20104099" y="0"/>
                </a:lnTo>
              </a:path>
            </a:pathLst>
          </a:custGeom>
          <a:noFill/>
          <a:ln w="8666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  <p:sp>
        <p:nvSpPr>
          <p:cNvPr id="8" name="object 9"/>
          <p:cNvSpPr/>
          <p:nvPr/>
        </p:nvSpPr>
        <p:spPr>
          <a:xfrm>
            <a:off x="0" y="0"/>
            <a:ext cx="0" cy="10053638"/>
          </a:xfrm>
          <a:custGeom>
            <a:avLst/>
            <a:gdLst>
              <a:gd name="txL" fmla="*/ 0 w 1"/>
              <a:gd name="txT" fmla="*/ 0 h 10053320"/>
              <a:gd name="txR" fmla="*/ 0 w 1"/>
              <a:gd name="txB" fmla="*/ 10053320 h 10053320"/>
            </a:gdLst>
            <a:ahLst/>
            <a:cxnLst>
              <a:cxn ang="0">
                <a:pos x="0" y="0"/>
              </a:cxn>
              <a:cxn ang="0">
                <a:pos x="0" y="10060684"/>
              </a:cxn>
            </a:cxnLst>
            <a:rect l="txL" t="txT" r="txR" b="txB"/>
            <a:pathLst>
              <a:path w="1" h="10053320">
                <a:moveTo>
                  <a:pt x="0" y="0"/>
                </a:moveTo>
                <a:lnTo>
                  <a:pt x="0" y="10052740"/>
                </a:lnTo>
              </a:path>
            </a:pathLst>
          </a:custGeom>
          <a:noFill/>
          <a:ln w="8666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9" name="object 10"/>
          <p:cNvSpPr/>
          <p:nvPr/>
        </p:nvSpPr>
        <p:spPr>
          <a:xfrm>
            <a:off x="-639" y="10034588"/>
            <a:ext cx="20104100" cy="0"/>
          </a:xfrm>
          <a:custGeom>
            <a:avLst/>
            <a:gdLst>
              <a:gd name="txL" fmla="*/ 0 w 20104100"/>
              <a:gd name="txT" fmla="*/ 0 h 1"/>
              <a:gd name="txR" fmla="*/ 20104100 w 20104100"/>
              <a:gd name="txB" fmla="*/ 0 h 1"/>
            </a:gdLst>
            <a:ahLst/>
            <a:cxnLst>
              <a:cxn ang="0">
                <a:pos x="0" y="0"/>
              </a:cxn>
              <a:cxn ang="0">
                <a:pos x="20104100" y="0"/>
              </a:cxn>
            </a:cxnLst>
            <a:rect l="txL" t="txT" r="txR" b="txB"/>
            <a:pathLst>
              <a:path w="20104100" h="1">
                <a:moveTo>
                  <a:pt x="0" y="0"/>
                </a:moveTo>
                <a:lnTo>
                  <a:pt x="20104099" y="0"/>
                </a:lnTo>
              </a:path>
            </a:pathLst>
          </a:custGeom>
          <a:noFill/>
          <a:ln w="8666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0" name="object 7"/>
          <p:cNvSpPr txBox="1"/>
          <p:nvPr/>
        </p:nvSpPr>
        <p:spPr>
          <a:xfrm>
            <a:off x="5643991" y="924744"/>
            <a:ext cx="2174875" cy="215265"/>
          </a:xfrm>
          <a:prstGeom prst="rect">
            <a:avLst/>
          </a:prstGeom>
          <a:noFill/>
          <a:ln w="9525">
            <a:noFill/>
          </a:ln>
        </p:spPr>
        <p:txBody>
          <a:bodyPr lIns="0" tIns="0" rIns="0" bIns="0">
            <a:spAutoFit/>
          </a:bodyPr>
          <a:lstStyle/>
          <a:p>
            <a:pPr marL="12700" eaLnBrk="1" hangingPunct="1"/>
            <a:r>
              <a:rPr lang="zh-CN" altLang="en-US" sz="14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图</a:t>
            </a:r>
            <a:r>
              <a:rPr lang="zh-CN" altLang="en-US" sz="1400" b="1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则</a:t>
            </a:r>
            <a:r>
              <a:rPr lang="zh-CN" altLang="en-US" sz="14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修改</a:t>
            </a:r>
            <a:r>
              <a:rPr lang="zh-CN" altLang="en-US" sz="1400" b="1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内容</a:t>
            </a:r>
            <a:endParaRPr lang="en-US" altLang="en-US" sz="1400" b="1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5191510" y="783478"/>
            <a:ext cx="0" cy="9117013"/>
          </a:xfrm>
          <a:custGeom>
            <a:avLst/>
            <a:gdLst>
              <a:gd name="txL" fmla="*/ 0 w 1"/>
              <a:gd name="txT" fmla="*/ 0 h 9116695"/>
              <a:gd name="txR" fmla="*/ 0 w 1"/>
              <a:gd name="txB" fmla="*/ 9116695 h 9116695"/>
            </a:gdLst>
            <a:ahLst/>
            <a:cxnLst>
              <a:cxn ang="0">
                <a:pos x="0" y="0"/>
              </a:cxn>
              <a:cxn ang="0">
                <a:pos x="0" y="9124211"/>
              </a:cxn>
            </a:cxnLst>
            <a:rect l="txL" t="txT" r="txR" b="txB"/>
            <a:pathLst>
              <a:path w="1" h="9116695">
                <a:moveTo>
                  <a:pt x="0" y="0"/>
                </a:moveTo>
                <a:lnTo>
                  <a:pt x="0" y="9116254"/>
                </a:lnTo>
              </a:path>
            </a:pathLst>
          </a:custGeom>
          <a:noFill/>
          <a:ln w="8666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2" name="object 2"/>
          <p:cNvSpPr txBox="1"/>
          <p:nvPr/>
        </p:nvSpPr>
        <p:spPr>
          <a:xfrm>
            <a:off x="-639" y="362749"/>
            <a:ext cx="20104099" cy="323165"/>
          </a:xfrm>
          <a:prstGeom prst="rect">
            <a:avLst/>
          </a:prstGeom>
          <a:noFill/>
          <a:ln w="9525">
            <a:noFill/>
          </a:ln>
        </p:spPr>
        <p:txBody>
          <a:bodyPr wrap="square" lIns="0" tIns="0" rIns="0" bIns="0">
            <a:spAutoFit/>
          </a:bodyPr>
          <a:lstStyle/>
          <a:p>
            <a:pPr marL="12700" algn="ctr">
              <a:lnSpc>
                <a:spcPct val="150000"/>
              </a:lnSpc>
            </a:pPr>
            <a:r>
              <a:rPr lang="en-US" altLang="zh-CN" sz="1400" b="1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《</a:t>
            </a:r>
            <a:r>
              <a:rPr lang="zh-CN" altLang="en-US" sz="1400" b="1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南京汤山新城温泉片区控制性详细规划</a:t>
            </a:r>
            <a:r>
              <a:rPr lang="en-US" altLang="zh-CN" sz="1400" b="1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》</a:t>
            </a:r>
            <a:r>
              <a:rPr lang="en-US" altLang="zh-CN" sz="1400" b="1" dirty="0" smtClean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NJNBb012—14</a:t>
            </a:r>
            <a:r>
              <a:rPr lang="zh-CN" altLang="en-US" sz="1400" b="1" dirty="0" smtClean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规划</a:t>
            </a:r>
            <a:r>
              <a:rPr lang="zh-CN" altLang="en-US" sz="1400" b="1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管理单元图</a:t>
            </a:r>
            <a:r>
              <a:rPr lang="zh-CN" altLang="en-US" sz="1400" b="1" dirty="0" smtClean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则修改</a:t>
            </a:r>
            <a:endParaRPr lang="zh-CN" altLang="en-US" sz="1400" b="1" dirty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18038644" y="1857817"/>
            <a:ext cx="507121" cy="15213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矩形 14"/>
          <p:cNvSpPr/>
          <p:nvPr/>
        </p:nvSpPr>
        <p:spPr>
          <a:xfrm>
            <a:off x="5236358" y="1231948"/>
            <a:ext cx="13157860" cy="299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indent="323850" eaLnBrk="1" fontAlgn="auto" hangingPunct="1">
              <a:lnSpc>
                <a:spcPct val="150000"/>
              </a:lnSpc>
              <a:defRPr/>
            </a:pPr>
            <a:r>
              <a:rPr lang="en-US" altLang="zh-CN" sz="900" spc="2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1</a:t>
            </a:r>
            <a:r>
              <a:rPr lang="en-US" altLang="zh-CN" sz="900" spc="20" dirty="0" smtClean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4—002</a:t>
            </a:r>
            <a:r>
              <a:rPr lang="zh-CN" altLang="en-US" sz="900" spc="20" dirty="0" smtClean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、</a:t>
            </a:r>
            <a:r>
              <a:rPr lang="en-US" altLang="zh-CN" sz="900" spc="20" dirty="0" smtClean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14—005</a:t>
            </a:r>
            <a:r>
              <a:rPr lang="zh-CN" altLang="en-US" sz="900" spc="20" dirty="0" smtClean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地块规划用地性质为老年公寓用地（</a:t>
            </a:r>
            <a:r>
              <a:rPr lang="en-US" altLang="zh-CN" sz="900" spc="20" dirty="0" smtClean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Rab</a:t>
            </a:r>
            <a:r>
              <a:rPr lang="zh-CN" altLang="en-US" sz="900" spc="20" dirty="0" smtClean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），容积率≤</a:t>
            </a:r>
            <a:r>
              <a:rPr lang="en-US" altLang="zh-CN" sz="900" spc="2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1.05</a:t>
            </a:r>
            <a:r>
              <a:rPr lang="zh-CN" altLang="en-US" sz="900" spc="2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，</a:t>
            </a:r>
            <a:r>
              <a:rPr lang="zh-CN" altLang="en-US" sz="900" spc="20" dirty="0" smtClean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建筑密度≤</a:t>
            </a:r>
            <a:r>
              <a:rPr lang="en-US" altLang="zh-CN" sz="900" spc="20" dirty="0" smtClean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35%</a:t>
            </a:r>
            <a:r>
              <a:rPr lang="zh-CN" altLang="en-US" sz="900" spc="20" dirty="0" smtClean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，建筑高度≤</a:t>
            </a:r>
            <a:r>
              <a:rPr lang="en-US" altLang="zh-CN" sz="900" spc="20" dirty="0" smtClean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15</a:t>
            </a:r>
            <a:r>
              <a:rPr lang="zh-CN" altLang="en-US" sz="900" spc="20" dirty="0" smtClean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米，绿地率≥</a:t>
            </a:r>
            <a:r>
              <a:rPr lang="en-US" altLang="zh-CN" sz="900" spc="20" dirty="0" smtClean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30%</a:t>
            </a:r>
            <a:r>
              <a:rPr lang="zh-CN" altLang="en-US" sz="900" spc="20" dirty="0" smtClean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。</a:t>
            </a:r>
            <a:endParaRPr lang="zh-CN" altLang="en-US" sz="900" spc="20" dirty="0" smtClean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22" name="object 3"/>
          <p:cNvSpPr txBox="1"/>
          <p:nvPr/>
        </p:nvSpPr>
        <p:spPr>
          <a:xfrm>
            <a:off x="316098" y="1298656"/>
            <a:ext cx="4694055" cy="4152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12700" indent="323850" algn="just" eaLnBrk="1" fontAlgn="auto" hangingPunct="1">
              <a:lnSpc>
                <a:spcPct val="150000"/>
              </a:lnSpc>
              <a:defRPr/>
            </a:pPr>
            <a:r>
              <a:rPr lang="en-US" altLang="zh-CN" sz="900" spc="20" dirty="0" smtClean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NJNBb012—14</a:t>
            </a:r>
            <a:r>
              <a:rPr lang="zh-CN" altLang="en-US" sz="900" spc="20" dirty="0" smtClean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规划</a:t>
            </a:r>
            <a:r>
              <a:rPr lang="zh-CN" altLang="en-US" sz="900" spc="2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管理</a:t>
            </a:r>
            <a:r>
              <a:rPr lang="zh-CN" altLang="en-US" sz="900" spc="20" dirty="0" smtClean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单元</a:t>
            </a:r>
            <a:r>
              <a:rPr lang="zh-CN" altLang="en-US" sz="900" spc="2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图则</a:t>
            </a:r>
            <a:r>
              <a:rPr lang="zh-CN" altLang="en-US" sz="900" spc="20" dirty="0" smtClean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位于汤山新城温泉片区南部</a:t>
            </a:r>
            <a:r>
              <a:rPr lang="zh-CN" altLang="en-US" sz="900" spc="2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，东</a:t>
            </a:r>
            <a:r>
              <a:rPr lang="zh-CN" altLang="en-US" sz="900" spc="20" dirty="0" smtClean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至泉都大街、</a:t>
            </a:r>
            <a:r>
              <a:rPr lang="zh-CN" altLang="en-US" sz="900" spc="2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西</a:t>
            </a:r>
            <a:r>
              <a:rPr lang="zh-CN" altLang="en-US" sz="900" spc="20" dirty="0" smtClean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至美意路、南至汤山大道、</a:t>
            </a:r>
            <a:r>
              <a:rPr lang="zh-CN" altLang="en-US" sz="900" spc="2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北</a:t>
            </a:r>
            <a:r>
              <a:rPr lang="zh-CN" altLang="en-US" sz="900" spc="20" dirty="0" smtClean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至美泉路，</a:t>
            </a:r>
            <a:r>
              <a:rPr lang="zh-CN" altLang="en-US" sz="900" spc="2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用地面积</a:t>
            </a:r>
            <a:r>
              <a:rPr lang="zh-CN" altLang="en-US" sz="900" spc="20" dirty="0" smtClean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约</a:t>
            </a:r>
            <a:r>
              <a:rPr lang="en-US" altLang="zh-CN" sz="900" spc="20" dirty="0" smtClean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64.48</a:t>
            </a:r>
            <a:r>
              <a:rPr lang="zh-CN" altLang="en-US" sz="900" spc="20" dirty="0" smtClean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公顷</a:t>
            </a:r>
            <a:r>
              <a:rPr lang="zh-CN" altLang="en-US" sz="900" spc="2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。</a:t>
            </a:r>
            <a:endParaRPr lang="zh-CN" altLang="en-US" sz="900" spc="20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27" name="矩形 26"/>
          <p:cNvSpPr/>
          <p:nvPr/>
        </p:nvSpPr>
        <p:spPr>
          <a:xfrm>
            <a:off x="18038644" y="1857817"/>
            <a:ext cx="507121" cy="15213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29" name="表格 28"/>
          <p:cNvGraphicFramePr>
            <a:graphicFrameLocks noGrp="1"/>
          </p:cNvGraphicFramePr>
          <p:nvPr/>
        </p:nvGraphicFramePr>
        <p:xfrm>
          <a:off x="16136726" y="9124553"/>
          <a:ext cx="3333750" cy="544243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523685"/>
                <a:gridCol w="2810065"/>
              </a:tblGrid>
              <a:tr h="29221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1" lang="zh-CN" altLang="en-US" sz="900" b="0" kern="1200" noProof="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批准单位</a:t>
                      </a:r>
                      <a:endParaRPr kumimoji="1" lang="zh-CN" altLang="en-US" sz="900" b="0" kern="1200" noProof="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zh-CN" altLang="en-US" sz="900" b="0" kern="12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南京市人民政府</a:t>
                      </a:r>
                      <a:endParaRPr kumimoji="1" lang="zh-CN" altLang="en-US" sz="900" b="0" kern="12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0" marR="0" marT="0" marB="0" anchor="ctr" anchorCtr="1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5202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1" lang="zh-CN" altLang="en-US" sz="900" b="0" kern="1200" noProof="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批准文号</a:t>
                      </a:r>
                      <a:endParaRPr kumimoji="1" lang="zh-CN" altLang="en-US" sz="900" b="0" kern="1200" noProof="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1" lang="zh-CN" altLang="en-US" sz="900" b="0" kern="12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宁政复</a:t>
                      </a:r>
                      <a:r>
                        <a:rPr kumimoji="1" lang="en-US" altLang="zh-CN" sz="900" b="0" kern="12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〔2026〕82</a:t>
                      </a:r>
                      <a:r>
                        <a:rPr kumimoji="1" lang="zh-CN" altLang="en-US" sz="900" b="0" kern="12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号</a:t>
                      </a:r>
                      <a:endParaRPr kumimoji="1" lang="zh-CN" altLang="en-US" sz="900" b="0" kern="1200" dirty="0" smtClean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0" marR="0" marT="0" marB="0" anchor="ctr" anchorCtr="1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39" name="矩形 38"/>
          <p:cNvSpPr/>
          <p:nvPr/>
        </p:nvSpPr>
        <p:spPr>
          <a:xfrm>
            <a:off x="300235" y="9637712"/>
            <a:ext cx="4651072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zh-CN" altLang="en-US" sz="9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本</a:t>
            </a:r>
            <a:r>
              <a:rPr lang="zh-CN" altLang="zh-CN" sz="9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图则</a:t>
            </a:r>
            <a:r>
              <a:rPr lang="zh-CN" altLang="zh-CN" sz="900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在</a:t>
            </a:r>
            <a:r>
              <a:rPr lang="en-US" altLang="zh-CN" sz="9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NJNBb012</a:t>
            </a:r>
            <a:r>
              <a:rPr lang="zh-CN" altLang="en-US" sz="900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控</a:t>
            </a:r>
            <a:r>
              <a:rPr lang="zh-CN" altLang="en-US" sz="9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规</a:t>
            </a:r>
            <a:r>
              <a:rPr lang="zh-CN" altLang="zh-CN" sz="9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单元的位置</a:t>
            </a:r>
            <a:endParaRPr lang="zh-CN" altLang="zh-CN" sz="900" kern="1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40" name="矩形 39"/>
          <p:cNvSpPr/>
          <p:nvPr/>
        </p:nvSpPr>
        <p:spPr>
          <a:xfrm>
            <a:off x="354443" y="5533256"/>
            <a:ext cx="4596864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zh-CN" altLang="en-US" sz="9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本</a:t>
            </a:r>
            <a:r>
              <a:rPr lang="zh-CN" altLang="zh-CN" sz="9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图则在</a:t>
            </a:r>
            <a:r>
              <a:rPr lang="zh-CN" altLang="en-US" sz="9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江宁</a:t>
            </a:r>
            <a:r>
              <a:rPr lang="zh-CN" altLang="zh-CN" sz="9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区的位置</a:t>
            </a:r>
            <a:endParaRPr lang="zh-CN" altLang="zh-CN" sz="900" kern="1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60" name="矩形 59"/>
          <p:cNvSpPr/>
          <p:nvPr/>
        </p:nvSpPr>
        <p:spPr>
          <a:xfrm>
            <a:off x="294966" y="5950451"/>
            <a:ext cx="4702335" cy="370929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61" name="图片 6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4197" y="6044922"/>
            <a:ext cx="4697293" cy="3481298"/>
          </a:xfrm>
          <a:prstGeom prst="rect">
            <a:avLst/>
          </a:prstGeom>
        </p:spPr>
      </p:pic>
      <p:sp>
        <p:nvSpPr>
          <p:cNvPr id="62" name="任意多边形 61"/>
          <p:cNvSpPr/>
          <p:nvPr/>
        </p:nvSpPr>
        <p:spPr>
          <a:xfrm>
            <a:off x="308634" y="5935500"/>
            <a:ext cx="4694512" cy="3693015"/>
          </a:xfrm>
          <a:custGeom>
            <a:avLst/>
            <a:gdLst>
              <a:gd name="connsiteX0" fmla="*/ 0 w 8115300"/>
              <a:gd name="connsiteY0" fmla="*/ 0 h 6400800"/>
              <a:gd name="connsiteX1" fmla="*/ 8115300 w 8115300"/>
              <a:gd name="connsiteY1" fmla="*/ 0 h 6400800"/>
              <a:gd name="connsiteX2" fmla="*/ 8115300 w 8115300"/>
              <a:gd name="connsiteY2" fmla="*/ 6400800 h 6400800"/>
              <a:gd name="connsiteX3" fmla="*/ 0 w 8115300"/>
              <a:gd name="connsiteY3" fmla="*/ 6400800 h 6400800"/>
              <a:gd name="connsiteX4" fmla="*/ 0 w 8115300"/>
              <a:gd name="connsiteY4" fmla="*/ 0 h 6400800"/>
              <a:gd name="connsiteX5" fmla="*/ 3613942 w 8115300"/>
              <a:gd name="connsiteY5" fmla="*/ 3276600 h 6400800"/>
              <a:gd name="connsiteX6" fmla="*/ 3340892 w 8115300"/>
              <a:gd name="connsiteY6" fmla="*/ 3324225 h 6400800"/>
              <a:gd name="connsiteX7" fmla="*/ 3137692 w 8115300"/>
              <a:gd name="connsiteY7" fmla="*/ 3355975 h 6400800"/>
              <a:gd name="connsiteX8" fmla="*/ 2813842 w 8115300"/>
              <a:gd name="connsiteY8" fmla="*/ 3413125 h 6400800"/>
              <a:gd name="connsiteX9" fmla="*/ 2969417 w 8115300"/>
              <a:gd name="connsiteY9" fmla="*/ 3651250 h 6400800"/>
              <a:gd name="connsiteX10" fmla="*/ 3099592 w 8115300"/>
              <a:gd name="connsiteY10" fmla="*/ 3933825 h 6400800"/>
              <a:gd name="connsiteX11" fmla="*/ 3378992 w 8115300"/>
              <a:gd name="connsiteY11" fmla="*/ 3968750 h 6400800"/>
              <a:gd name="connsiteX12" fmla="*/ 3350417 w 8115300"/>
              <a:gd name="connsiteY12" fmla="*/ 4241800 h 6400800"/>
              <a:gd name="connsiteX13" fmla="*/ 3798092 w 8115300"/>
              <a:gd name="connsiteY13" fmla="*/ 4314825 h 6400800"/>
              <a:gd name="connsiteX14" fmla="*/ 3921917 w 8115300"/>
              <a:gd name="connsiteY14" fmla="*/ 4038600 h 6400800"/>
              <a:gd name="connsiteX15" fmla="*/ 4023517 w 8115300"/>
              <a:gd name="connsiteY15" fmla="*/ 3819525 h 6400800"/>
              <a:gd name="connsiteX16" fmla="*/ 3613942 w 8115300"/>
              <a:gd name="connsiteY16" fmla="*/ 3276600 h 6400800"/>
              <a:gd name="connsiteX0-1" fmla="*/ 0 w 8115300"/>
              <a:gd name="connsiteY0-2" fmla="*/ 0 h 6400800"/>
              <a:gd name="connsiteX1-3" fmla="*/ 8115300 w 8115300"/>
              <a:gd name="connsiteY1-4" fmla="*/ 0 h 6400800"/>
              <a:gd name="connsiteX2-5" fmla="*/ 8115300 w 8115300"/>
              <a:gd name="connsiteY2-6" fmla="*/ 6400800 h 6400800"/>
              <a:gd name="connsiteX3-7" fmla="*/ 0 w 8115300"/>
              <a:gd name="connsiteY3-8" fmla="*/ 6400800 h 6400800"/>
              <a:gd name="connsiteX4-9" fmla="*/ 0 w 8115300"/>
              <a:gd name="connsiteY4-10" fmla="*/ 0 h 6400800"/>
              <a:gd name="connsiteX5-11" fmla="*/ 4023517 w 8115300"/>
              <a:gd name="connsiteY5-12" fmla="*/ 3819525 h 6400800"/>
              <a:gd name="connsiteX6-13" fmla="*/ 3340892 w 8115300"/>
              <a:gd name="connsiteY6-14" fmla="*/ 3324225 h 6400800"/>
              <a:gd name="connsiteX7-15" fmla="*/ 3137692 w 8115300"/>
              <a:gd name="connsiteY7-16" fmla="*/ 3355975 h 6400800"/>
              <a:gd name="connsiteX8-17" fmla="*/ 2813842 w 8115300"/>
              <a:gd name="connsiteY8-18" fmla="*/ 3413125 h 6400800"/>
              <a:gd name="connsiteX9-19" fmla="*/ 2969417 w 8115300"/>
              <a:gd name="connsiteY9-20" fmla="*/ 3651250 h 6400800"/>
              <a:gd name="connsiteX10-21" fmla="*/ 3099592 w 8115300"/>
              <a:gd name="connsiteY10-22" fmla="*/ 3933825 h 6400800"/>
              <a:gd name="connsiteX11-23" fmla="*/ 3378992 w 8115300"/>
              <a:gd name="connsiteY11-24" fmla="*/ 3968750 h 6400800"/>
              <a:gd name="connsiteX12-25" fmla="*/ 3350417 w 8115300"/>
              <a:gd name="connsiteY12-26" fmla="*/ 4241800 h 6400800"/>
              <a:gd name="connsiteX13-27" fmla="*/ 3798092 w 8115300"/>
              <a:gd name="connsiteY13-28" fmla="*/ 4314825 h 6400800"/>
              <a:gd name="connsiteX14-29" fmla="*/ 3921917 w 8115300"/>
              <a:gd name="connsiteY14-30" fmla="*/ 4038600 h 6400800"/>
              <a:gd name="connsiteX15-31" fmla="*/ 4023517 w 8115300"/>
              <a:gd name="connsiteY15-32" fmla="*/ 3819525 h 6400800"/>
              <a:gd name="connsiteX0-33" fmla="*/ 0 w 8115300"/>
              <a:gd name="connsiteY0-34" fmla="*/ 0 h 6400800"/>
              <a:gd name="connsiteX1-35" fmla="*/ 8115300 w 8115300"/>
              <a:gd name="connsiteY1-36" fmla="*/ 0 h 6400800"/>
              <a:gd name="connsiteX2-37" fmla="*/ 8115300 w 8115300"/>
              <a:gd name="connsiteY2-38" fmla="*/ 6400800 h 6400800"/>
              <a:gd name="connsiteX3-39" fmla="*/ 0 w 8115300"/>
              <a:gd name="connsiteY3-40" fmla="*/ 6400800 h 6400800"/>
              <a:gd name="connsiteX4-41" fmla="*/ 0 w 8115300"/>
              <a:gd name="connsiteY4-42" fmla="*/ 0 h 6400800"/>
              <a:gd name="connsiteX5-43" fmla="*/ 4023517 w 8115300"/>
              <a:gd name="connsiteY5-44" fmla="*/ 3819525 h 6400800"/>
              <a:gd name="connsiteX6-45" fmla="*/ 3137692 w 8115300"/>
              <a:gd name="connsiteY6-46" fmla="*/ 3355975 h 6400800"/>
              <a:gd name="connsiteX7-47" fmla="*/ 2813842 w 8115300"/>
              <a:gd name="connsiteY7-48" fmla="*/ 3413125 h 6400800"/>
              <a:gd name="connsiteX8-49" fmla="*/ 2969417 w 8115300"/>
              <a:gd name="connsiteY8-50" fmla="*/ 3651250 h 6400800"/>
              <a:gd name="connsiteX9-51" fmla="*/ 3099592 w 8115300"/>
              <a:gd name="connsiteY9-52" fmla="*/ 3933825 h 6400800"/>
              <a:gd name="connsiteX10-53" fmla="*/ 3378992 w 8115300"/>
              <a:gd name="connsiteY10-54" fmla="*/ 3968750 h 6400800"/>
              <a:gd name="connsiteX11-55" fmla="*/ 3350417 w 8115300"/>
              <a:gd name="connsiteY11-56" fmla="*/ 4241800 h 6400800"/>
              <a:gd name="connsiteX12-57" fmla="*/ 3798092 w 8115300"/>
              <a:gd name="connsiteY12-58" fmla="*/ 4314825 h 6400800"/>
              <a:gd name="connsiteX13-59" fmla="*/ 3921917 w 8115300"/>
              <a:gd name="connsiteY13-60" fmla="*/ 4038600 h 6400800"/>
              <a:gd name="connsiteX14-61" fmla="*/ 4023517 w 8115300"/>
              <a:gd name="connsiteY14-62" fmla="*/ 3819525 h 6400800"/>
              <a:gd name="connsiteX0-63" fmla="*/ 0 w 8115300"/>
              <a:gd name="connsiteY0-64" fmla="*/ 0 h 6400800"/>
              <a:gd name="connsiteX1-65" fmla="*/ 8115300 w 8115300"/>
              <a:gd name="connsiteY1-66" fmla="*/ 0 h 6400800"/>
              <a:gd name="connsiteX2-67" fmla="*/ 8115300 w 8115300"/>
              <a:gd name="connsiteY2-68" fmla="*/ 6400800 h 6400800"/>
              <a:gd name="connsiteX3-69" fmla="*/ 0 w 8115300"/>
              <a:gd name="connsiteY3-70" fmla="*/ 6400800 h 6400800"/>
              <a:gd name="connsiteX4-71" fmla="*/ 0 w 8115300"/>
              <a:gd name="connsiteY4-72" fmla="*/ 0 h 6400800"/>
              <a:gd name="connsiteX5-73" fmla="*/ 4023517 w 8115300"/>
              <a:gd name="connsiteY5-74" fmla="*/ 3819525 h 6400800"/>
              <a:gd name="connsiteX6-75" fmla="*/ 2813842 w 8115300"/>
              <a:gd name="connsiteY6-76" fmla="*/ 3413125 h 6400800"/>
              <a:gd name="connsiteX7-77" fmla="*/ 2969417 w 8115300"/>
              <a:gd name="connsiteY7-78" fmla="*/ 3651250 h 6400800"/>
              <a:gd name="connsiteX8-79" fmla="*/ 3099592 w 8115300"/>
              <a:gd name="connsiteY8-80" fmla="*/ 3933825 h 6400800"/>
              <a:gd name="connsiteX9-81" fmla="*/ 3378992 w 8115300"/>
              <a:gd name="connsiteY9-82" fmla="*/ 3968750 h 6400800"/>
              <a:gd name="connsiteX10-83" fmla="*/ 3350417 w 8115300"/>
              <a:gd name="connsiteY10-84" fmla="*/ 4241800 h 6400800"/>
              <a:gd name="connsiteX11-85" fmla="*/ 3798092 w 8115300"/>
              <a:gd name="connsiteY11-86" fmla="*/ 4314825 h 6400800"/>
              <a:gd name="connsiteX12-87" fmla="*/ 3921917 w 8115300"/>
              <a:gd name="connsiteY12-88" fmla="*/ 4038600 h 6400800"/>
              <a:gd name="connsiteX13-89" fmla="*/ 4023517 w 8115300"/>
              <a:gd name="connsiteY13-90" fmla="*/ 3819525 h 6400800"/>
              <a:gd name="connsiteX0-91" fmla="*/ 0 w 8115300"/>
              <a:gd name="connsiteY0-92" fmla="*/ 0 h 6400800"/>
              <a:gd name="connsiteX1-93" fmla="*/ 8115300 w 8115300"/>
              <a:gd name="connsiteY1-94" fmla="*/ 0 h 6400800"/>
              <a:gd name="connsiteX2-95" fmla="*/ 8115300 w 8115300"/>
              <a:gd name="connsiteY2-96" fmla="*/ 6400800 h 6400800"/>
              <a:gd name="connsiteX3-97" fmla="*/ 0 w 8115300"/>
              <a:gd name="connsiteY3-98" fmla="*/ 6400800 h 6400800"/>
              <a:gd name="connsiteX4-99" fmla="*/ 0 w 8115300"/>
              <a:gd name="connsiteY4-100" fmla="*/ 0 h 6400800"/>
              <a:gd name="connsiteX5-101" fmla="*/ 4023517 w 8115300"/>
              <a:gd name="connsiteY5-102" fmla="*/ 3819525 h 6400800"/>
              <a:gd name="connsiteX6-103" fmla="*/ 2969417 w 8115300"/>
              <a:gd name="connsiteY6-104" fmla="*/ 3651250 h 6400800"/>
              <a:gd name="connsiteX7-105" fmla="*/ 3099592 w 8115300"/>
              <a:gd name="connsiteY7-106" fmla="*/ 3933825 h 6400800"/>
              <a:gd name="connsiteX8-107" fmla="*/ 3378992 w 8115300"/>
              <a:gd name="connsiteY8-108" fmla="*/ 3968750 h 6400800"/>
              <a:gd name="connsiteX9-109" fmla="*/ 3350417 w 8115300"/>
              <a:gd name="connsiteY9-110" fmla="*/ 4241800 h 6400800"/>
              <a:gd name="connsiteX10-111" fmla="*/ 3798092 w 8115300"/>
              <a:gd name="connsiteY10-112" fmla="*/ 4314825 h 6400800"/>
              <a:gd name="connsiteX11-113" fmla="*/ 3921917 w 8115300"/>
              <a:gd name="connsiteY11-114" fmla="*/ 4038600 h 6400800"/>
              <a:gd name="connsiteX12-115" fmla="*/ 4023517 w 8115300"/>
              <a:gd name="connsiteY12-116" fmla="*/ 3819525 h 6400800"/>
              <a:gd name="connsiteX0-117" fmla="*/ 0 w 8115300"/>
              <a:gd name="connsiteY0-118" fmla="*/ 0 h 6400800"/>
              <a:gd name="connsiteX1-119" fmla="*/ 8115300 w 8115300"/>
              <a:gd name="connsiteY1-120" fmla="*/ 0 h 6400800"/>
              <a:gd name="connsiteX2-121" fmla="*/ 8115300 w 8115300"/>
              <a:gd name="connsiteY2-122" fmla="*/ 6400800 h 6400800"/>
              <a:gd name="connsiteX3-123" fmla="*/ 0 w 8115300"/>
              <a:gd name="connsiteY3-124" fmla="*/ 6400800 h 6400800"/>
              <a:gd name="connsiteX4-125" fmla="*/ 0 w 8115300"/>
              <a:gd name="connsiteY4-126" fmla="*/ 0 h 6400800"/>
              <a:gd name="connsiteX5-127" fmla="*/ 4023517 w 8115300"/>
              <a:gd name="connsiteY5-128" fmla="*/ 3819525 h 6400800"/>
              <a:gd name="connsiteX6-129" fmla="*/ 3099592 w 8115300"/>
              <a:gd name="connsiteY6-130" fmla="*/ 3933825 h 6400800"/>
              <a:gd name="connsiteX7-131" fmla="*/ 3378992 w 8115300"/>
              <a:gd name="connsiteY7-132" fmla="*/ 3968750 h 6400800"/>
              <a:gd name="connsiteX8-133" fmla="*/ 3350417 w 8115300"/>
              <a:gd name="connsiteY8-134" fmla="*/ 4241800 h 6400800"/>
              <a:gd name="connsiteX9-135" fmla="*/ 3798092 w 8115300"/>
              <a:gd name="connsiteY9-136" fmla="*/ 4314825 h 6400800"/>
              <a:gd name="connsiteX10-137" fmla="*/ 3921917 w 8115300"/>
              <a:gd name="connsiteY10-138" fmla="*/ 4038600 h 6400800"/>
              <a:gd name="connsiteX11-139" fmla="*/ 4023517 w 8115300"/>
              <a:gd name="connsiteY11-140" fmla="*/ 3819525 h 6400800"/>
              <a:gd name="connsiteX0-141" fmla="*/ 0 w 8115300"/>
              <a:gd name="connsiteY0-142" fmla="*/ 0 h 6400800"/>
              <a:gd name="connsiteX1-143" fmla="*/ 8115300 w 8115300"/>
              <a:gd name="connsiteY1-144" fmla="*/ 0 h 6400800"/>
              <a:gd name="connsiteX2-145" fmla="*/ 8115300 w 8115300"/>
              <a:gd name="connsiteY2-146" fmla="*/ 6400800 h 6400800"/>
              <a:gd name="connsiteX3-147" fmla="*/ 0 w 8115300"/>
              <a:gd name="connsiteY3-148" fmla="*/ 6400800 h 6400800"/>
              <a:gd name="connsiteX4-149" fmla="*/ 0 w 8115300"/>
              <a:gd name="connsiteY4-150" fmla="*/ 0 h 6400800"/>
              <a:gd name="connsiteX5-151" fmla="*/ 4023517 w 8115300"/>
              <a:gd name="connsiteY5-152" fmla="*/ 3819525 h 6400800"/>
              <a:gd name="connsiteX6-153" fmla="*/ 3378992 w 8115300"/>
              <a:gd name="connsiteY6-154" fmla="*/ 3968750 h 6400800"/>
              <a:gd name="connsiteX7-155" fmla="*/ 3350417 w 8115300"/>
              <a:gd name="connsiteY7-156" fmla="*/ 4241800 h 6400800"/>
              <a:gd name="connsiteX8-157" fmla="*/ 3798092 w 8115300"/>
              <a:gd name="connsiteY8-158" fmla="*/ 4314825 h 6400800"/>
              <a:gd name="connsiteX9-159" fmla="*/ 3921917 w 8115300"/>
              <a:gd name="connsiteY9-160" fmla="*/ 4038600 h 6400800"/>
              <a:gd name="connsiteX10-161" fmla="*/ 4023517 w 8115300"/>
              <a:gd name="connsiteY10-162" fmla="*/ 3819525 h 6400800"/>
              <a:gd name="connsiteX0-163" fmla="*/ 0 w 8115300"/>
              <a:gd name="connsiteY0-164" fmla="*/ 0 h 6400800"/>
              <a:gd name="connsiteX1-165" fmla="*/ 8115300 w 8115300"/>
              <a:gd name="connsiteY1-166" fmla="*/ 0 h 6400800"/>
              <a:gd name="connsiteX2-167" fmla="*/ 8115300 w 8115300"/>
              <a:gd name="connsiteY2-168" fmla="*/ 6400800 h 6400800"/>
              <a:gd name="connsiteX3-169" fmla="*/ 0 w 8115300"/>
              <a:gd name="connsiteY3-170" fmla="*/ 6400800 h 6400800"/>
              <a:gd name="connsiteX4-171" fmla="*/ 0 w 8115300"/>
              <a:gd name="connsiteY4-172" fmla="*/ 0 h 6400800"/>
              <a:gd name="connsiteX5-173" fmla="*/ 4023517 w 8115300"/>
              <a:gd name="connsiteY5-174" fmla="*/ 3819525 h 6400800"/>
              <a:gd name="connsiteX6-175" fmla="*/ 3350417 w 8115300"/>
              <a:gd name="connsiteY6-176" fmla="*/ 4241800 h 6400800"/>
              <a:gd name="connsiteX7-177" fmla="*/ 3798092 w 8115300"/>
              <a:gd name="connsiteY7-178" fmla="*/ 4314825 h 6400800"/>
              <a:gd name="connsiteX8-179" fmla="*/ 3921917 w 8115300"/>
              <a:gd name="connsiteY8-180" fmla="*/ 4038600 h 6400800"/>
              <a:gd name="connsiteX9-181" fmla="*/ 4023517 w 8115300"/>
              <a:gd name="connsiteY9-182" fmla="*/ 3819525 h 6400800"/>
              <a:gd name="connsiteX0-183" fmla="*/ 0 w 8115300"/>
              <a:gd name="connsiteY0-184" fmla="*/ 0 h 6400800"/>
              <a:gd name="connsiteX1-185" fmla="*/ 8115300 w 8115300"/>
              <a:gd name="connsiteY1-186" fmla="*/ 0 h 6400800"/>
              <a:gd name="connsiteX2-187" fmla="*/ 8115300 w 8115300"/>
              <a:gd name="connsiteY2-188" fmla="*/ 6400800 h 6400800"/>
              <a:gd name="connsiteX3-189" fmla="*/ 0 w 8115300"/>
              <a:gd name="connsiteY3-190" fmla="*/ 6400800 h 6400800"/>
              <a:gd name="connsiteX4-191" fmla="*/ 0 w 8115300"/>
              <a:gd name="connsiteY4-192" fmla="*/ 0 h 6400800"/>
              <a:gd name="connsiteX5-193" fmla="*/ 3921917 w 8115300"/>
              <a:gd name="connsiteY5-194" fmla="*/ 4038600 h 6400800"/>
              <a:gd name="connsiteX6-195" fmla="*/ 3350417 w 8115300"/>
              <a:gd name="connsiteY6-196" fmla="*/ 4241800 h 6400800"/>
              <a:gd name="connsiteX7-197" fmla="*/ 3798092 w 8115300"/>
              <a:gd name="connsiteY7-198" fmla="*/ 4314825 h 6400800"/>
              <a:gd name="connsiteX8-199" fmla="*/ 3921917 w 8115300"/>
              <a:gd name="connsiteY8-200" fmla="*/ 4038600 h 6400800"/>
              <a:gd name="connsiteX0-201" fmla="*/ 0 w 8115300"/>
              <a:gd name="connsiteY0-202" fmla="*/ 0 h 6400800"/>
              <a:gd name="connsiteX1-203" fmla="*/ 8115300 w 8115300"/>
              <a:gd name="connsiteY1-204" fmla="*/ 0 h 6400800"/>
              <a:gd name="connsiteX2-205" fmla="*/ 8115300 w 8115300"/>
              <a:gd name="connsiteY2-206" fmla="*/ 6400800 h 6400800"/>
              <a:gd name="connsiteX3-207" fmla="*/ 0 w 8115300"/>
              <a:gd name="connsiteY3-208" fmla="*/ 6400800 h 6400800"/>
              <a:gd name="connsiteX4-209" fmla="*/ 0 w 8115300"/>
              <a:gd name="connsiteY4-210" fmla="*/ 0 h 6400800"/>
              <a:gd name="connsiteX5-211" fmla="*/ 3798092 w 8115300"/>
              <a:gd name="connsiteY5-212" fmla="*/ 4314825 h 6400800"/>
              <a:gd name="connsiteX6-213" fmla="*/ 3350417 w 8115300"/>
              <a:gd name="connsiteY6-214" fmla="*/ 4241800 h 6400800"/>
              <a:gd name="connsiteX7-215" fmla="*/ 3798092 w 8115300"/>
              <a:gd name="connsiteY7-216" fmla="*/ 4314825 h 6400800"/>
              <a:gd name="connsiteX0-217" fmla="*/ 0 w 8115300"/>
              <a:gd name="connsiteY0-218" fmla="*/ 0 h 6400800"/>
              <a:gd name="connsiteX1-219" fmla="*/ 8115300 w 8115300"/>
              <a:gd name="connsiteY1-220" fmla="*/ 0 h 6400800"/>
              <a:gd name="connsiteX2-221" fmla="*/ 8115300 w 8115300"/>
              <a:gd name="connsiteY2-222" fmla="*/ 6400800 h 6400800"/>
              <a:gd name="connsiteX3-223" fmla="*/ 0 w 8115300"/>
              <a:gd name="connsiteY3-224" fmla="*/ 6400800 h 6400800"/>
              <a:gd name="connsiteX4-225" fmla="*/ 0 w 8115300"/>
              <a:gd name="connsiteY4-226" fmla="*/ 0 h 640080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8115300" h="6400800">
                <a:moveTo>
                  <a:pt x="0" y="0"/>
                </a:moveTo>
                <a:lnTo>
                  <a:pt x="8115300" y="0"/>
                </a:lnTo>
                <a:lnTo>
                  <a:pt x="8115300" y="6400800"/>
                </a:lnTo>
                <a:lnTo>
                  <a:pt x="0" y="640080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alpha val="50000"/>
            </a:schemeClr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5" name="任意多边形 64"/>
          <p:cNvSpPr/>
          <p:nvPr/>
        </p:nvSpPr>
        <p:spPr>
          <a:xfrm>
            <a:off x="2993165" y="6048756"/>
            <a:ext cx="1129638" cy="2465503"/>
          </a:xfrm>
          <a:custGeom>
            <a:avLst/>
            <a:gdLst>
              <a:gd name="connsiteX0" fmla="*/ 1435100 w 1955800"/>
              <a:gd name="connsiteY0" fmla="*/ 0 h 4254500"/>
              <a:gd name="connsiteX1" fmla="*/ 1517650 w 1955800"/>
              <a:gd name="connsiteY1" fmla="*/ 374650 h 4254500"/>
              <a:gd name="connsiteX2" fmla="*/ 1695450 w 1955800"/>
              <a:gd name="connsiteY2" fmla="*/ 666750 h 4254500"/>
              <a:gd name="connsiteX3" fmla="*/ 1955800 w 1955800"/>
              <a:gd name="connsiteY3" fmla="*/ 1187450 h 4254500"/>
              <a:gd name="connsiteX4" fmla="*/ 1841500 w 1955800"/>
              <a:gd name="connsiteY4" fmla="*/ 1765300 h 4254500"/>
              <a:gd name="connsiteX5" fmla="*/ 666750 w 1955800"/>
              <a:gd name="connsiteY5" fmla="*/ 2578100 h 4254500"/>
              <a:gd name="connsiteX6" fmla="*/ 25400 w 1955800"/>
              <a:gd name="connsiteY6" fmla="*/ 3721100 h 4254500"/>
              <a:gd name="connsiteX7" fmla="*/ 0 w 1955800"/>
              <a:gd name="connsiteY7" fmla="*/ 4254500 h 4254500"/>
              <a:gd name="connsiteX0-1" fmla="*/ 1435100 w 1955800"/>
              <a:gd name="connsiteY0-2" fmla="*/ 0 h 4254500"/>
              <a:gd name="connsiteX1-3" fmla="*/ 1517650 w 1955800"/>
              <a:gd name="connsiteY1-4" fmla="*/ 374650 h 4254500"/>
              <a:gd name="connsiteX2-5" fmla="*/ 1695450 w 1955800"/>
              <a:gd name="connsiteY2-6" fmla="*/ 666750 h 4254500"/>
              <a:gd name="connsiteX3-7" fmla="*/ 1955800 w 1955800"/>
              <a:gd name="connsiteY3-8" fmla="*/ 1187450 h 4254500"/>
              <a:gd name="connsiteX4-9" fmla="*/ 1841500 w 1955800"/>
              <a:gd name="connsiteY4-10" fmla="*/ 1765300 h 4254500"/>
              <a:gd name="connsiteX5-11" fmla="*/ 666750 w 1955800"/>
              <a:gd name="connsiteY5-12" fmla="*/ 2566194 h 4254500"/>
              <a:gd name="connsiteX6-13" fmla="*/ 25400 w 1955800"/>
              <a:gd name="connsiteY6-14" fmla="*/ 3721100 h 4254500"/>
              <a:gd name="connsiteX7-15" fmla="*/ 0 w 1955800"/>
              <a:gd name="connsiteY7-16" fmla="*/ 4254500 h 4254500"/>
              <a:gd name="connsiteX0-17" fmla="*/ 1435100 w 1955800"/>
              <a:gd name="connsiteY0-18" fmla="*/ 0 h 4254500"/>
              <a:gd name="connsiteX1-19" fmla="*/ 1517650 w 1955800"/>
              <a:gd name="connsiteY1-20" fmla="*/ 374650 h 4254500"/>
              <a:gd name="connsiteX2-21" fmla="*/ 1695450 w 1955800"/>
              <a:gd name="connsiteY2-22" fmla="*/ 666750 h 4254500"/>
              <a:gd name="connsiteX3-23" fmla="*/ 1955800 w 1955800"/>
              <a:gd name="connsiteY3-24" fmla="*/ 1187450 h 4254500"/>
              <a:gd name="connsiteX4-25" fmla="*/ 1841500 w 1955800"/>
              <a:gd name="connsiteY4-26" fmla="*/ 1765300 h 4254500"/>
              <a:gd name="connsiteX5-27" fmla="*/ 666750 w 1955800"/>
              <a:gd name="connsiteY5-28" fmla="*/ 2566194 h 4254500"/>
              <a:gd name="connsiteX6-29" fmla="*/ 25400 w 1955800"/>
              <a:gd name="connsiteY6-30" fmla="*/ 3721100 h 4254500"/>
              <a:gd name="connsiteX7-31" fmla="*/ 0 w 1955800"/>
              <a:gd name="connsiteY7-32" fmla="*/ 4254500 h 4254500"/>
              <a:gd name="connsiteX0-33" fmla="*/ 1435100 w 1955800"/>
              <a:gd name="connsiteY0-34" fmla="*/ 0 h 4254500"/>
              <a:gd name="connsiteX1-35" fmla="*/ 1517650 w 1955800"/>
              <a:gd name="connsiteY1-36" fmla="*/ 374650 h 4254500"/>
              <a:gd name="connsiteX2-37" fmla="*/ 1695450 w 1955800"/>
              <a:gd name="connsiteY2-38" fmla="*/ 666750 h 4254500"/>
              <a:gd name="connsiteX3-39" fmla="*/ 1955800 w 1955800"/>
              <a:gd name="connsiteY3-40" fmla="*/ 1187450 h 4254500"/>
              <a:gd name="connsiteX4-41" fmla="*/ 1841500 w 1955800"/>
              <a:gd name="connsiteY4-42" fmla="*/ 1765300 h 4254500"/>
              <a:gd name="connsiteX5-43" fmla="*/ 666750 w 1955800"/>
              <a:gd name="connsiteY5-44" fmla="*/ 2566194 h 4254500"/>
              <a:gd name="connsiteX6-45" fmla="*/ 25400 w 1955800"/>
              <a:gd name="connsiteY6-46" fmla="*/ 3721100 h 4254500"/>
              <a:gd name="connsiteX7-47" fmla="*/ 0 w 1955800"/>
              <a:gd name="connsiteY7-48" fmla="*/ 4254500 h 4254500"/>
              <a:gd name="connsiteX0-49" fmla="*/ 1435100 w 1955800"/>
              <a:gd name="connsiteY0-50" fmla="*/ 0 h 4254500"/>
              <a:gd name="connsiteX1-51" fmla="*/ 1517650 w 1955800"/>
              <a:gd name="connsiteY1-52" fmla="*/ 374650 h 4254500"/>
              <a:gd name="connsiteX2-53" fmla="*/ 1695450 w 1955800"/>
              <a:gd name="connsiteY2-54" fmla="*/ 666750 h 4254500"/>
              <a:gd name="connsiteX3-55" fmla="*/ 1955800 w 1955800"/>
              <a:gd name="connsiteY3-56" fmla="*/ 1187450 h 4254500"/>
              <a:gd name="connsiteX4-57" fmla="*/ 1841500 w 1955800"/>
              <a:gd name="connsiteY4-58" fmla="*/ 1765300 h 4254500"/>
              <a:gd name="connsiteX5-59" fmla="*/ 633413 w 1955800"/>
              <a:gd name="connsiteY5-60" fmla="*/ 2604294 h 4254500"/>
              <a:gd name="connsiteX6-61" fmla="*/ 25400 w 1955800"/>
              <a:gd name="connsiteY6-62" fmla="*/ 3721100 h 4254500"/>
              <a:gd name="connsiteX7-63" fmla="*/ 0 w 1955800"/>
              <a:gd name="connsiteY7-64" fmla="*/ 4254500 h 4254500"/>
              <a:gd name="connsiteX0-65" fmla="*/ 1435100 w 1955800"/>
              <a:gd name="connsiteY0-66" fmla="*/ 0 h 4254500"/>
              <a:gd name="connsiteX1-67" fmla="*/ 1517650 w 1955800"/>
              <a:gd name="connsiteY1-68" fmla="*/ 374650 h 4254500"/>
              <a:gd name="connsiteX2-69" fmla="*/ 1695450 w 1955800"/>
              <a:gd name="connsiteY2-70" fmla="*/ 666750 h 4254500"/>
              <a:gd name="connsiteX3-71" fmla="*/ 1955800 w 1955800"/>
              <a:gd name="connsiteY3-72" fmla="*/ 1187450 h 4254500"/>
              <a:gd name="connsiteX4-73" fmla="*/ 1841500 w 1955800"/>
              <a:gd name="connsiteY4-74" fmla="*/ 1765300 h 4254500"/>
              <a:gd name="connsiteX5-75" fmla="*/ 633413 w 1955800"/>
              <a:gd name="connsiteY5-76" fmla="*/ 2604294 h 4254500"/>
              <a:gd name="connsiteX6-77" fmla="*/ 25400 w 1955800"/>
              <a:gd name="connsiteY6-78" fmla="*/ 3778250 h 4254500"/>
              <a:gd name="connsiteX7-79" fmla="*/ 0 w 1955800"/>
              <a:gd name="connsiteY7-80" fmla="*/ 4254500 h 4254500"/>
              <a:gd name="connsiteX0-81" fmla="*/ 1435100 w 1955800"/>
              <a:gd name="connsiteY0-82" fmla="*/ 0 h 4254500"/>
              <a:gd name="connsiteX1-83" fmla="*/ 1517650 w 1955800"/>
              <a:gd name="connsiteY1-84" fmla="*/ 374650 h 4254500"/>
              <a:gd name="connsiteX2-85" fmla="*/ 1695450 w 1955800"/>
              <a:gd name="connsiteY2-86" fmla="*/ 666750 h 4254500"/>
              <a:gd name="connsiteX3-87" fmla="*/ 1955800 w 1955800"/>
              <a:gd name="connsiteY3-88" fmla="*/ 1187450 h 4254500"/>
              <a:gd name="connsiteX4-89" fmla="*/ 1841500 w 1955800"/>
              <a:gd name="connsiteY4-90" fmla="*/ 1765300 h 4254500"/>
              <a:gd name="connsiteX5-91" fmla="*/ 633413 w 1955800"/>
              <a:gd name="connsiteY5-92" fmla="*/ 2604294 h 4254500"/>
              <a:gd name="connsiteX6-93" fmla="*/ 25400 w 1955800"/>
              <a:gd name="connsiteY6-94" fmla="*/ 3778250 h 4254500"/>
              <a:gd name="connsiteX7-95" fmla="*/ 0 w 1955800"/>
              <a:gd name="connsiteY7-96" fmla="*/ 4254500 h 4254500"/>
              <a:gd name="connsiteX0-97" fmla="*/ 1442243 w 1962943"/>
              <a:gd name="connsiteY0-98" fmla="*/ 0 h 4254500"/>
              <a:gd name="connsiteX1-99" fmla="*/ 1524793 w 1962943"/>
              <a:gd name="connsiteY1-100" fmla="*/ 374650 h 4254500"/>
              <a:gd name="connsiteX2-101" fmla="*/ 1702593 w 1962943"/>
              <a:gd name="connsiteY2-102" fmla="*/ 666750 h 4254500"/>
              <a:gd name="connsiteX3-103" fmla="*/ 1962943 w 1962943"/>
              <a:gd name="connsiteY3-104" fmla="*/ 1187450 h 4254500"/>
              <a:gd name="connsiteX4-105" fmla="*/ 1848643 w 1962943"/>
              <a:gd name="connsiteY4-106" fmla="*/ 1765300 h 4254500"/>
              <a:gd name="connsiteX5-107" fmla="*/ 640556 w 1962943"/>
              <a:gd name="connsiteY5-108" fmla="*/ 2604294 h 4254500"/>
              <a:gd name="connsiteX6-109" fmla="*/ 32543 w 1962943"/>
              <a:gd name="connsiteY6-110" fmla="*/ 3778250 h 4254500"/>
              <a:gd name="connsiteX7-111" fmla="*/ 0 w 1962943"/>
              <a:gd name="connsiteY7-112" fmla="*/ 4254500 h 4254500"/>
              <a:gd name="connsiteX0-113" fmla="*/ 1445104 w 1965804"/>
              <a:gd name="connsiteY0-114" fmla="*/ 0 h 4254500"/>
              <a:gd name="connsiteX1-115" fmla="*/ 1527654 w 1965804"/>
              <a:gd name="connsiteY1-116" fmla="*/ 374650 h 4254500"/>
              <a:gd name="connsiteX2-117" fmla="*/ 1705454 w 1965804"/>
              <a:gd name="connsiteY2-118" fmla="*/ 666750 h 4254500"/>
              <a:gd name="connsiteX3-119" fmla="*/ 1965804 w 1965804"/>
              <a:gd name="connsiteY3-120" fmla="*/ 1187450 h 4254500"/>
              <a:gd name="connsiteX4-121" fmla="*/ 1851504 w 1965804"/>
              <a:gd name="connsiteY4-122" fmla="*/ 1765300 h 4254500"/>
              <a:gd name="connsiteX5-123" fmla="*/ 643417 w 1965804"/>
              <a:gd name="connsiteY5-124" fmla="*/ 2604294 h 4254500"/>
              <a:gd name="connsiteX6-125" fmla="*/ 35404 w 1965804"/>
              <a:gd name="connsiteY6-126" fmla="*/ 3778250 h 4254500"/>
              <a:gd name="connsiteX7-127" fmla="*/ 2861 w 1965804"/>
              <a:gd name="connsiteY7-128" fmla="*/ 4254500 h 4254500"/>
              <a:gd name="connsiteX0-129" fmla="*/ 1447536 w 1968236"/>
              <a:gd name="connsiteY0-130" fmla="*/ 0 h 4254500"/>
              <a:gd name="connsiteX1-131" fmla="*/ 1530086 w 1968236"/>
              <a:gd name="connsiteY1-132" fmla="*/ 374650 h 4254500"/>
              <a:gd name="connsiteX2-133" fmla="*/ 1707886 w 1968236"/>
              <a:gd name="connsiteY2-134" fmla="*/ 666750 h 4254500"/>
              <a:gd name="connsiteX3-135" fmla="*/ 1968236 w 1968236"/>
              <a:gd name="connsiteY3-136" fmla="*/ 1187450 h 4254500"/>
              <a:gd name="connsiteX4-137" fmla="*/ 1853936 w 1968236"/>
              <a:gd name="connsiteY4-138" fmla="*/ 1765300 h 4254500"/>
              <a:gd name="connsiteX5-139" fmla="*/ 645849 w 1968236"/>
              <a:gd name="connsiteY5-140" fmla="*/ 2604294 h 4254500"/>
              <a:gd name="connsiteX6-141" fmla="*/ 37836 w 1968236"/>
              <a:gd name="connsiteY6-142" fmla="*/ 3778250 h 4254500"/>
              <a:gd name="connsiteX7-143" fmla="*/ 5293 w 1968236"/>
              <a:gd name="connsiteY7-144" fmla="*/ 4254500 h 4254500"/>
              <a:gd name="connsiteX0-145" fmla="*/ 1444492 w 1965192"/>
              <a:gd name="connsiteY0-146" fmla="*/ 0 h 4254500"/>
              <a:gd name="connsiteX1-147" fmla="*/ 1527042 w 1965192"/>
              <a:gd name="connsiteY1-148" fmla="*/ 374650 h 4254500"/>
              <a:gd name="connsiteX2-149" fmla="*/ 1704842 w 1965192"/>
              <a:gd name="connsiteY2-150" fmla="*/ 666750 h 4254500"/>
              <a:gd name="connsiteX3-151" fmla="*/ 1965192 w 1965192"/>
              <a:gd name="connsiteY3-152" fmla="*/ 1187450 h 4254500"/>
              <a:gd name="connsiteX4-153" fmla="*/ 1850892 w 1965192"/>
              <a:gd name="connsiteY4-154" fmla="*/ 1765300 h 4254500"/>
              <a:gd name="connsiteX5-155" fmla="*/ 642805 w 1965192"/>
              <a:gd name="connsiteY5-156" fmla="*/ 2604294 h 4254500"/>
              <a:gd name="connsiteX6-157" fmla="*/ 34792 w 1965192"/>
              <a:gd name="connsiteY6-158" fmla="*/ 3778250 h 4254500"/>
              <a:gd name="connsiteX7-159" fmla="*/ 2249 w 1965192"/>
              <a:gd name="connsiteY7-160" fmla="*/ 4254500 h 4254500"/>
              <a:gd name="connsiteX0-161" fmla="*/ 1444492 w 1965192"/>
              <a:gd name="connsiteY0-162" fmla="*/ 0 h 4254500"/>
              <a:gd name="connsiteX1-163" fmla="*/ 1527042 w 1965192"/>
              <a:gd name="connsiteY1-164" fmla="*/ 374650 h 4254500"/>
              <a:gd name="connsiteX2-165" fmla="*/ 1704842 w 1965192"/>
              <a:gd name="connsiteY2-166" fmla="*/ 666750 h 4254500"/>
              <a:gd name="connsiteX3-167" fmla="*/ 1965192 w 1965192"/>
              <a:gd name="connsiteY3-168" fmla="*/ 1187450 h 4254500"/>
              <a:gd name="connsiteX4-169" fmla="*/ 1850892 w 1965192"/>
              <a:gd name="connsiteY4-170" fmla="*/ 1765300 h 4254500"/>
              <a:gd name="connsiteX5-171" fmla="*/ 642805 w 1965192"/>
              <a:gd name="connsiteY5-172" fmla="*/ 2604294 h 4254500"/>
              <a:gd name="connsiteX6-173" fmla="*/ 34792 w 1965192"/>
              <a:gd name="connsiteY6-174" fmla="*/ 3778250 h 4254500"/>
              <a:gd name="connsiteX7-175" fmla="*/ 2249 w 1965192"/>
              <a:gd name="connsiteY7-176" fmla="*/ 4254500 h 4254500"/>
              <a:gd name="connsiteX0-177" fmla="*/ 1444492 w 1965192"/>
              <a:gd name="connsiteY0-178" fmla="*/ 0 h 4254500"/>
              <a:gd name="connsiteX1-179" fmla="*/ 1527042 w 1965192"/>
              <a:gd name="connsiteY1-180" fmla="*/ 374650 h 4254500"/>
              <a:gd name="connsiteX2-181" fmla="*/ 1704842 w 1965192"/>
              <a:gd name="connsiteY2-182" fmla="*/ 666750 h 4254500"/>
              <a:gd name="connsiteX3-183" fmla="*/ 1965192 w 1965192"/>
              <a:gd name="connsiteY3-184" fmla="*/ 1187450 h 4254500"/>
              <a:gd name="connsiteX4-185" fmla="*/ 1734211 w 1965192"/>
              <a:gd name="connsiteY4-186" fmla="*/ 1855787 h 4254500"/>
              <a:gd name="connsiteX5-187" fmla="*/ 642805 w 1965192"/>
              <a:gd name="connsiteY5-188" fmla="*/ 2604294 h 4254500"/>
              <a:gd name="connsiteX6-189" fmla="*/ 34792 w 1965192"/>
              <a:gd name="connsiteY6-190" fmla="*/ 3778250 h 4254500"/>
              <a:gd name="connsiteX7-191" fmla="*/ 2249 w 1965192"/>
              <a:gd name="connsiteY7-192" fmla="*/ 4254500 h 4254500"/>
              <a:gd name="connsiteX0-193" fmla="*/ 1444492 w 1965192"/>
              <a:gd name="connsiteY0-194" fmla="*/ 0 h 4254500"/>
              <a:gd name="connsiteX1-195" fmla="*/ 1527042 w 1965192"/>
              <a:gd name="connsiteY1-196" fmla="*/ 374650 h 4254500"/>
              <a:gd name="connsiteX2-197" fmla="*/ 1704842 w 1965192"/>
              <a:gd name="connsiteY2-198" fmla="*/ 666750 h 4254500"/>
              <a:gd name="connsiteX3-199" fmla="*/ 1965192 w 1965192"/>
              <a:gd name="connsiteY3-200" fmla="*/ 1187450 h 4254500"/>
              <a:gd name="connsiteX4-201" fmla="*/ 1734211 w 1965192"/>
              <a:gd name="connsiteY4-202" fmla="*/ 1855787 h 4254500"/>
              <a:gd name="connsiteX5-203" fmla="*/ 642805 w 1965192"/>
              <a:gd name="connsiteY5-204" fmla="*/ 2604294 h 4254500"/>
              <a:gd name="connsiteX6-205" fmla="*/ 34792 w 1965192"/>
              <a:gd name="connsiteY6-206" fmla="*/ 3778250 h 4254500"/>
              <a:gd name="connsiteX7-207" fmla="*/ 2249 w 1965192"/>
              <a:gd name="connsiteY7-208" fmla="*/ 4254500 h 4254500"/>
              <a:gd name="connsiteX0-209" fmla="*/ 1444492 w 1946142"/>
              <a:gd name="connsiteY0-210" fmla="*/ 0 h 4254500"/>
              <a:gd name="connsiteX1-211" fmla="*/ 1527042 w 1946142"/>
              <a:gd name="connsiteY1-212" fmla="*/ 374650 h 4254500"/>
              <a:gd name="connsiteX2-213" fmla="*/ 1704842 w 1946142"/>
              <a:gd name="connsiteY2-214" fmla="*/ 666750 h 4254500"/>
              <a:gd name="connsiteX3-215" fmla="*/ 1946142 w 1946142"/>
              <a:gd name="connsiteY3-216" fmla="*/ 1125538 h 4254500"/>
              <a:gd name="connsiteX4-217" fmla="*/ 1734211 w 1946142"/>
              <a:gd name="connsiteY4-218" fmla="*/ 1855787 h 4254500"/>
              <a:gd name="connsiteX5-219" fmla="*/ 642805 w 1946142"/>
              <a:gd name="connsiteY5-220" fmla="*/ 2604294 h 4254500"/>
              <a:gd name="connsiteX6-221" fmla="*/ 34792 w 1946142"/>
              <a:gd name="connsiteY6-222" fmla="*/ 3778250 h 4254500"/>
              <a:gd name="connsiteX7-223" fmla="*/ 2249 w 1946142"/>
              <a:gd name="connsiteY7-224" fmla="*/ 4254500 h 4254500"/>
              <a:gd name="connsiteX0-225" fmla="*/ 1444492 w 1949315"/>
              <a:gd name="connsiteY0-226" fmla="*/ 0 h 4254500"/>
              <a:gd name="connsiteX1-227" fmla="*/ 1527042 w 1949315"/>
              <a:gd name="connsiteY1-228" fmla="*/ 374650 h 4254500"/>
              <a:gd name="connsiteX2-229" fmla="*/ 1704842 w 1949315"/>
              <a:gd name="connsiteY2-230" fmla="*/ 666750 h 4254500"/>
              <a:gd name="connsiteX3-231" fmla="*/ 1946142 w 1949315"/>
              <a:gd name="connsiteY3-232" fmla="*/ 1125538 h 4254500"/>
              <a:gd name="connsiteX4-233" fmla="*/ 1734211 w 1949315"/>
              <a:gd name="connsiteY4-234" fmla="*/ 1855787 h 4254500"/>
              <a:gd name="connsiteX5-235" fmla="*/ 642805 w 1949315"/>
              <a:gd name="connsiteY5-236" fmla="*/ 2604294 h 4254500"/>
              <a:gd name="connsiteX6-237" fmla="*/ 34792 w 1949315"/>
              <a:gd name="connsiteY6-238" fmla="*/ 3778250 h 4254500"/>
              <a:gd name="connsiteX7-239" fmla="*/ 2249 w 1949315"/>
              <a:gd name="connsiteY7-240" fmla="*/ 4254500 h 4254500"/>
              <a:gd name="connsiteX0-241" fmla="*/ 1444492 w 1949315"/>
              <a:gd name="connsiteY0-242" fmla="*/ 0 h 4254500"/>
              <a:gd name="connsiteX1-243" fmla="*/ 1527042 w 1949315"/>
              <a:gd name="connsiteY1-244" fmla="*/ 374650 h 4254500"/>
              <a:gd name="connsiteX2-245" fmla="*/ 1704842 w 1949315"/>
              <a:gd name="connsiteY2-246" fmla="*/ 666750 h 4254500"/>
              <a:gd name="connsiteX3-247" fmla="*/ 1946142 w 1949315"/>
              <a:gd name="connsiteY3-248" fmla="*/ 1125538 h 4254500"/>
              <a:gd name="connsiteX4-249" fmla="*/ 1734211 w 1949315"/>
              <a:gd name="connsiteY4-250" fmla="*/ 1855787 h 4254500"/>
              <a:gd name="connsiteX5-251" fmla="*/ 642805 w 1949315"/>
              <a:gd name="connsiteY5-252" fmla="*/ 2604294 h 4254500"/>
              <a:gd name="connsiteX6-253" fmla="*/ 34792 w 1949315"/>
              <a:gd name="connsiteY6-254" fmla="*/ 3778250 h 4254500"/>
              <a:gd name="connsiteX7-255" fmla="*/ 2249 w 1949315"/>
              <a:gd name="connsiteY7-256" fmla="*/ 4254500 h 4254500"/>
              <a:gd name="connsiteX0-257" fmla="*/ 1444492 w 1949315"/>
              <a:gd name="connsiteY0-258" fmla="*/ 0 h 4254500"/>
              <a:gd name="connsiteX1-259" fmla="*/ 1527042 w 1949315"/>
              <a:gd name="connsiteY1-260" fmla="*/ 374650 h 4254500"/>
              <a:gd name="connsiteX2-261" fmla="*/ 1704842 w 1949315"/>
              <a:gd name="connsiteY2-262" fmla="*/ 666750 h 4254500"/>
              <a:gd name="connsiteX3-263" fmla="*/ 1946142 w 1949315"/>
              <a:gd name="connsiteY3-264" fmla="*/ 1163638 h 4254500"/>
              <a:gd name="connsiteX4-265" fmla="*/ 1734211 w 1949315"/>
              <a:gd name="connsiteY4-266" fmla="*/ 1855787 h 4254500"/>
              <a:gd name="connsiteX5-267" fmla="*/ 642805 w 1949315"/>
              <a:gd name="connsiteY5-268" fmla="*/ 2604294 h 4254500"/>
              <a:gd name="connsiteX6-269" fmla="*/ 34792 w 1949315"/>
              <a:gd name="connsiteY6-270" fmla="*/ 3778250 h 4254500"/>
              <a:gd name="connsiteX7-271" fmla="*/ 2249 w 1949315"/>
              <a:gd name="connsiteY7-272" fmla="*/ 4254500 h 4254500"/>
              <a:gd name="connsiteX0-273" fmla="*/ 1444492 w 1949315"/>
              <a:gd name="connsiteY0-274" fmla="*/ 0 h 4254500"/>
              <a:gd name="connsiteX1-275" fmla="*/ 1527042 w 1949315"/>
              <a:gd name="connsiteY1-276" fmla="*/ 374650 h 4254500"/>
              <a:gd name="connsiteX2-277" fmla="*/ 1704842 w 1949315"/>
              <a:gd name="connsiteY2-278" fmla="*/ 666750 h 4254500"/>
              <a:gd name="connsiteX3-279" fmla="*/ 1946142 w 1949315"/>
              <a:gd name="connsiteY3-280" fmla="*/ 1163638 h 4254500"/>
              <a:gd name="connsiteX4-281" fmla="*/ 1734211 w 1949315"/>
              <a:gd name="connsiteY4-282" fmla="*/ 1855787 h 4254500"/>
              <a:gd name="connsiteX5-283" fmla="*/ 642805 w 1949315"/>
              <a:gd name="connsiteY5-284" fmla="*/ 2604294 h 4254500"/>
              <a:gd name="connsiteX6-285" fmla="*/ 34792 w 1949315"/>
              <a:gd name="connsiteY6-286" fmla="*/ 3778250 h 4254500"/>
              <a:gd name="connsiteX7-287" fmla="*/ 2249 w 1949315"/>
              <a:gd name="connsiteY7-288" fmla="*/ 4254500 h 4254500"/>
              <a:gd name="connsiteX0-289" fmla="*/ 1444492 w 1949315"/>
              <a:gd name="connsiteY0-290" fmla="*/ 0 h 4254500"/>
              <a:gd name="connsiteX1-291" fmla="*/ 1527042 w 1949315"/>
              <a:gd name="connsiteY1-292" fmla="*/ 374650 h 4254500"/>
              <a:gd name="connsiteX2-293" fmla="*/ 1704842 w 1949315"/>
              <a:gd name="connsiteY2-294" fmla="*/ 666750 h 4254500"/>
              <a:gd name="connsiteX3-295" fmla="*/ 1946142 w 1949315"/>
              <a:gd name="connsiteY3-296" fmla="*/ 1163638 h 4254500"/>
              <a:gd name="connsiteX4-297" fmla="*/ 1734211 w 1949315"/>
              <a:gd name="connsiteY4-298" fmla="*/ 1855787 h 4254500"/>
              <a:gd name="connsiteX5-299" fmla="*/ 642805 w 1949315"/>
              <a:gd name="connsiteY5-300" fmla="*/ 2604294 h 4254500"/>
              <a:gd name="connsiteX6-301" fmla="*/ 34792 w 1949315"/>
              <a:gd name="connsiteY6-302" fmla="*/ 3778250 h 4254500"/>
              <a:gd name="connsiteX7-303" fmla="*/ 2249 w 1949315"/>
              <a:gd name="connsiteY7-304" fmla="*/ 4254500 h 4254500"/>
              <a:gd name="connsiteX0-305" fmla="*/ 1444492 w 1949315"/>
              <a:gd name="connsiteY0-306" fmla="*/ 0 h 4254500"/>
              <a:gd name="connsiteX1-307" fmla="*/ 1527042 w 1949315"/>
              <a:gd name="connsiteY1-308" fmla="*/ 374650 h 4254500"/>
              <a:gd name="connsiteX2-309" fmla="*/ 1678648 w 1949315"/>
              <a:gd name="connsiteY2-310" fmla="*/ 619125 h 4254500"/>
              <a:gd name="connsiteX3-311" fmla="*/ 1946142 w 1949315"/>
              <a:gd name="connsiteY3-312" fmla="*/ 1163638 h 4254500"/>
              <a:gd name="connsiteX4-313" fmla="*/ 1734211 w 1949315"/>
              <a:gd name="connsiteY4-314" fmla="*/ 1855787 h 4254500"/>
              <a:gd name="connsiteX5-315" fmla="*/ 642805 w 1949315"/>
              <a:gd name="connsiteY5-316" fmla="*/ 2604294 h 4254500"/>
              <a:gd name="connsiteX6-317" fmla="*/ 34792 w 1949315"/>
              <a:gd name="connsiteY6-318" fmla="*/ 3778250 h 4254500"/>
              <a:gd name="connsiteX7-319" fmla="*/ 2249 w 1949315"/>
              <a:gd name="connsiteY7-320" fmla="*/ 4254500 h 4254500"/>
              <a:gd name="connsiteX0-321" fmla="*/ 1444492 w 1949315"/>
              <a:gd name="connsiteY0-322" fmla="*/ 0 h 4254500"/>
              <a:gd name="connsiteX1-323" fmla="*/ 1527042 w 1949315"/>
              <a:gd name="connsiteY1-324" fmla="*/ 374650 h 4254500"/>
              <a:gd name="connsiteX2-325" fmla="*/ 1678648 w 1949315"/>
              <a:gd name="connsiteY2-326" fmla="*/ 619125 h 4254500"/>
              <a:gd name="connsiteX3-327" fmla="*/ 1946142 w 1949315"/>
              <a:gd name="connsiteY3-328" fmla="*/ 1163638 h 4254500"/>
              <a:gd name="connsiteX4-329" fmla="*/ 1734211 w 1949315"/>
              <a:gd name="connsiteY4-330" fmla="*/ 1855787 h 4254500"/>
              <a:gd name="connsiteX5-331" fmla="*/ 642805 w 1949315"/>
              <a:gd name="connsiteY5-332" fmla="*/ 2604294 h 4254500"/>
              <a:gd name="connsiteX6-333" fmla="*/ 34792 w 1949315"/>
              <a:gd name="connsiteY6-334" fmla="*/ 3778250 h 4254500"/>
              <a:gd name="connsiteX7-335" fmla="*/ 2249 w 1949315"/>
              <a:gd name="connsiteY7-336" fmla="*/ 4254500 h 4254500"/>
              <a:gd name="connsiteX0-337" fmla="*/ 1444492 w 1949315"/>
              <a:gd name="connsiteY0-338" fmla="*/ 0 h 4254500"/>
              <a:gd name="connsiteX1-339" fmla="*/ 1527042 w 1949315"/>
              <a:gd name="connsiteY1-340" fmla="*/ 374650 h 4254500"/>
              <a:gd name="connsiteX2-341" fmla="*/ 1678648 w 1949315"/>
              <a:gd name="connsiteY2-342" fmla="*/ 619125 h 4254500"/>
              <a:gd name="connsiteX3-343" fmla="*/ 1946142 w 1949315"/>
              <a:gd name="connsiteY3-344" fmla="*/ 1163638 h 4254500"/>
              <a:gd name="connsiteX4-345" fmla="*/ 1734211 w 1949315"/>
              <a:gd name="connsiteY4-346" fmla="*/ 1855787 h 4254500"/>
              <a:gd name="connsiteX5-347" fmla="*/ 642805 w 1949315"/>
              <a:gd name="connsiteY5-348" fmla="*/ 2604294 h 4254500"/>
              <a:gd name="connsiteX6-349" fmla="*/ 34792 w 1949315"/>
              <a:gd name="connsiteY6-350" fmla="*/ 3778250 h 4254500"/>
              <a:gd name="connsiteX7-351" fmla="*/ 2249 w 1949315"/>
              <a:gd name="connsiteY7-352" fmla="*/ 4254500 h 425450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</a:cxnLst>
            <a:rect l="l" t="t" r="r" b="b"/>
            <a:pathLst>
              <a:path w="1949315" h="4254500">
                <a:moveTo>
                  <a:pt x="1444492" y="0"/>
                </a:moveTo>
                <a:cubicBezTo>
                  <a:pt x="1436291" y="160602"/>
                  <a:pt x="1466188" y="285486"/>
                  <a:pt x="1527042" y="374650"/>
                </a:cubicBezTo>
                <a:cubicBezTo>
                  <a:pt x="1586309" y="472017"/>
                  <a:pt x="1631288" y="481277"/>
                  <a:pt x="1678648" y="619125"/>
                </a:cubicBezTo>
                <a:cubicBezTo>
                  <a:pt x="1713837" y="814917"/>
                  <a:pt x="1908571" y="982134"/>
                  <a:pt x="1946142" y="1163638"/>
                </a:cubicBezTo>
                <a:cubicBezTo>
                  <a:pt x="1959635" y="1457854"/>
                  <a:pt x="1937411" y="1666345"/>
                  <a:pt x="1734211" y="1855787"/>
                </a:cubicBezTo>
                <a:cubicBezTo>
                  <a:pt x="1342628" y="2122752"/>
                  <a:pt x="908182" y="2353998"/>
                  <a:pt x="642805" y="2604294"/>
                </a:cubicBezTo>
                <a:cubicBezTo>
                  <a:pt x="243285" y="2944020"/>
                  <a:pt x="160469" y="3300413"/>
                  <a:pt x="34792" y="3778250"/>
                </a:cubicBezTo>
                <a:cubicBezTo>
                  <a:pt x="131" y="3915569"/>
                  <a:pt x="-3571" y="3976688"/>
                  <a:pt x="2249" y="4254500"/>
                </a:cubicBezTo>
              </a:path>
            </a:pathLst>
          </a:custGeom>
          <a:noFill/>
          <a:ln w="38100">
            <a:solidFill>
              <a:schemeClr val="tx1">
                <a:alpha val="40000"/>
              </a:schemeClr>
            </a:solidFill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6" name="任意多边形 65"/>
          <p:cNvSpPr/>
          <p:nvPr/>
        </p:nvSpPr>
        <p:spPr>
          <a:xfrm>
            <a:off x="1090511" y="6023625"/>
            <a:ext cx="3031631" cy="2485574"/>
          </a:xfrm>
          <a:custGeom>
            <a:avLst/>
            <a:gdLst>
              <a:gd name="connsiteX0" fmla="*/ 3833873 w 5231415"/>
              <a:gd name="connsiteY0" fmla="*/ 435 h 4289134"/>
              <a:gd name="connsiteX1" fmla="*/ 4729163 w 5231415"/>
              <a:gd name="connsiteY1" fmla="*/ 60510 h 4289134"/>
              <a:gd name="connsiteX2" fmla="*/ 4756309 w 5231415"/>
              <a:gd name="connsiteY2" fmla="*/ 320066 h 4289134"/>
              <a:gd name="connsiteX3" fmla="*/ 4901565 w 5231415"/>
              <a:gd name="connsiteY3" fmla="*/ 549618 h 4289134"/>
              <a:gd name="connsiteX4" fmla="*/ 5043964 w 5231415"/>
              <a:gd name="connsiteY4" fmla="*/ 892995 h 4289134"/>
              <a:gd name="connsiteX5" fmla="*/ 5217319 w 5231415"/>
              <a:gd name="connsiteY5" fmla="*/ 1143026 h 4289134"/>
              <a:gd name="connsiteX6" fmla="*/ 5181600 w 5231415"/>
              <a:gd name="connsiteY6" fmla="*/ 1647851 h 4289134"/>
              <a:gd name="connsiteX7" fmla="*/ 4830604 w 5231415"/>
              <a:gd name="connsiteY7" fmla="*/ 2009801 h 4289134"/>
              <a:gd name="connsiteX8" fmla="*/ 4082415 w 5231415"/>
              <a:gd name="connsiteY8" fmla="*/ 2500815 h 4289134"/>
              <a:gd name="connsiteX9" fmla="*/ 3478055 w 5231415"/>
              <a:gd name="connsiteY9" fmla="*/ 3291390 h 4289134"/>
              <a:gd name="connsiteX10" fmla="*/ 3278982 w 5231415"/>
              <a:gd name="connsiteY10" fmla="*/ 4289134 h 4289134"/>
              <a:gd name="connsiteX11" fmla="*/ 2331244 w 5231415"/>
              <a:gd name="connsiteY11" fmla="*/ 3994335 h 4289134"/>
              <a:gd name="connsiteX12" fmla="*/ 878205 w 5231415"/>
              <a:gd name="connsiteY12" fmla="*/ 3684297 h 4289134"/>
              <a:gd name="connsiteX13" fmla="*/ 212407 w 5231415"/>
              <a:gd name="connsiteY13" fmla="*/ 3371400 h 4289134"/>
              <a:gd name="connsiteX14" fmla="*/ 401954 w 5231415"/>
              <a:gd name="connsiteY14" fmla="*/ 3154707 h 4289134"/>
              <a:gd name="connsiteX15" fmla="*/ 802958 w 5231415"/>
              <a:gd name="connsiteY15" fmla="*/ 3085174 h 4289134"/>
              <a:gd name="connsiteX16" fmla="*/ 837724 w 5231415"/>
              <a:gd name="connsiteY16" fmla="*/ 2820855 h 4289134"/>
              <a:gd name="connsiteX17" fmla="*/ 882015 w 5231415"/>
              <a:gd name="connsiteY17" fmla="*/ 2758942 h 4289134"/>
              <a:gd name="connsiteX18" fmla="*/ 950595 w 5231415"/>
              <a:gd name="connsiteY18" fmla="*/ 2537010 h 4289134"/>
              <a:gd name="connsiteX19" fmla="*/ 1073467 w 5231415"/>
              <a:gd name="connsiteY19" fmla="*/ 2499863 h 4289134"/>
              <a:gd name="connsiteX20" fmla="*/ 1124903 w 5231415"/>
              <a:gd name="connsiteY20" fmla="*/ 2576063 h 4289134"/>
              <a:gd name="connsiteX21" fmla="*/ 1208247 w 5231415"/>
              <a:gd name="connsiteY21" fmla="*/ 2450809 h 4289134"/>
              <a:gd name="connsiteX22" fmla="*/ 1286827 w 5231415"/>
              <a:gd name="connsiteY22" fmla="*/ 2414614 h 4289134"/>
              <a:gd name="connsiteX23" fmla="*/ 1339216 w 5231415"/>
              <a:gd name="connsiteY23" fmla="*/ 2336985 h 4289134"/>
              <a:gd name="connsiteX24" fmla="*/ 1441132 w 5231415"/>
              <a:gd name="connsiteY24" fmla="*/ 2305077 h 4289134"/>
              <a:gd name="connsiteX25" fmla="*/ 1527334 w 5231415"/>
              <a:gd name="connsiteY25" fmla="*/ 2240307 h 4289134"/>
              <a:gd name="connsiteX26" fmla="*/ 1615917 w 5231415"/>
              <a:gd name="connsiteY26" fmla="*/ 2261263 h 4289134"/>
              <a:gd name="connsiteX27" fmla="*/ 1510665 w 5231415"/>
              <a:gd name="connsiteY27" fmla="*/ 2523675 h 4289134"/>
              <a:gd name="connsiteX28" fmla="*/ 1496378 w 5231415"/>
              <a:gd name="connsiteY28" fmla="*/ 2679886 h 4289134"/>
              <a:gd name="connsiteX29" fmla="*/ 1492568 w 5231415"/>
              <a:gd name="connsiteY29" fmla="*/ 2906580 h 4289134"/>
              <a:gd name="connsiteX30" fmla="*/ 1447324 w 5231415"/>
              <a:gd name="connsiteY30" fmla="*/ 2996115 h 4289134"/>
              <a:gd name="connsiteX31" fmla="*/ 1485900 w 5231415"/>
              <a:gd name="connsiteY31" fmla="*/ 3075648 h 4289134"/>
              <a:gd name="connsiteX32" fmla="*/ 1636395 w 5231415"/>
              <a:gd name="connsiteY32" fmla="*/ 3063743 h 4289134"/>
              <a:gd name="connsiteX33" fmla="*/ 1610678 w 5231415"/>
              <a:gd name="connsiteY33" fmla="*/ 2948490 h 4289134"/>
              <a:gd name="connsiteX34" fmla="*/ 1534477 w 5231415"/>
              <a:gd name="connsiteY34" fmla="*/ 2852288 h 4289134"/>
              <a:gd name="connsiteX35" fmla="*/ 1561624 w 5231415"/>
              <a:gd name="connsiteY35" fmla="*/ 2595588 h 4289134"/>
              <a:gd name="connsiteX36" fmla="*/ 1665923 w 5231415"/>
              <a:gd name="connsiteY36" fmla="*/ 2554631 h 4289134"/>
              <a:gd name="connsiteX37" fmla="*/ 1672590 w 5231415"/>
              <a:gd name="connsiteY37" fmla="*/ 2710841 h 4289134"/>
              <a:gd name="connsiteX38" fmla="*/ 1796415 w 5231415"/>
              <a:gd name="connsiteY38" fmla="*/ 2699887 h 4289134"/>
              <a:gd name="connsiteX39" fmla="*/ 1818323 w 5231415"/>
              <a:gd name="connsiteY39" fmla="*/ 2596065 h 4289134"/>
              <a:gd name="connsiteX40" fmla="*/ 1844040 w 5231415"/>
              <a:gd name="connsiteY40" fmla="*/ 2510340 h 4289134"/>
              <a:gd name="connsiteX41" fmla="*/ 1809273 w 5231415"/>
              <a:gd name="connsiteY41" fmla="*/ 2432711 h 4289134"/>
              <a:gd name="connsiteX42" fmla="*/ 1861185 w 5231415"/>
              <a:gd name="connsiteY42" fmla="*/ 2353654 h 4289134"/>
              <a:gd name="connsiteX43" fmla="*/ 1927860 w 5231415"/>
              <a:gd name="connsiteY43" fmla="*/ 2378419 h 4289134"/>
              <a:gd name="connsiteX44" fmla="*/ 1942148 w 5231415"/>
              <a:gd name="connsiteY44" fmla="*/ 2284121 h 4289134"/>
              <a:gd name="connsiteX45" fmla="*/ 1987868 w 5231415"/>
              <a:gd name="connsiteY45" fmla="*/ 2241259 h 4289134"/>
              <a:gd name="connsiteX46" fmla="*/ 2043113 w 5231415"/>
              <a:gd name="connsiteY46" fmla="*/ 2318411 h 4289134"/>
              <a:gd name="connsiteX47" fmla="*/ 2034540 w 5231415"/>
              <a:gd name="connsiteY47" fmla="*/ 2391277 h 4289134"/>
              <a:gd name="connsiteX48" fmla="*/ 2146459 w 5231415"/>
              <a:gd name="connsiteY48" fmla="*/ 2395087 h 4289134"/>
              <a:gd name="connsiteX49" fmla="*/ 2086452 w 5231415"/>
              <a:gd name="connsiteY49" fmla="*/ 2322220 h 4289134"/>
              <a:gd name="connsiteX50" fmla="*/ 2054543 w 5231415"/>
              <a:gd name="connsiteY50" fmla="*/ 2226495 h 4289134"/>
              <a:gd name="connsiteX51" fmla="*/ 2079784 w 5231415"/>
              <a:gd name="connsiteY51" fmla="*/ 2188395 h 4289134"/>
              <a:gd name="connsiteX52" fmla="*/ 2164080 w 5231415"/>
              <a:gd name="connsiteY52" fmla="*/ 2185537 h 4289134"/>
              <a:gd name="connsiteX53" fmla="*/ 2162651 w 5231415"/>
              <a:gd name="connsiteY53" fmla="*/ 2285550 h 4289134"/>
              <a:gd name="connsiteX54" fmla="*/ 2295049 w 5231415"/>
              <a:gd name="connsiteY54" fmla="*/ 2283169 h 4289134"/>
              <a:gd name="connsiteX55" fmla="*/ 2242185 w 5231415"/>
              <a:gd name="connsiteY55" fmla="*/ 2395088 h 4289134"/>
              <a:gd name="connsiteX56" fmla="*/ 2298859 w 5231415"/>
              <a:gd name="connsiteY56" fmla="*/ 2412708 h 4289134"/>
              <a:gd name="connsiteX57" fmla="*/ 2394109 w 5231415"/>
              <a:gd name="connsiteY57" fmla="*/ 2367465 h 4289134"/>
              <a:gd name="connsiteX58" fmla="*/ 2476500 w 5231415"/>
              <a:gd name="connsiteY58" fmla="*/ 2247450 h 4289134"/>
              <a:gd name="connsiteX59" fmla="*/ 2509838 w 5231415"/>
              <a:gd name="connsiteY59" fmla="*/ 2268882 h 4289134"/>
              <a:gd name="connsiteX60" fmla="*/ 2493645 w 5231415"/>
              <a:gd name="connsiteY60" fmla="*/ 2227447 h 4289134"/>
              <a:gd name="connsiteX61" fmla="*/ 2458402 w 5231415"/>
              <a:gd name="connsiteY61" fmla="*/ 2121720 h 4289134"/>
              <a:gd name="connsiteX62" fmla="*/ 2400777 w 5231415"/>
              <a:gd name="connsiteY62" fmla="*/ 2018373 h 4289134"/>
              <a:gd name="connsiteX63" fmla="*/ 2394109 w 5231415"/>
              <a:gd name="connsiteY63" fmla="*/ 1935984 h 4289134"/>
              <a:gd name="connsiteX64" fmla="*/ 2537937 w 5231415"/>
              <a:gd name="connsiteY64" fmla="*/ 2014564 h 4289134"/>
              <a:gd name="connsiteX65" fmla="*/ 2624138 w 5231415"/>
              <a:gd name="connsiteY65" fmla="*/ 1878832 h 4289134"/>
              <a:gd name="connsiteX66" fmla="*/ 2657952 w 5231415"/>
              <a:gd name="connsiteY66" fmla="*/ 1775963 h 4289134"/>
              <a:gd name="connsiteX67" fmla="*/ 2487930 w 5231415"/>
              <a:gd name="connsiteY67" fmla="*/ 1740243 h 4289134"/>
              <a:gd name="connsiteX68" fmla="*/ 2538413 w 5231415"/>
              <a:gd name="connsiteY68" fmla="*/ 1683093 h 4289134"/>
              <a:gd name="connsiteX69" fmla="*/ 2639853 w 5231415"/>
              <a:gd name="connsiteY69" fmla="*/ 1689286 h 4289134"/>
              <a:gd name="connsiteX70" fmla="*/ 2666524 w 5231415"/>
              <a:gd name="connsiteY70" fmla="*/ 1639755 h 4289134"/>
              <a:gd name="connsiteX71" fmla="*/ 2780824 w 5231415"/>
              <a:gd name="connsiteY71" fmla="*/ 1807395 h 4289134"/>
              <a:gd name="connsiteX72" fmla="*/ 2859405 w 5231415"/>
              <a:gd name="connsiteY72" fmla="*/ 1906455 h 4289134"/>
              <a:gd name="connsiteX73" fmla="*/ 2746534 w 5231415"/>
              <a:gd name="connsiteY73" fmla="*/ 1664996 h 4289134"/>
              <a:gd name="connsiteX74" fmla="*/ 2690813 w 5231415"/>
              <a:gd name="connsiteY74" fmla="*/ 1638802 h 4289134"/>
              <a:gd name="connsiteX75" fmla="*/ 2668906 w 5231415"/>
              <a:gd name="connsiteY75" fmla="*/ 1589749 h 4289134"/>
              <a:gd name="connsiteX76" fmla="*/ 2782253 w 5231415"/>
              <a:gd name="connsiteY76" fmla="*/ 1459732 h 4289134"/>
              <a:gd name="connsiteX77" fmla="*/ 2849880 w 5231415"/>
              <a:gd name="connsiteY77" fmla="*/ 1576415 h 4289134"/>
              <a:gd name="connsiteX78" fmla="*/ 2987040 w 5231415"/>
              <a:gd name="connsiteY78" fmla="*/ 1722146 h 4289134"/>
              <a:gd name="connsiteX79" fmla="*/ 3024664 w 5231415"/>
              <a:gd name="connsiteY79" fmla="*/ 1754055 h 4289134"/>
              <a:gd name="connsiteX80" fmla="*/ 3062764 w 5231415"/>
              <a:gd name="connsiteY80" fmla="*/ 1607370 h 4289134"/>
              <a:gd name="connsiteX81" fmla="*/ 3138964 w 5231415"/>
              <a:gd name="connsiteY81" fmla="*/ 1635469 h 4289134"/>
              <a:gd name="connsiteX82" fmla="*/ 3217069 w 5231415"/>
              <a:gd name="connsiteY82" fmla="*/ 1551648 h 4289134"/>
              <a:gd name="connsiteX83" fmla="*/ 3197543 w 5231415"/>
              <a:gd name="connsiteY83" fmla="*/ 1471162 h 4289134"/>
              <a:gd name="connsiteX84" fmla="*/ 3228499 w 5231415"/>
              <a:gd name="connsiteY84" fmla="*/ 1466877 h 4289134"/>
              <a:gd name="connsiteX85" fmla="*/ 3376137 w 5231415"/>
              <a:gd name="connsiteY85" fmla="*/ 1714051 h 4289134"/>
              <a:gd name="connsiteX86" fmla="*/ 3427095 w 5231415"/>
              <a:gd name="connsiteY86" fmla="*/ 1656900 h 4289134"/>
              <a:gd name="connsiteX87" fmla="*/ 3433286 w 5231415"/>
              <a:gd name="connsiteY87" fmla="*/ 1456399 h 4289134"/>
              <a:gd name="connsiteX88" fmla="*/ 3589497 w 5231415"/>
              <a:gd name="connsiteY88" fmla="*/ 1404963 h 4289134"/>
              <a:gd name="connsiteX89" fmla="*/ 3641884 w 5231415"/>
              <a:gd name="connsiteY89" fmla="*/ 1235895 h 4289134"/>
              <a:gd name="connsiteX90" fmla="*/ 3763804 w 5231415"/>
              <a:gd name="connsiteY90" fmla="*/ 1144455 h 4289134"/>
              <a:gd name="connsiteX91" fmla="*/ 3889534 w 5231415"/>
              <a:gd name="connsiteY91" fmla="*/ 1067302 h 4289134"/>
              <a:gd name="connsiteX92" fmla="*/ 3984308 w 5231415"/>
              <a:gd name="connsiteY92" fmla="*/ 1041109 h 4289134"/>
              <a:gd name="connsiteX93" fmla="*/ 4090035 w 5231415"/>
              <a:gd name="connsiteY93" fmla="*/ 1103021 h 4289134"/>
              <a:gd name="connsiteX94" fmla="*/ 4229577 w 5231415"/>
              <a:gd name="connsiteY94" fmla="*/ 1091115 h 4289134"/>
              <a:gd name="connsiteX95" fmla="*/ 4464844 w 5231415"/>
              <a:gd name="connsiteY95" fmla="*/ 1159695 h 4289134"/>
              <a:gd name="connsiteX96" fmla="*/ 4440079 w 5231415"/>
              <a:gd name="connsiteY96" fmla="*/ 1106355 h 4289134"/>
              <a:gd name="connsiteX97" fmla="*/ 4356259 w 5231415"/>
              <a:gd name="connsiteY97" fmla="*/ 1059206 h 4289134"/>
              <a:gd name="connsiteX98" fmla="*/ 4375309 w 5231415"/>
              <a:gd name="connsiteY98" fmla="*/ 988245 h 4289134"/>
              <a:gd name="connsiteX99" fmla="*/ 4299109 w 5231415"/>
              <a:gd name="connsiteY99" fmla="*/ 872516 h 4289134"/>
              <a:gd name="connsiteX100" fmla="*/ 4196239 w 5231415"/>
              <a:gd name="connsiteY100" fmla="*/ 902520 h 4289134"/>
              <a:gd name="connsiteX101" fmla="*/ 4166712 w 5231415"/>
              <a:gd name="connsiteY101" fmla="*/ 952526 h 4289134"/>
              <a:gd name="connsiteX102" fmla="*/ 4150042 w 5231415"/>
              <a:gd name="connsiteY102" fmla="*/ 1051586 h 4289134"/>
              <a:gd name="connsiteX103" fmla="*/ 4100513 w 5231415"/>
              <a:gd name="connsiteY103" fmla="*/ 1072065 h 4289134"/>
              <a:gd name="connsiteX104" fmla="*/ 4007644 w 5231415"/>
              <a:gd name="connsiteY104" fmla="*/ 981101 h 4289134"/>
              <a:gd name="connsiteX105" fmla="*/ 3906203 w 5231415"/>
              <a:gd name="connsiteY105" fmla="*/ 1030155 h 4289134"/>
              <a:gd name="connsiteX106" fmla="*/ 3877628 w 5231415"/>
              <a:gd name="connsiteY106" fmla="*/ 1001580 h 4289134"/>
              <a:gd name="connsiteX107" fmla="*/ 3888582 w 5231415"/>
              <a:gd name="connsiteY107" fmla="*/ 963956 h 4289134"/>
              <a:gd name="connsiteX108" fmla="*/ 3937159 w 5231415"/>
              <a:gd name="connsiteY108" fmla="*/ 869659 h 4289134"/>
              <a:gd name="connsiteX109" fmla="*/ 3891916 w 5231415"/>
              <a:gd name="connsiteY109" fmla="*/ 814414 h 4289134"/>
              <a:gd name="connsiteX110" fmla="*/ 3763328 w 5231415"/>
              <a:gd name="connsiteY110" fmla="*/ 820129 h 4289134"/>
              <a:gd name="connsiteX111" fmla="*/ 3714750 w 5231415"/>
              <a:gd name="connsiteY111" fmla="*/ 892519 h 4289134"/>
              <a:gd name="connsiteX112" fmla="*/ 3525680 w 5231415"/>
              <a:gd name="connsiteY112" fmla="*/ 948715 h 4289134"/>
              <a:gd name="connsiteX113" fmla="*/ 3502819 w 5231415"/>
              <a:gd name="connsiteY113" fmla="*/ 908712 h 4289134"/>
              <a:gd name="connsiteX114" fmla="*/ 3537110 w 5231415"/>
              <a:gd name="connsiteY114" fmla="*/ 744405 h 4289134"/>
              <a:gd name="connsiteX115" fmla="*/ 3504724 w 5231415"/>
              <a:gd name="connsiteY115" fmla="*/ 787743 h 4289134"/>
              <a:gd name="connsiteX116" fmla="*/ 3294221 w 5231415"/>
              <a:gd name="connsiteY116" fmla="*/ 826796 h 4289134"/>
              <a:gd name="connsiteX117" fmla="*/ 3158967 w 5231415"/>
              <a:gd name="connsiteY117" fmla="*/ 794412 h 4289134"/>
              <a:gd name="connsiteX118" fmla="*/ 3118962 w 5231415"/>
              <a:gd name="connsiteY118" fmla="*/ 751549 h 4289134"/>
              <a:gd name="connsiteX119" fmla="*/ 3008472 w 5231415"/>
              <a:gd name="connsiteY119" fmla="*/ 745833 h 4289134"/>
              <a:gd name="connsiteX120" fmla="*/ 3001328 w 5231415"/>
              <a:gd name="connsiteY120" fmla="*/ 991102 h 4289134"/>
              <a:gd name="connsiteX121" fmla="*/ 2654617 w 5231415"/>
              <a:gd name="connsiteY121" fmla="*/ 1005390 h 4289134"/>
              <a:gd name="connsiteX122" fmla="*/ 2517934 w 5231415"/>
              <a:gd name="connsiteY122" fmla="*/ 1042537 h 4289134"/>
              <a:gd name="connsiteX123" fmla="*/ 2557939 w 5231415"/>
              <a:gd name="connsiteY123" fmla="*/ 701542 h 4289134"/>
              <a:gd name="connsiteX124" fmla="*/ 2457450 w 5231415"/>
              <a:gd name="connsiteY124" fmla="*/ 714401 h 4289134"/>
              <a:gd name="connsiteX125" fmla="*/ 2262664 w 5231415"/>
              <a:gd name="connsiteY125" fmla="*/ 710115 h 4289134"/>
              <a:gd name="connsiteX126" fmla="*/ 2229326 w 5231415"/>
              <a:gd name="connsiteY126" fmla="*/ 717735 h 4289134"/>
              <a:gd name="connsiteX127" fmla="*/ 2269332 w 5231415"/>
              <a:gd name="connsiteY127" fmla="*/ 825843 h 4289134"/>
              <a:gd name="connsiteX128" fmla="*/ 2299335 w 5231415"/>
              <a:gd name="connsiteY128" fmla="*/ 919665 h 4289134"/>
              <a:gd name="connsiteX129" fmla="*/ 2380296 w 5231415"/>
              <a:gd name="connsiteY129" fmla="*/ 858705 h 4289134"/>
              <a:gd name="connsiteX130" fmla="*/ 2432209 w 5231415"/>
              <a:gd name="connsiteY130" fmla="*/ 939668 h 4289134"/>
              <a:gd name="connsiteX131" fmla="*/ 2460784 w 5231415"/>
              <a:gd name="connsiteY131" fmla="*/ 992055 h 4289134"/>
              <a:gd name="connsiteX132" fmla="*/ 2415541 w 5231415"/>
              <a:gd name="connsiteY132" fmla="*/ 1046348 h 4289134"/>
              <a:gd name="connsiteX133" fmla="*/ 2289334 w 5231415"/>
              <a:gd name="connsiteY133" fmla="*/ 984435 h 4289134"/>
              <a:gd name="connsiteX134" fmla="*/ 2212657 w 5231415"/>
              <a:gd name="connsiteY134" fmla="*/ 1067303 h 4289134"/>
              <a:gd name="connsiteX135" fmla="*/ 2163604 w 5231415"/>
              <a:gd name="connsiteY135" fmla="*/ 1053015 h 4289134"/>
              <a:gd name="connsiteX136" fmla="*/ 2110264 w 5231415"/>
              <a:gd name="connsiteY136" fmla="*/ 1037775 h 4289134"/>
              <a:gd name="connsiteX137" fmla="*/ 2161699 w 5231415"/>
              <a:gd name="connsiteY137" fmla="*/ 1148265 h 4289134"/>
              <a:gd name="connsiteX138" fmla="*/ 2156936 w 5231415"/>
              <a:gd name="connsiteY138" fmla="*/ 1209701 h 4289134"/>
              <a:gd name="connsiteX139" fmla="*/ 2103121 w 5231415"/>
              <a:gd name="connsiteY139" fmla="*/ 1243039 h 4289134"/>
              <a:gd name="connsiteX140" fmla="*/ 2045494 w 5231415"/>
              <a:gd name="connsiteY140" fmla="*/ 1204938 h 4289134"/>
              <a:gd name="connsiteX141" fmla="*/ 2066449 w 5231415"/>
              <a:gd name="connsiteY141" fmla="*/ 1098735 h 4289134"/>
              <a:gd name="connsiteX142" fmla="*/ 2010251 w 5231415"/>
              <a:gd name="connsiteY142" fmla="*/ 1157314 h 4289134"/>
              <a:gd name="connsiteX143" fmla="*/ 1985964 w 5231415"/>
              <a:gd name="connsiteY143" fmla="*/ 1244467 h 4289134"/>
              <a:gd name="connsiteX144" fmla="*/ 1925003 w 5231415"/>
              <a:gd name="connsiteY144" fmla="*/ 1250659 h 4289134"/>
              <a:gd name="connsiteX145" fmla="*/ 1915479 w 5231415"/>
              <a:gd name="connsiteY145" fmla="*/ 1404964 h 4289134"/>
              <a:gd name="connsiteX146" fmla="*/ 1816893 w 5231415"/>
              <a:gd name="connsiteY146" fmla="*/ 1420681 h 4289134"/>
              <a:gd name="connsiteX147" fmla="*/ 1820228 w 5231415"/>
              <a:gd name="connsiteY147" fmla="*/ 1364959 h 4289134"/>
              <a:gd name="connsiteX148" fmla="*/ 1780223 w 5231415"/>
              <a:gd name="connsiteY148" fmla="*/ 1317809 h 4289134"/>
              <a:gd name="connsiteX149" fmla="*/ 1815465 w 5231415"/>
              <a:gd name="connsiteY149" fmla="*/ 1248278 h 4289134"/>
              <a:gd name="connsiteX150" fmla="*/ 1870234 w 5231415"/>
              <a:gd name="connsiteY150" fmla="*/ 1138740 h 4289134"/>
              <a:gd name="connsiteX151" fmla="*/ 1915478 w 5231415"/>
              <a:gd name="connsiteY151" fmla="*/ 1172078 h 4289134"/>
              <a:gd name="connsiteX152" fmla="*/ 1951195 w 5231415"/>
              <a:gd name="connsiteY152" fmla="*/ 1079209 h 4289134"/>
              <a:gd name="connsiteX153" fmla="*/ 1887855 w 5231415"/>
              <a:gd name="connsiteY153" fmla="*/ 1080161 h 4289134"/>
              <a:gd name="connsiteX154" fmla="*/ 1875473 w 5231415"/>
              <a:gd name="connsiteY154" fmla="*/ 1014439 h 4289134"/>
              <a:gd name="connsiteX155" fmla="*/ 1919764 w 5231415"/>
              <a:gd name="connsiteY155" fmla="*/ 983006 h 4289134"/>
              <a:gd name="connsiteX156" fmla="*/ 2002631 w 5231415"/>
              <a:gd name="connsiteY156" fmla="*/ 1029203 h 4289134"/>
              <a:gd name="connsiteX157" fmla="*/ 2028825 w 5231415"/>
              <a:gd name="connsiteY157" fmla="*/ 937763 h 4289134"/>
              <a:gd name="connsiteX158" fmla="*/ 2024539 w 5231415"/>
              <a:gd name="connsiteY158" fmla="*/ 800603 h 4289134"/>
              <a:gd name="connsiteX159" fmla="*/ 2079307 w 5231415"/>
              <a:gd name="connsiteY159" fmla="*/ 742024 h 4289134"/>
              <a:gd name="connsiteX160" fmla="*/ 1999774 w 5231415"/>
              <a:gd name="connsiteY160" fmla="*/ 731546 h 4289134"/>
              <a:gd name="connsiteX161" fmla="*/ 1996916 w 5231415"/>
              <a:gd name="connsiteY161" fmla="*/ 663443 h 4289134"/>
              <a:gd name="connsiteX162" fmla="*/ 1983499 w 5231415"/>
              <a:gd name="connsiteY162" fmla="*/ 663949 h 4289134"/>
              <a:gd name="connsiteX163" fmla="*/ 1987708 w 5231415"/>
              <a:gd name="connsiteY163" fmla="*/ 672016 h 4289134"/>
              <a:gd name="connsiteX164" fmla="*/ 1422559 w 5231415"/>
              <a:gd name="connsiteY164" fmla="*/ 697416 h 4289134"/>
              <a:gd name="connsiteX165" fmla="*/ 1203483 w 5231415"/>
              <a:gd name="connsiteY165" fmla="*/ 783141 h 4289134"/>
              <a:gd name="connsiteX166" fmla="*/ 1202518 w 5231415"/>
              <a:gd name="connsiteY166" fmla="*/ 783652 h 4289134"/>
              <a:gd name="connsiteX167" fmla="*/ 1221343 w 5231415"/>
              <a:gd name="connsiteY167" fmla="*/ 817567 h 4289134"/>
              <a:gd name="connsiteX168" fmla="*/ 1265397 w 5231415"/>
              <a:gd name="connsiteY168" fmla="*/ 885849 h 4289134"/>
              <a:gd name="connsiteX169" fmla="*/ 1518761 w 5231415"/>
              <a:gd name="connsiteY169" fmla="*/ 1092066 h 4289134"/>
              <a:gd name="connsiteX170" fmla="*/ 1462564 w 5231415"/>
              <a:gd name="connsiteY170" fmla="*/ 1136833 h 4289134"/>
              <a:gd name="connsiteX171" fmla="*/ 1373505 w 5231415"/>
              <a:gd name="connsiteY171" fmla="*/ 1175410 h 4289134"/>
              <a:gd name="connsiteX172" fmla="*/ 1273969 w 5231415"/>
              <a:gd name="connsiteY172" fmla="*/ 1207794 h 4289134"/>
              <a:gd name="connsiteX173" fmla="*/ 1213961 w 5231415"/>
              <a:gd name="connsiteY173" fmla="*/ 1304473 h 4289134"/>
              <a:gd name="connsiteX174" fmla="*/ 1359218 w 5231415"/>
              <a:gd name="connsiteY174" fmla="*/ 1303043 h 4289134"/>
              <a:gd name="connsiteX175" fmla="*/ 1395412 w 5231415"/>
              <a:gd name="connsiteY175" fmla="*/ 1380673 h 4289134"/>
              <a:gd name="connsiteX176" fmla="*/ 1341596 w 5231415"/>
              <a:gd name="connsiteY176" fmla="*/ 1408772 h 4289134"/>
              <a:gd name="connsiteX177" fmla="*/ 1309688 w 5231415"/>
              <a:gd name="connsiteY177" fmla="*/ 1500211 h 4289134"/>
              <a:gd name="connsiteX178" fmla="*/ 1221582 w 5231415"/>
              <a:gd name="connsiteY178" fmla="*/ 1504498 h 4289134"/>
              <a:gd name="connsiteX179" fmla="*/ 902018 w 5231415"/>
              <a:gd name="connsiteY179" fmla="*/ 1606415 h 4289134"/>
              <a:gd name="connsiteX180" fmla="*/ 825818 w 5231415"/>
              <a:gd name="connsiteY180" fmla="*/ 1712619 h 4289134"/>
              <a:gd name="connsiteX181" fmla="*/ 574834 w 5231415"/>
              <a:gd name="connsiteY181" fmla="*/ 1791677 h 4289134"/>
              <a:gd name="connsiteX182" fmla="*/ 549116 w 5231415"/>
              <a:gd name="connsiteY182" fmla="*/ 1739765 h 4289134"/>
              <a:gd name="connsiteX183" fmla="*/ 491015 w 5231415"/>
              <a:gd name="connsiteY183" fmla="*/ 1744528 h 4289134"/>
              <a:gd name="connsiteX184" fmla="*/ 484346 w 5231415"/>
              <a:gd name="connsiteY184" fmla="*/ 1826920 h 4289134"/>
              <a:gd name="connsiteX185" fmla="*/ 397669 w 5231415"/>
              <a:gd name="connsiteY185" fmla="*/ 1885974 h 4289134"/>
              <a:gd name="connsiteX186" fmla="*/ 384334 w 5231415"/>
              <a:gd name="connsiteY186" fmla="*/ 1785962 h 4289134"/>
              <a:gd name="connsiteX187" fmla="*/ 403384 w 5231415"/>
              <a:gd name="connsiteY187" fmla="*/ 1776913 h 4289134"/>
              <a:gd name="connsiteX188" fmla="*/ 411004 w 5231415"/>
              <a:gd name="connsiteY188" fmla="*/ 1708333 h 4289134"/>
              <a:gd name="connsiteX189" fmla="*/ 311944 w 5231415"/>
              <a:gd name="connsiteY189" fmla="*/ 1677853 h 4289134"/>
              <a:gd name="connsiteX190" fmla="*/ 306705 w 5231415"/>
              <a:gd name="connsiteY190" fmla="*/ 1644040 h 4289134"/>
              <a:gd name="connsiteX191" fmla="*/ 158115 w 5231415"/>
              <a:gd name="connsiteY191" fmla="*/ 1599748 h 4289134"/>
              <a:gd name="connsiteX192" fmla="*/ 23336 w 5231415"/>
              <a:gd name="connsiteY192" fmla="*/ 1615941 h 4289134"/>
              <a:gd name="connsiteX193" fmla="*/ 0 w 5231415"/>
              <a:gd name="connsiteY193" fmla="*/ 1561648 h 4289134"/>
              <a:gd name="connsiteX194" fmla="*/ 205264 w 5231415"/>
              <a:gd name="connsiteY194" fmla="*/ 1488782 h 4289134"/>
              <a:gd name="connsiteX195" fmla="*/ 1136299 w 5231415"/>
              <a:gd name="connsiteY195" fmla="*/ 784219 h 4289134"/>
              <a:gd name="connsiteX196" fmla="*/ 1161119 w 5231415"/>
              <a:gd name="connsiteY196" fmla="*/ 767126 h 4289134"/>
              <a:gd name="connsiteX197" fmla="*/ 1169352 w 5231415"/>
              <a:gd name="connsiteY197" fmla="*/ 754566 h 4289134"/>
              <a:gd name="connsiteX198" fmla="*/ 1277302 w 5231415"/>
              <a:gd name="connsiteY198" fmla="*/ 708528 h 4289134"/>
              <a:gd name="connsiteX199" fmla="*/ 1288745 w 5231415"/>
              <a:gd name="connsiteY199" fmla="*/ 704133 h 4289134"/>
              <a:gd name="connsiteX200" fmla="*/ 1298258 w 5231415"/>
              <a:gd name="connsiteY200" fmla="*/ 589147 h 4289134"/>
              <a:gd name="connsiteX201" fmla="*/ 2369343 w 5231415"/>
              <a:gd name="connsiteY201" fmla="*/ 201004 h 4289134"/>
              <a:gd name="connsiteX202" fmla="*/ 3529489 w 5231415"/>
              <a:gd name="connsiteY202" fmla="*/ 10027 h 4289134"/>
              <a:gd name="connsiteX203" fmla="*/ 3833873 w 5231415"/>
              <a:gd name="connsiteY203" fmla="*/ 435 h 4289134"/>
              <a:gd name="connsiteX0-1" fmla="*/ 3833873 w 5231415"/>
              <a:gd name="connsiteY0-2" fmla="*/ 435 h 4289134"/>
              <a:gd name="connsiteX1-3" fmla="*/ 4729163 w 5231415"/>
              <a:gd name="connsiteY1-4" fmla="*/ 60510 h 4289134"/>
              <a:gd name="connsiteX2-5" fmla="*/ 4756309 w 5231415"/>
              <a:gd name="connsiteY2-6" fmla="*/ 320066 h 4289134"/>
              <a:gd name="connsiteX3-7" fmla="*/ 4901565 w 5231415"/>
              <a:gd name="connsiteY3-8" fmla="*/ 549618 h 4289134"/>
              <a:gd name="connsiteX4-9" fmla="*/ 5043964 w 5231415"/>
              <a:gd name="connsiteY4-10" fmla="*/ 892995 h 4289134"/>
              <a:gd name="connsiteX5-11" fmla="*/ 5217319 w 5231415"/>
              <a:gd name="connsiteY5-12" fmla="*/ 1143026 h 4289134"/>
              <a:gd name="connsiteX6-13" fmla="*/ 5181600 w 5231415"/>
              <a:gd name="connsiteY6-14" fmla="*/ 1647851 h 4289134"/>
              <a:gd name="connsiteX7-15" fmla="*/ 4830604 w 5231415"/>
              <a:gd name="connsiteY7-16" fmla="*/ 2009801 h 4289134"/>
              <a:gd name="connsiteX8-17" fmla="*/ 4082415 w 5231415"/>
              <a:gd name="connsiteY8-18" fmla="*/ 2500815 h 4289134"/>
              <a:gd name="connsiteX9-19" fmla="*/ 3478055 w 5231415"/>
              <a:gd name="connsiteY9-20" fmla="*/ 3291390 h 4289134"/>
              <a:gd name="connsiteX10-21" fmla="*/ 3278982 w 5231415"/>
              <a:gd name="connsiteY10-22" fmla="*/ 4289134 h 4289134"/>
              <a:gd name="connsiteX11-23" fmla="*/ 2331244 w 5231415"/>
              <a:gd name="connsiteY11-24" fmla="*/ 3994335 h 4289134"/>
              <a:gd name="connsiteX12-25" fmla="*/ 878205 w 5231415"/>
              <a:gd name="connsiteY12-26" fmla="*/ 3684297 h 4289134"/>
              <a:gd name="connsiteX13-27" fmla="*/ 212407 w 5231415"/>
              <a:gd name="connsiteY13-28" fmla="*/ 3371400 h 4289134"/>
              <a:gd name="connsiteX14-29" fmla="*/ 401954 w 5231415"/>
              <a:gd name="connsiteY14-30" fmla="*/ 3154707 h 4289134"/>
              <a:gd name="connsiteX15-31" fmla="*/ 802958 w 5231415"/>
              <a:gd name="connsiteY15-32" fmla="*/ 3085174 h 4289134"/>
              <a:gd name="connsiteX16-33" fmla="*/ 837724 w 5231415"/>
              <a:gd name="connsiteY16-34" fmla="*/ 2820855 h 4289134"/>
              <a:gd name="connsiteX17-35" fmla="*/ 882015 w 5231415"/>
              <a:gd name="connsiteY17-36" fmla="*/ 2758942 h 4289134"/>
              <a:gd name="connsiteX18-37" fmla="*/ 950595 w 5231415"/>
              <a:gd name="connsiteY18-38" fmla="*/ 2537010 h 4289134"/>
              <a:gd name="connsiteX19-39" fmla="*/ 1073467 w 5231415"/>
              <a:gd name="connsiteY19-40" fmla="*/ 2499863 h 4289134"/>
              <a:gd name="connsiteX20-41" fmla="*/ 1124903 w 5231415"/>
              <a:gd name="connsiteY20-42" fmla="*/ 2576063 h 4289134"/>
              <a:gd name="connsiteX21-43" fmla="*/ 1208247 w 5231415"/>
              <a:gd name="connsiteY21-44" fmla="*/ 2450809 h 4289134"/>
              <a:gd name="connsiteX22-45" fmla="*/ 1286827 w 5231415"/>
              <a:gd name="connsiteY22-46" fmla="*/ 2414614 h 4289134"/>
              <a:gd name="connsiteX23-47" fmla="*/ 1339216 w 5231415"/>
              <a:gd name="connsiteY23-48" fmla="*/ 2336985 h 4289134"/>
              <a:gd name="connsiteX24-49" fmla="*/ 1441132 w 5231415"/>
              <a:gd name="connsiteY24-50" fmla="*/ 2305077 h 4289134"/>
              <a:gd name="connsiteX25-51" fmla="*/ 1527334 w 5231415"/>
              <a:gd name="connsiteY25-52" fmla="*/ 2240307 h 4289134"/>
              <a:gd name="connsiteX26-53" fmla="*/ 1615917 w 5231415"/>
              <a:gd name="connsiteY26-54" fmla="*/ 2261263 h 4289134"/>
              <a:gd name="connsiteX27-55" fmla="*/ 1510665 w 5231415"/>
              <a:gd name="connsiteY27-56" fmla="*/ 2523675 h 4289134"/>
              <a:gd name="connsiteX28-57" fmla="*/ 1496378 w 5231415"/>
              <a:gd name="connsiteY28-58" fmla="*/ 2679886 h 4289134"/>
              <a:gd name="connsiteX29-59" fmla="*/ 1492568 w 5231415"/>
              <a:gd name="connsiteY29-60" fmla="*/ 2906580 h 4289134"/>
              <a:gd name="connsiteX30-61" fmla="*/ 1447324 w 5231415"/>
              <a:gd name="connsiteY30-62" fmla="*/ 2996115 h 4289134"/>
              <a:gd name="connsiteX31-63" fmla="*/ 1485900 w 5231415"/>
              <a:gd name="connsiteY31-64" fmla="*/ 3075648 h 4289134"/>
              <a:gd name="connsiteX32-65" fmla="*/ 1636395 w 5231415"/>
              <a:gd name="connsiteY32-66" fmla="*/ 3063743 h 4289134"/>
              <a:gd name="connsiteX33-67" fmla="*/ 1610678 w 5231415"/>
              <a:gd name="connsiteY33-68" fmla="*/ 2948490 h 4289134"/>
              <a:gd name="connsiteX34-69" fmla="*/ 1534477 w 5231415"/>
              <a:gd name="connsiteY34-70" fmla="*/ 2852288 h 4289134"/>
              <a:gd name="connsiteX35-71" fmla="*/ 1561624 w 5231415"/>
              <a:gd name="connsiteY35-72" fmla="*/ 2595588 h 4289134"/>
              <a:gd name="connsiteX36-73" fmla="*/ 1665923 w 5231415"/>
              <a:gd name="connsiteY36-74" fmla="*/ 2554631 h 4289134"/>
              <a:gd name="connsiteX37-75" fmla="*/ 1672590 w 5231415"/>
              <a:gd name="connsiteY37-76" fmla="*/ 2710841 h 4289134"/>
              <a:gd name="connsiteX38-77" fmla="*/ 1796415 w 5231415"/>
              <a:gd name="connsiteY38-78" fmla="*/ 2699887 h 4289134"/>
              <a:gd name="connsiteX39-79" fmla="*/ 1818323 w 5231415"/>
              <a:gd name="connsiteY39-80" fmla="*/ 2596065 h 4289134"/>
              <a:gd name="connsiteX40-81" fmla="*/ 1844040 w 5231415"/>
              <a:gd name="connsiteY40-82" fmla="*/ 2510340 h 4289134"/>
              <a:gd name="connsiteX41-83" fmla="*/ 1809273 w 5231415"/>
              <a:gd name="connsiteY41-84" fmla="*/ 2432711 h 4289134"/>
              <a:gd name="connsiteX42-85" fmla="*/ 1861185 w 5231415"/>
              <a:gd name="connsiteY42-86" fmla="*/ 2353654 h 4289134"/>
              <a:gd name="connsiteX43-87" fmla="*/ 1927860 w 5231415"/>
              <a:gd name="connsiteY43-88" fmla="*/ 2378419 h 4289134"/>
              <a:gd name="connsiteX44-89" fmla="*/ 1942148 w 5231415"/>
              <a:gd name="connsiteY44-90" fmla="*/ 2284121 h 4289134"/>
              <a:gd name="connsiteX45-91" fmla="*/ 1987868 w 5231415"/>
              <a:gd name="connsiteY45-92" fmla="*/ 2241259 h 4289134"/>
              <a:gd name="connsiteX46-93" fmla="*/ 2043113 w 5231415"/>
              <a:gd name="connsiteY46-94" fmla="*/ 2318411 h 4289134"/>
              <a:gd name="connsiteX47-95" fmla="*/ 2034540 w 5231415"/>
              <a:gd name="connsiteY47-96" fmla="*/ 2391277 h 4289134"/>
              <a:gd name="connsiteX48-97" fmla="*/ 2146459 w 5231415"/>
              <a:gd name="connsiteY48-98" fmla="*/ 2395087 h 4289134"/>
              <a:gd name="connsiteX49-99" fmla="*/ 2086452 w 5231415"/>
              <a:gd name="connsiteY49-100" fmla="*/ 2322220 h 4289134"/>
              <a:gd name="connsiteX50-101" fmla="*/ 2054543 w 5231415"/>
              <a:gd name="connsiteY50-102" fmla="*/ 2226495 h 4289134"/>
              <a:gd name="connsiteX51-103" fmla="*/ 2079784 w 5231415"/>
              <a:gd name="connsiteY51-104" fmla="*/ 2188395 h 4289134"/>
              <a:gd name="connsiteX52-105" fmla="*/ 2164080 w 5231415"/>
              <a:gd name="connsiteY52-106" fmla="*/ 2185537 h 4289134"/>
              <a:gd name="connsiteX53-107" fmla="*/ 2162651 w 5231415"/>
              <a:gd name="connsiteY53-108" fmla="*/ 2285550 h 4289134"/>
              <a:gd name="connsiteX54-109" fmla="*/ 2295049 w 5231415"/>
              <a:gd name="connsiteY54-110" fmla="*/ 2283169 h 4289134"/>
              <a:gd name="connsiteX55-111" fmla="*/ 2242185 w 5231415"/>
              <a:gd name="connsiteY55-112" fmla="*/ 2395088 h 4289134"/>
              <a:gd name="connsiteX56-113" fmla="*/ 2298859 w 5231415"/>
              <a:gd name="connsiteY56-114" fmla="*/ 2412708 h 4289134"/>
              <a:gd name="connsiteX57-115" fmla="*/ 2394109 w 5231415"/>
              <a:gd name="connsiteY57-116" fmla="*/ 2367465 h 4289134"/>
              <a:gd name="connsiteX58-117" fmla="*/ 2476500 w 5231415"/>
              <a:gd name="connsiteY58-118" fmla="*/ 2247450 h 4289134"/>
              <a:gd name="connsiteX59-119" fmla="*/ 2509838 w 5231415"/>
              <a:gd name="connsiteY59-120" fmla="*/ 2268882 h 4289134"/>
              <a:gd name="connsiteX60-121" fmla="*/ 2493645 w 5231415"/>
              <a:gd name="connsiteY60-122" fmla="*/ 2227447 h 4289134"/>
              <a:gd name="connsiteX61-123" fmla="*/ 2458402 w 5231415"/>
              <a:gd name="connsiteY61-124" fmla="*/ 2121720 h 4289134"/>
              <a:gd name="connsiteX62-125" fmla="*/ 2400777 w 5231415"/>
              <a:gd name="connsiteY62-126" fmla="*/ 2018373 h 4289134"/>
              <a:gd name="connsiteX63-127" fmla="*/ 2394109 w 5231415"/>
              <a:gd name="connsiteY63-128" fmla="*/ 1935984 h 4289134"/>
              <a:gd name="connsiteX64-129" fmla="*/ 2537937 w 5231415"/>
              <a:gd name="connsiteY64-130" fmla="*/ 2014564 h 4289134"/>
              <a:gd name="connsiteX65-131" fmla="*/ 2624138 w 5231415"/>
              <a:gd name="connsiteY65-132" fmla="*/ 1878832 h 4289134"/>
              <a:gd name="connsiteX66-133" fmla="*/ 2657952 w 5231415"/>
              <a:gd name="connsiteY66-134" fmla="*/ 1775963 h 4289134"/>
              <a:gd name="connsiteX67-135" fmla="*/ 2487930 w 5231415"/>
              <a:gd name="connsiteY67-136" fmla="*/ 1740243 h 4289134"/>
              <a:gd name="connsiteX68-137" fmla="*/ 2538413 w 5231415"/>
              <a:gd name="connsiteY68-138" fmla="*/ 1683093 h 4289134"/>
              <a:gd name="connsiteX69-139" fmla="*/ 2639853 w 5231415"/>
              <a:gd name="connsiteY69-140" fmla="*/ 1689286 h 4289134"/>
              <a:gd name="connsiteX70-141" fmla="*/ 2666524 w 5231415"/>
              <a:gd name="connsiteY70-142" fmla="*/ 1639755 h 4289134"/>
              <a:gd name="connsiteX71-143" fmla="*/ 2780824 w 5231415"/>
              <a:gd name="connsiteY71-144" fmla="*/ 1807395 h 4289134"/>
              <a:gd name="connsiteX72-145" fmla="*/ 2859405 w 5231415"/>
              <a:gd name="connsiteY72-146" fmla="*/ 1906455 h 4289134"/>
              <a:gd name="connsiteX73-147" fmla="*/ 2746534 w 5231415"/>
              <a:gd name="connsiteY73-148" fmla="*/ 1664996 h 4289134"/>
              <a:gd name="connsiteX74-149" fmla="*/ 2690813 w 5231415"/>
              <a:gd name="connsiteY74-150" fmla="*/ 1638802 h 4289134"/>
              <a:gd name="connsiteX75-151" fmla="*/ 2668906 w 5231415"/>
              <a:gd name="connsiteY75-152" fmla="*/ 1589749 h 4289134"/>
              <a:gd name="connsiteX76-153" fmla="*/ 2782253 w 5231415"/>
              <a:gd name="connsiteY76-154" fmla="*/ 1459732 h 4289134"/>
              <a:gd name="connsiteX77-155" fmla="*/ 2849880 w 5231415"/>
              <a:gd name="connsiteY77-156" fmla="*/ 1576415 h 4289134"/>
              <a:gd name="connsiteX78-157" fmla="*/ 2987040 w 5231415"/>
              <a:gd name="connsiteY78-158" fmla="*/ 1722146 h 4289134"/>
              <a:gd name="connsiteX79-159" fmla="*/ 3024664 w 5231415"/>
              <a:gd name="connsiteY79-160" fmla="*/ 1754055 h 4289134"/>
              <a:gd name="connsiteX80-161" fmla="*/ 3062764 w 5231415"/>
              <a:gd name="connsiteY80-162" fmla="*/ 1607370 h 4289134"/>
              <a:gd name="connsiteX81-163" fmla="*/ 3138964 w 5231415"/>
              <a:gd name="connsiteY81-164" fmla="*/ 1635469 h 4289134"/>
              <a:gd name="connsiteX82-165" fmla="*/ 3217069 w 5231415"/>
              <a:gd name="connsiteY82-166" fmla="*/ 1551648 h 4289134"/>
              <a:gd name="connsiteX83-167" fmla="*/ 3197543 w 5231415"/>
              <a:gd name="connsiteY83-168" fmla="*/ 1471162 h 4289134"/>
              <a:gd name="connsiteX84-169" fmla="*/ 3228499 w 5231415"/>
              <a:gd name="connsiteY84-170" fmla="*/ 1466877 h 4289134"/>
              <a:gd name="connsiteX85-171" fmla="*/ 3376137 w 5231415"/>
              <a:gd name="connsiteY85-172" fmla="*/ 1714051 h 4289134"/>
              <a:gd name="connsiteX86-173" fmla="*/ 3427095 w 5231415"/>
              <a:gd name="connsiteY86-174" fmla="*/ 1656900 h 4289134"/>
              <a:gd name="connsiteX87-175" fmla="*/ 3433286 w 5231415"/>
              <a:gd name="connsiteY87-176" fmla="*/ 1456399 h 4289134"/>
              <a:gd name="connsiteX88-177" fmla="*/ 3589497 w 5231415"/>
              <a:gd name="connsiteY88-178" fmla="*/ 1404963 h 4289134"/>
              <a:gd name="connsiteX89-179" fmla="*/ 3641884 w 5231415"/>
              <a:gd name="connsiteY89-180" fmla="*/ 1235895 h 4289134"/>
              <a:gd name="connsiteX90-181" fmla="*/ 3763804 w 5231415"/>
              <a:gd name="connsiteY90-182" fmla="*/ 1144455 h 4289134"/>
              <a:gd name="connsiteX91-183" fmla="*/ 3889534 w 5231415"/>
              <a:gd name="connsiteY91-184" fmla="*/ 1067302 h 4289134"/>
              <a:gd name="connsiteX92-185" fmla="*/ 3984308 w 5231415"/>
              <a:gd name="connsiteY92-186" fmla="*/ 1041109 h 4289134"/>
              <a:gd name="connsiteX93-187" fmla="*/ 4090035 w 5231415"/>
              <a:gd name="connsiteY93-188" fmla="*/ 1103021 h 4289134"/>
              <a:gd name="connsiteX94-189" fmla="*/ 4229577 w 5231415"/>
              <a:gd name="connsiteY94-190" fmla="*/ 1091115 h 4289134"/>
              <a:gd name="connsiteX95-191" fmla="*/ 4464844 w 5231415"/>
              <a:gd name="connsiteY95-192" fmla="*/ 1159695 h 4289134"/>
              <a:gd name="connsiteX96-193" fmla="*/ 4440079 w 5231415"/>
              <a:gd name="connsiteY96-194" fmla="*/ 1106355 h 4289134"/>
              <a:gd name="connsiteX97-195" fmla="*/ 4356259 w 5231415"/>
              <a:gd name="connsiteY97-196" fmla="*/ 1059206 h 4289134"/>
              <a:gd name="connsiteX98-197" fmla="*/ 4375309 w 5231415"/>
              <a:gd name="connsiteY98-198" fmla="*/ 988245 h 4289134"/>
              <a:gd name="connsiteX99-199" fmla="*/ 4299109 w 5231415"/>
              <a:gd name="connsiteY99-200" fmla="*/ 872516 h 4289134"/>
              <a:gd name="connsiteX100-201" fmla="*/ 4196239 w 5231415"/>
              <a:gd name="connsiteY100-202" fmla="*/ 902520 h 4289134"/>
              <a:gd name="connsiteX101-203" fmla="*/ 4166712 w 5231415"/>
              <a:gd name="connsiteY101-204" fmla="*/ 952526 h 4289134"/>
              <a:gd name="connsiteX102-205" fmla="*/ 4150042 w 5231415"/>
              <a:gd name="connsiteY102-206" fmla="*/ 1051586 h 4289134"/>
              <a:gd name="connsiteX103-207" fmla="*/ 4100513 w 5231415"/>
              <a:gd name="connsiteY103-208" fmla="*/ 1072065 h 4289134"/>
              <a:gd name="connsiteX104-209" fmla="*/ 4007644 w 5231415"/>
              <a:gd name="connsiteY104-210" fmla="*/ 981101 h 4289134"/>
              <a:gd name="connsiteX105-211" fmla="*/ 3906203 w 5231415"/>
              <a:gd name="connsiteY105-212" fmla="*/ 1030155 h 4289134"/>
              <a:gd name="connsiteX106-213" fmla="*/ 3877628 w 5231415"/>
              <a:gd name="connsiteY106-214" fmla="*/ 1001580 h 4289134"/>
              <a:gd name="connsiteX107-215" fmla="*/ 3888582 w 5231415"/>
              <a:gd name="connsiteY107-216" fmla="*/ 963956 h 4289134"/>
              <a:gd name="connsiteX108-217" fmla="*/ 3937159 w 5231415"/>
              <a:gd name="connsiteY108-218" fmla="*/ 869659 h 4289134"/>
              <a:gd name="connsiteX109-219" fmla="*/ 3891916 w 5231415"/>
              <a:gd name="connsiteY109-220" fmla="*/ 814414 h 4289134"/>
              <a:gd name="connsiteX110-221" fmla="*/ 3763328 w 5231415"/>
              <a:gd name="connsiteY110-222" fmla="*/ 820129 h 4289134"/>
              <a:gd name="connsiteX111-223" fmla="*/ 3714750 w 5231415"/>
              <a:gd name="connsiteY111-224" fmla="*/ 892519 h 4289134"/>
              <a:gd name="connsiteX112-225" fmla="*/ 3525680 w 5231415"/>
              <a:gd name="connsiteY112-226" fmla="*/ 948715 h 4289134"/>
              <a:gd name="connsiteX113-227" fmla="*/ 3502819 w 5231415"/>
              <a:gd name="connsiteY113-228" fmla="*/ 908712 h 4289134"/>
              <a:gd name="connsiteX114-229" fmla="*/ 3537110 w 5231415"/>
              <a:gd name="connsiteY114-230" fmla="*/ 744405 h 4289134"/>
              <a:gd name="connsiteX115-231" fmla="*/ 3504724 w 5231415"/>
              <a:gd name="connsiteY115-232" fmla="*/ 787743 h 4289134"/>
              <a:gd name="connsiteX116-233" fmla="*/ 3294221 w 5231415"/>
              <a:gd name="connsiteY116-234" fmla="*/ 826796 h 4289134"/>
              <a:gd name="connsiteX117-235" fmla="*/ 3158967 w 5231415"/>
              <a:gd name="connsiteY117-236" fmla="*/ 794412 h 4289134"/>
              <a:gd name="connsiteX118-237" fmla="*/ 3118962 w 5231415"/>
              <a:gd name="connsiteY118-238" fmla="*/ 751549 h 4289134"/>
              <a:gd name="connsiteX119-239" fmla="*/ 3008472 w 5231415"/>
              <a:gd name="connsiteY119-240" fmla="*/ 745833 h 4289134"/>
              <a:gd name="connsiteX120-241" fmla="*/ 3001328 w 5231415"/>
              <a:gd name="connsiteY120-242" fmla="*/ 991102 h 4289134"/>
              <a:gd name="connsiteX121-243" fmla="*/ 2654617 w 5231415"/>
              <a:gd name="connsiteY121-244" fmla="*/ 1005390 h 4289134"/>
              <a:gd name="connsiteX122-245" fmla="*/ 2517934 w 5231415"/>
              <a:gd name="connsiteY122-246" fmla="*/ 1042537 h 4289134"/>
              <a:gd name="connsiteX123-247" fmla="*/ 2557939 w 5231415"/>
              <a:gd name="connsiteY123-248" fmla="*/ 701542 h 4289134"/>
              <a:gd name="connsiteX124-249" fmla="*/ 2457450 w 5231415"/>
              <a:gd name="connsiteY124-250" fmla="*/ 714401 h 4289134"/>
              <a:gd name="connsiteX125-251" fmla="*/ 2262664 w 5231415"/>
              <a:gd name="connsiteY125-252" fmla="*/ 710115 h 4289134"/>
              <a:gd name="connsiteX126-253" fmla="*/ 2229326 w 5231415"/>
              <a:gd name="connsiteY126-254" fmla="*/ 717735 h 4289134"/>
              <a:gd name="connsiteX127-255" fmla="*/ 2269332 w 5231415"/>
              <a:gd name="connsiteY127-256" fmla="*/ 825843 h 4289134"/>
              <a:gd name="connsiteX128-257" fmla="*/ 2299335 w 5231415"/>
              <a:gd name="connsiteY128-258" fmla="*/ 919665 h 4289134"/>
              <a:gd name="connsiteX129-259" fmla="*/ 2380296 w 5231415"/>
              <a:gd name="connsiteY129-260" fmla="*/ 858705 h 4289134"/>
              <a:gd name="connsiteX130-261" fmla="*/ 2432209 w 5231415"/>
              <a:gd name="connsiteY130-262" fmla="*/ 939668 h 4289134"/>
              <a:gd name="connsiteX131-263" fmla="*/ 2460784 w 5231415"/>
              <a:gd name="connsiteY131-264" fmla="*/ 992055 h 4289134"/>
              <a:gd name="connsiteX132-265" fmla="*/ 2415541 w 5231415"/>
              <a:gd name="connsiteY132-266" fmla="*/ 1046348 h 4289134"/>
              <a:gd name="connsiteX133-267" fmla="*/ 2289334 w 5231415"/>
              <a:gd name="connsiteY133-268" fmla="*/ 984435 h 4289134"/>
              <a:gd name="connsiteX134-269" fmla="*/ 2212657 w 5231415"/>
              <a:gd name="connsiteY134-270" fmla="*/ 1067303 h 4289134"/>
              <a:gd name="connsiteX135-271" fmla="*/ 2163604 w 5231415"/>
              <a:gd name="connsiteY135-272" fmla="*/ 1053015 h 4289134"/>
              <a:gd name="connsiteX136-273" fmla="*/ 2110264 w 5231415"/>
              <a:gd name="connsiteY136-274" fmla="*/ 1037775 h 4289134"/>
              <a:gd name="connsiteX137-275" fmla="*/ 2161699 w 5231415"/>
              <a:gd name="connsiteY137-276" fmla="*/ 1148265 h 4289134"/>
              <a:gd name="connsiteX138-277" fmla="*/ 2156936 w 5231415"/>
              <a:gd name="connsiteY138-278" fmla="*/ 1209701 h 4289134"/>
              <a:gd name="connsiteX139-279" fmla="*/ 2103121 w 5231415"/>
              <a:gd name="connsiteY139-280" fmla="*/ 1243039 h 4289134"/>
              <a:gd name="connsiteX140-281" fmla="*/ 2045494 w 5231415"/>
              <a:gd name="connsiteY140-282" fmla="*/ 1204938 h 4289134"/>
              <a:gd name="connsiteX141-283" fmla="*/ 2066449 w 5231415"/>
              <a:gd name="connsiteY141-284" fmla="*/ 1098735 h 4289134"/>
              <a:gd name="connsiteX142-285" fmla="*/ 2010251 w 5231415"/>
              <a:gd name="connsiteY142-286" fmla="*/ 1157314 h 4289134"/>
              <a:gd name="connsiteX143-287" fmla="*/ 1985964 w 5231415"/>
              <a:gd name="connsiteY143-288" fmla="*/ 1244467 h 4289134"/>
              <a:gd name="connsiteX144-289" fmla="*/ 1925003 w 5231415"/>
              <a:gd name="connsiteY144-290" fmla="*/ 1250659 h 4289134"/>
              <a:gd name="connsiteX145-291" fmla="*/ 1915479 w 5231415"/>
              <a:gd name="connsiteY145-292" fmla="*/ 1404964 h 4289134"/>
              <a:gd name="connsiteX146-293" fmla="*/ 1816893 w 5231415"/>
              <a:gd name="connsiteY146-294" fmla="*/ 1420681 h 4289134"/>
              <a:gd name="connsiteX147-295" fmla="*/ 1820228 w 5231415"/>
              <a:gd name="connsiteY147-296" fmla="*/ 1364959 h 4289134"/>
              <a:gd name="connsiteX148-297" fmla="*/ 1780223 w 5231415"/>
              <a:gd name="connsiteY148-298" fmla="*/ 1317809 h 4289134"/>
              <a:gd name="connsiteX149-299" fmla="*/ 1815465 w 5231415"/>
              <a:gd name="connsiteY149-300" fmla="*/ 1248278 h 4289134"/>
              <a:gd name="connsiteX150-301" fmla="*/ 1870234 w 5231415"/>
              <a:gd name="connsiteY150-302" fmla="*/ 1138740 h 4289134"/>
              <a:gd name="connsiteX151-303" fmla="*/ 1915478 w 5231415"/>
              <a:gd name="connsiteY151-304" fmla="*/ 1172078 h 4289134"/>
              <a:gd name="connsiteX152-305" fmla="*/ 1951195 w 5231415"/>
              <a:gd name="connsiteY152-306" fmla="*/ 1079209 h 4289134"/>
              <a:gd name="connsiteX153-307" fmla="*/ 1887855 w 5231415"/>
              <a:gd name="connsiteY153-308" fmla="*/ 1080161 h 4289134"/>
              <a:gd name="connsiteX154-309" fmla="*/ 1875473 w 5231415"/>
              <a:gd name="connsiteY154-310" fmla="*/ 1014439 h 4289134"/>
              <a:gd name="connsiteX155-311" fmla="*/ 1919764 w 5231415"/>
              <a:gd name="connsiteY155-312" fmla="*/ 983006 h 4289134"/>
              <a:gd name="connsiteX156-313" fmla="*/ 2002631 w 5231415"/>
              <a:gd name="connsiteY156-314" fmla="*/ 1029203 h 4289134"/>
              <a:gd name="connsiteX157-315" fmla="*/ 2028825 w 5231415"/>
              <a:gd name="connsiteY157-316" fmla="*/ 937763 h 4289134"/>
              <a:gd name="connsiteX158-317" fmla="*/ 2024539 w 5231415"/>
              <a:gd name="connsiteY158-318" fmla="*/ 800603 h 4289134"/>
              <a:gd name="connsiteX159-319" fmla="*/ 2079307 w 5231415"/>
              <a:gd name="connsiteY159-320" fmla="*/ 742024 h 4289134"/>
              <a:gd name="connsiteX160-321" fmla="*/ 1999774 w 5231415"/>
              <a:gd name="connsiteY160-322" fmla="*/ 731546 h 4289134"/>
              <a:gd name="connsiteX161-323" fmla="*/ 1996916 w 5231415"/>
              <a:gd name="connsiteY161-324" fmla="*/ 663443 h 4289134"/>
              <a:gd name="connsiteX162-325" fmla="*/ 1983499 w 5231415"/>
              <a:gd name="connsiteY162-326" fmla="*/ 663949 h 4289134"/>
              <a:gd name="connsiteX163-327" fmla="*/ 1987708 w 5231415"/>
              <a:gd name="connsiteY163-328" fmla="*/ 672016 h 4289134"/>
              <a:gd name="connsiteX164-329" fmla="*/ 1422559 w 5231415"/>
              <a:gd name="connsiteY164-330" fmla="*/ 697416 h 4289134"/>
              <a:gd name="connsiteX165-331" fmla="*/ 1203483 w 5231415"/>
              <a:gd name="connsiteY165-332" fmla="*/ 783141 h 4289134"/>
              <a:gd name="connsiteX166-333" fmla="*/ 1202518 w 5231415"/>
              <a:gd name="connsiteY166-334" fmla="*/ 783652 h 4289134"/>
              <a:gd name="connsiteX167-335" fmla="*/ 1221343 w 5231415"/>
              <a:gd name="connsiteY167-336" fmla="*/ 817567 h 4289134"/>
              <a:gd name="connsiteX168-337" fmla="*/ 1265397 w 5231415"/>
              <a:gd name="connsiteY168-338" fmla="*/ 885849 h 4289134"/>
              <a:gd name="connsiteX169-339" fmla="*/ 1518761 w 5231415"/>
              <a:gd name="connsiteY169-340" fmla="*/ 1092066 h 4289134"/>
              <a:gd name="connsiteX170-341" fmla="*/ 1462564 w 5231415"/>
              <a:gd name="connsiteY170-342" fmla="*/ 1136833 h 4289134"/>
              <a:gd name="connsiteX171-343" fmla="*/ 1373505 w 5231415"/>
              <a:gd name="connsiteY171-344" fmla="*/ 1175410 h 4289134"/>
              <a:gd name="connsiteX172-345" fmla="*/ 1273969 w 5231415"/>
              <a:gd name="connsiteY172-346" fmla="*/ 1207794 h 4289134"/>
              <a:gd name="connsiteX173-347" fmla="*/ 1213961 w 5231415"/>
              <a:gd name="connsiteY173-348" fmla="*/ 1304473 h 4289134"/>
              <a:gd name="connsiteX174-349" fmla="*/ 1359218 w 5231415"/>
              <a:gd name="connsiteY174-350" fmla="*/ 1303043 h 4289134"/>
              <a:gd name="connsiteX175-351" fmla="*/ 1395412 w 5231415"/>
              <a:gd name="connsiteY175-352" fmla="*/ 1380673 h 4289134"/>
              <a:gd name="connsiteX176-353" fmla="*/ 1341596 w 5231415"/>
              <a:gd name="connsiteY176-354" fmla="*/ 1408772 h 4289134"/>
              <a:gd name="connsiteX177-355" fmla="*/ 1309688 w 5231415"/>
              <a:gd name="connsiteY177-356" fmla="*/ 1500211 h 4289134"/>
              <a:gd name="connsiteX178-357" fmla="*/ 1221582 w 5231415"/>
              <a:gd name="connsiteY178-358" fmla="*/ 1504498 h 4289134"/>
              <a:gd name="connsiteX179-359" fmla="*/ 902018 w 5231415"/>
              <a:gd name="connsiteY179-360" fmla="*/ 1606415 h 4289134"/>
              <a:gd name="connsiteX180-361" fmla="*/ 825818 w 5231415"/>
              <a:gd name="connsiteY180-362" fmla="*/ 1712619 h 4289134"/>
              <a:gd name="connsiteX181-363" fmla="*/ 574834 w 5231415"/>
              <a:gd name="connsiteY181-364" fmla="*/ 1791677 h 4289134"/>
              <a:gd name="connsiteX182-365" fmla="*/ 549116 w 5231415"/>
              <a:gd name="connsiteY182-366" fmla="*/ 1739765 h 4289134"/>
              <a:gd name="connsiteX183-367" fmla="*/ 491015 w 5231415"/>
              <a:gd name="connsiteY183-368" fmla="*/ 1744528 h 4289134"/>
              <a:gd name="connsiteX184-369" fmla="*/ 484346 w 5231415"/>
              <a:gd name="connsiteY184-370" fmla="*/ 1826920 h 4289134"/>
              <a:gd name="connsiteX185-371" fmla="*/ 397669 w 5231415"/>
              <a:gd name="connsiteY185-372" fmla="*/ 1885974 h 4289134"/>
              <a:gd name="connsiteX186-373" fmla="*/ 384334 w 5231415"/>
              <a:gd name="connsiteY186-374" fmla="*/ 1785962 h 4289134"/>
              <a:gd name="connsiteX187-375" fmla="*/ 403384 w 5231415"/>
              <a:gd name="connsiteY187-376" fmla="*/ 1776913 h 4289134"/>
              <a:gd name="connsiteX188-377" fmla="*/ 411004 w 5231415"/>
              <a:gd name="connsiteY188-378" fmla="*/ 1708333 h 4289134"/>
              <a:gd name="connsiteX189-379" fmla="*/ 311944 w 5231415"/>
              <a:gd name="connsiteY189-380" fmla="*/ 1677853 h 4289134"/>
              <a:gd name="connsiteX190-381" fmla="*/ 306705 w 5231415"/>
              <a:gd name="connsiteY190-382" fmla="*/ 1644040 h 4289134"/>
              <a:gd name="connsiteX191-383" fmla="*/ 158115 w 5231415"/>
              <a:gd name="connsiteY191-384" fmla="*/ 1599748 h 4289134"/>
              <a:gd name="connsiteX192-385" fmla="*/ 23336 w 5231415"/>
              <a:gd name="connsiteY192-386" fmla="*/ 1615941 h 4289134"/>
              <a:gd name="connsiteX193-387" fmla="*/ 0 w 5231415"/>
              <a:gd name="connsiteY193-388" fmla="*/ 1561648 h 4289134"/>
              <a:gd name="connsiteX194-389" fmla="*/ 205264 w 5231415"/>
              <a:gd name="connsiteY194-390" fmla="*/ 1488782 h 4289134"/>
              <a:gd name="connsiteX195-391" fmla="*/ 1136299 w 5231415"/>
              <a:gd name="connsiteY195-392" fmla="*/ 784219 h 4289134"/>
              <a:gd name="connsiteX196-393" fmla="*/ 1161119 w 5231415"/>
              <a:gd name="connsiteY196-394" fmla="*/ 767126 h 4289134"/>
              <a:gd name="connsiteX197-395" fmla="*/ 1169352 w 5231415"/>
              <a:gd name="connsiteY197-396" fmla="*/ 754566 h 4289134"/>
              <a:gd name="connsiteX198-397" fmla="*/ 1277302 w 5231415"/>
              <a:gd name="connsiteY198-398" fmla="*/ 708528 h 4289134"/>
              <a:gd name="connsiteX199-399" fmla="*/ 1298258 w 5231415"/>
              <a:gd name="connsiteY199-400" fmla="*/ 589147 h 4289134"/>
              <a:gd name="connsiteX200-401" fmla="*/ 2369343 w 5231415"/>
              <a:gd name="connsiteY200-402" fmla="*/ 201004 h 4289134"/>
              <a:gd name="connsiteX201-403" fmla="*/ 3529489 w 5231415"/>
              <a:gd name="connsiteY201-404" fmla="*/ 10027 h 4289134"/>
              <a:gd name="connsiteX202-405" fmla="*/ 3833873 w 5231415"/>
              <a:gd name="connsiteY202-406" fmla="*/ 435 h 4289134"/>
              <a:gd name="connsiteX0-407" fmla="*/ 3833873 w 5231415"/>
              <a:gd name="connsiteY0-408" fmla="*/ 435 h 4289134"/>
              <a:gd name="connsiteX1-409" fmla="*/ 4729163 w 5231415"/>
              <a:gd name="connsiteY1-410" fmla="*/ 60510 h 4289134"/>
              <a:gd name="connsiteX2-411" fmla="*/ 4756309 w 5231415"/>
              <a:gd name="connsiteY2-412" fmla="*/ 320066 h 4289134"/>
              <a:gd name="connsiteX3-413" fmla="*/ 4901565 w 5231415"/>
              <a:gd name="connsiteY3-414" fmla="*/ 549618 h 4289134"/>
              <a:gd name="connsiteX4-415" fmla="*/ 5043964 w 5231415"/>
              <a:gd name="connsiteY4-416" fmla="*/ 892995 h 4289134"/>
              <a:gd name="connsiteX5-417" fmla="*/ 5217319 w 5231415"/>
              <a:gd name="connsiteY5-418" fmla="*/ 1143026 h 4289134"/>
              <a:gd name="connsiteX6-419" fmla="*/ 5181600 w 5231415"/>
              <a:gd name="connsiteY6-420" fmla="*/ 1647851 h 4289134"/>
              <a:gd name="connsiteX7-421" fmla="*/ 4830604 w 5231415"/>
              <a:gd name="connsiteY7-422" fmla="*/ 2009801 h 4289134"/>
              <a:gd name="connsiteX8-423" fmla="*/ 4082415 w 5231415"/>
              <a:gd name="connsiteY8-424" fmla="*/ 2500815 h 4289134"/>
              <a:gd name="connsiteX9-425" fmla="*/ 3478055 w 5231415"/>
              <a:gd name="connsiteY9-426" fmla="*/ 3291390 h 4289134"/>
              <a:gd name="connsiteX10-427" fmla="*/ 3278982 w 5231415"/>
              <a:gd name="connsiteY10-428" fmla="*/ 4289134 h 4289134"/>
              <a:gd name="connsiteX11-429" fmla="*/ 2331244 w 5231415"/>
              <a:gd name="connsiteY11-430" fmla="*/ 3994335 h 4289134"/>
              <a:gd name="connsiteX12-431" fmla="*/ 878205 w 5231415"/>
              <a:gd name="connsiteY12-432" fmla="*/ 3684297 h 4289134"/>
              <a:gd name="connsiteX13-433" fmla="*/ 212407 w 5231415"/>
              <a:gd name="connsiteY13-434" fmla="*/ 3371400 h 4289134"/>
              <a:gd name="connsiteX14-435" fmla="*/ 401954 w 5231415"/>
              <a:gd name="connsiteY14-436" fmla="*/ 3154707 h 4289134"/>
              <a:gd name="connsiteX15-437" fmla="*/ 802958 w 5231415"/>
              <a:gd name="connsiteY15-438" fmla="*/ 3085174 h 4289134"/>
              <a:gd name="connsiteX16-439" fmla="*/ 837724 w 5231415"/>
              <a:gd name="connsiteY16-440" fmla="*/ 2820855 h 4289134"/>
              <a:gd name="connsiteX17-441" fmla="*/ 882015 w 5231415"/>
              <a:gd name="connsiteY17-442" fmla="*/ 2758942 h 4289134"/>
              <a:gd name="connsiteX18-443" fmla="*/ 950595 w 5231415"/>
              <a:gd name="connsiteY18-444" fmla="*/ 2537010 h 4289134"/>
              <a:gd name="connsiteX19-445" fmla="*/ 1073467 w 5231415"/>
              <a:gd name="connsiteY19-446" fmla="*/ 2499863 h 4289134"/>
              <a:gd name="connsiteX20-447" fmla="*/ 1124903 w 5231415"/>
              <a:gd name="connsiteY20-448" fmla="*/ 2576063 h 4289134"/>
              <a:gd name="connsiteX21-449" fmla="*/ 1208247 w 5231415"/>
              <a:gd name="connsiteY21-450" fmla="*/ 2450809 h 4289134"/>
              <a:gd name="connsiteX22-451" fmla="*/ 1286827 w 5231415"/>
              <a:gd name="connsiteY22-452" fmla="*/ 2414614 h 4289134"/>
              <a:gd name="connsiteX23-453" fmla="*/ 1339216 w 5231415"/>
              <a:gd name="connsiteY23-454" fmla="*/ 2336985 h 4289134"/>
              <a:gd name="connsiteX24-455" fmla="*/ 1441132 w 5231415"/>
              <a:gd name="connsiteY24-456" fmla="*/ 2305077 h 4289134"/>
              <a:gd name="connsiteX25-457" fmla="*/ 1527334 w 5231415"/>
              <a:gd name="connsiteY25-458" fmla="*/ 2240307 h 4289134"/>
              <a:gd name="connsiteX26-459" fmla="*/ 1615917 w 5231415"/>
              <a:gd name="connsiteY26-460" fmla="*/ 2261263 h 4289134"/>
              <a:gd name="connsiteX27-461" fmla="*/ 1510665 w 5231415"/>
              <a:gd name="connsiteY27-462" fmla="*/ 2523675 h 4289134"/>
              <a:gd name="connsiteX28-463" fmla="*/ 1496378 w 5231415"/>
              <a:gd name="connsiteY28-464" fmla="*/ 2679886 h 4289134"/>
              <a:gd name="connsiteX29-465" fmla="*/ 1492568 w 5231415"/>
              <a:gd name="connsiteY29-466" fmla="*/ 2906580 h 4289134"/>
              <a:gd name="connsiteX30-467" fmla="*/ 1447324 w 5231415"/>
              <a:gd name="connsiteY30-468" fmla="*/ 2996115 h 4289134"/>
              <a:gd name="connsiteX31-469" fmla="*/ 1485900 w 5231415"/>
              <a:gd name="connsiteY31-470" fmla="*/ 3075648 h 4289134"/>
              <a:gd name="connsiteX32-471" fmla="*/ 1636395 w 5231415"/>
              <a:gd name="connsiteY32-472" fmla="*/ 3063743 h 4289134"/>
              <a:gd name="connsiteX33-473" fmla="*/ 1610678 w 5231415"/>
              <a:gd name="connsiteY33-474" fmla="*/ 2948490 h 4289134"/>
              <a:gd name="connsiteX34-475" fmla="*/ 1534477 w 5231415"/>
              <a:gd name="connsiteY34-476" fmla="*/ 2852288 h 4289134"/>
              <a:gd name="connsiteX35-477" fmla="*/ 1561624 w 5231415"/>
              <a:gd name="connsiteY35-478" fmla="*/ 2595588 h 4289134"/>
              <a:gd name="connsiteX36-479" fmla="*/ 1665923 w 5231415"/>
              <a:gd name="connsiteY36-480" fmla="*/ 2554631 h 4289134"/>
              <a:gd name="connsiteX37-481" fmla="*/ 1672590 w 5231415"/>
              <a:gd name="connsiteY37-482" fmla="*/ 2710841 h 4289134"/>
              <a:gd name="connsiteX38-483" fmla="*/ 1796415 w 5231415"/>
              <a:gd name="connsiteY38-484" fmla="*/ 2699887 h 4289134"/>
              <a:gd name="connsiteX39-485" fmla="*/ 1818323 w 5231415"/>
              <a:gd name="connsiteY39-486" fmla="*/ 2596065 h 4289134"/>
              <a:gd name="connsiteX40-487" fmla="*/ 1844040 w 5231415"/>
              <a:gd name="connsiteY40-488" fmla="*/ 2510340 h 4289134"/>
              <a:gd name="connsiteX41-489" fmla="*/ 1809273 w 5231415"/>
              <a:gd name="connsiteY41-490" fmla="*/ 2432711 h 4289134"/>
              <a:gd name="connsiteX42-491" fmla="*/ 1861185 w 5231415"/>
              <a:gd name="connsiteY42-492" fmla="*/ 2353654 h 4289134"/>
              <a:gd name="connsiteX43-493" fmla="*/ 1927860 w 5231415"/>
              <a:gd name="connsiteY43-494" fmla="*/ 2378419 h 4289134"/>
              <a:gd name="connsiteX44-495" fmla="*/ 1942148 w 5231415"/>
              <a:gd name="connsiteY44-496" fmla="*/ 2284121 h 4289134"/>
              <a:gd name="connsiteX45-497" fmla="*/ 1987868 w 5231415"/>
              <a:gd name="connsiteY45-498" fmla="*/ 2241259 h 4289134"/>
              <a:gd name="connsiteX46-499" fmla="*/ 2043113 w 5231415"/>
              <a:gd name="connsiteY46-500" fmla="*/ 2318411 h 4289134"/>
              <a:gd name="connsiteX47-501" fmla="*/ 2034540 w 5231415"/>
              <a:gd name="connsiteY47-502" fmla="*/ 2391277 h 4289134"/>
              <a:gd name="connsiteX48-503" fmla="*/ 2146459 w 5231415"/>
              <a:gd name="connsiteY48-504" fmla="*/ 2395087 h 4289134"/>
              <a:gd name="connsiteX49-505" fmla="*/ 2086452 w 5231415"/>
              <a:gd name="connsiteY49-506" fmla="*/ 2322220 h 4289134"/>
              <a:gd name="connsiteX50-507" fmla="*/ 2054543 w 5231415"/>
              <a:gd name="connsiteY50-508" fmla="*/ 2226495 h 4289134"/>
              <a:gd name="connsiteX51-509" fmla="*/ 2079784 w 5231415"/>
              <a:gd name="connsiteY51-510" fmla="*/ 2188395 h 4289134"/>
              <a:gd name="connsiteX52-511" fmla="*/ 2164080 w 5231415"/>
              <a:gd name="connsiteY52-512" fmla="*/ 2185537 h 4289134"/>
              <a:gd name="connsiteX53-513" fmla="*/ 2162651 w 5231415"/>
              <a:gd name="connsiteY53-514" fmla="*/ 2285550 h 4289134"/>
              <a:gd name="connsiteX54-515" fmla="*/ 2295049 w 5231415"/>
              <a:gd name="connsiteY54-516" fmla="*/ 2283169 h 4289134"/>
              <a:gd name="connsiteX55-517" fmla="*/ 2242185 w 5231415"/>
              <a:gd name="connsiteY55-518" fmla="*/ 2395088 h 4289134"/>
              <a:gd name="connsiteX56-519" fmla="*/ 2298859 w 5231415"/>
              <a:gd name="connsiteY56-520" fmla="*/ 2412708 h 4289134"/>
              <a:gd name="connsiteX57-521" fmla="*/ 2394109 w 5231415"/>
              <a:gd name="connsiteY57-522" fmla="*/ 2367465 h 4289134"/>
              <a:gd name="connsiteX58-523" fmla="*/ 2476500 w 5231415"/>
              <a:gd name="connsiteY58-524" fmla="*/ 2247450 h 4289134"/>
              <a:gd name="connsiteX59-525" fmla="*/ 2509838 w 5231415"/>
              <a:gd name="connsiteY59-526" fmla="*/ 2268882 h 4289134"/>
              <a:gd name="connsiteX60-527" fmla="*/ 2493645 w 5231415"/>
              <a:gd name="connsiteY60-528" fmla="*/ 2227447 h 4289134"/>
              <a:gd name="connsiteX61-529" fmla="*/ 2458402 w 5231415"/>
              <a:gd name="connsiteY61-530" fmla="*/ 2121720 h 4289134"/>
              <a:gd name="connsiteX62-531" fmla="*/ 2400777 w 5231415"/>
              <a:gd name="connsiteY62-532" fmla="*/ 2018373 h 4289134"/>
              <a:gd name="connsiteX63-533" fmla="*/ 2394109 w 5231415"/>
              <a:gd name="connsiteY63-534" fmla="*/ 1935984 h 4289134"/>
              <a:gd name="connsiteX64-535" fmla="*/ 2537937 w 5231415"/>
              <a:gd name="connsiteY64-536" fmla="*/ 2014564 h 4289134"/>
              <a:gd name="connsiteX65-537" fmla="*/ 2624138 w 5231415"/>
              <a:gd name="connsiteY65-538" fmla="*/ 1878832 h 4289134"/>
              <a:gd name="connsiteX66-539" fmla="*/ 2657952 w 5231415"/>
              <a:gd name="connsiteY66-540" fmla="*/ 1775963 h 4289134"/>
              <a:gd name="connsiteX67-541" fmla="*/ 2487930 w 5231415"/>
              <a:gd name="connsiteY67-542" fmla="*/ 1740243 h 4289134"/>
              <a:gd name="connsiteX68-543" fmla="*/ 2538413 w 5231415"/>
              <a:gd name="connsiteY68-544" fmla="*/ 1683093 h 4289134"/>
              <a:gd name="connsiteX69-545" fmla="*/ 2639853 w 5231415"/>
              <a:gd name="connsiteY69-546" fmla="*/ 1689286 h 4289134"/>
              <a:gd name="connsiteX70-547" fmla="*/ 2666524 w 5231415"/>
              <a:gd name="connsiteY70-548" fmla="*/ 1639755 h 4289134"/>
              <a:gd name="connsiteX71-549" fmla="*/ 2780824 w 5231415"/>
              <a:gd name="connsiteY71-550" fmla="*/ 1807395 h 4289134"/>
              <a:gd name="connsiteX72-551" fmla="*/ 2859405 w 5231415"/>
              <a:gd name="connsiteY72-552" fmla="*/ 1906455 h 4289134"/>
              <a:gd name="connsiteX73-553" fmla="*/ 2746534 w 5231415"/>
              <a:gd name="connsiteY73-554" fmla="*/ 1664996 h 4289134"/>
              <a:gd name="connsiteX74-555" fmla="*/ 2690813 w 5231415"/>
              <a:gd name="connsiteY74-556" fmla="*/ 1638802 h 4289134"/>
              <a:gd name="connsiteX75-557" fmla="*/ 2668906 w 5231415"/>
              <a:gd name="connsiteY75-558" fmla="*/ 1589749 h 4289134"/>
              <a:gd name="connsiteX76-559" fmla="*/ 2782253 w 5231415"/>
              <a:gd name="connsiteY76-560" fmla="*/ 1459732 h 4289134"/>
              <a:gd name="connsiteX77-561" fmla="*/ 2849880 w 5231415"/>
              <a:gd name="connsiteY77-562" fmla="*/ 1576415 h 4289134"/>
              <a:gd name="connsiteX78-563" fmla="*/ 2987040 w 5231415"/>
              <a:gd name="connsiteY78-564" fmla="*/ 1722146 h 4289134"/>
              <a:gd name="connsiteX79-565" fmla="*/ 3024664 w 5231415"/>
              <a:gd name="connsiteY79-566" fmla="*/ 1754055 h 4289134"/>
              <a:gd name="connsiteX80-567" fmla="*/ 3062764 w 5231415"/>
              <a:gd name="connsiteY80-568" fmla="*/ 1607370 h 4289134"/>
              <a:gd name="connsiteX81-569" fmla="*/ 3138964 w 5231415"/>
              <a:gd name="connsiteY81-570" fmla="*/ 1635469 h 4289134"/>
              <a:gd name="connsiteX82-571" fmla="*/ 3217069 w 5231415"/>
              <a:gd name="connsiteY82-572" fmla="*/ 1551648 h 4289134"/>
              <a:gd name="connsiteX83-573" fmla="*/ 3197543 w 5231415"/>
              <a:gd name="connsiteY83-574" fmla="*/ 1471162 h 4289134"/>
              <a:gd name="connsiteX84-575" fmla="*/ 3228499 w 5231415"/>
              <a:gd name="connsiteY84-576" fmla="*/ 1466877 h 4289134"/>
              <a:gd name="connsiteX85-577" fmla="*/ 3376137 w 5231415"/>
              <a:gd name="connsiteY85-578" fmla="*/ 1714051 h 4289134"/>
              <a:gd name="connsiteX86-579" fmla="*/ 3427095 w 5231415"/>
              <a:gd name="connsiteY86-580" fmla="*/ 1656900 h 4289134"/>
              <a:gd name="connsiteX87-581" fmla="*/ 3433286 w 5231415"/>
              <a:gd name="connsiteY87-582" fmla="*/ 1456399 h 4289134"/>
              <a:gd name="connsiteX88-583" fmla="*/ 3589497 w 5231415"/>
              <a:gd name="connsiteY88-584" fmla="*/ 1404963 h 4289134"/>
              <a:gd name="connsiteX89-585" fmla="*/ 3641884 w 5231415"/>
              <a:gd name="connsiteY89-586" fmla="*/ 1235895 h 4289134"/>
              <a:gd name="connsiteX90-587" fmla="*/ 3763804 w 5231415"/>
              <a:gd name="connsiteY90-588" fmla="*/ 1144455 h 4289134"/>
              <a:gd name="connsiteX91-589" fmla="*/ 3889534 w 5231415"/>
              <a:gd name="connsiteY91-590" fmla="*/ 1067302 h 4289134"/>
              <a:gd name="connsiteX92-591" fmla="*/ 3984308 w 5231415"/>
              <a:gd name="connsiteY92-592" fmla="*/ 1041109 h 4289134"/>
              <a:gd name="connsiteX93-593" fmla="*/ 4090035 w 5231415"/>
              <a:gd name="connsiteY93-594" fmla="*/ 1103021 h 4289134"/>
              <a:gd name="connsiteX94-595" fmla="*/ 4229577 w 5231415"/>
              <a:gd name="connsiteY94-596" fmla="*/ 1091115 h 4289134"/>
              <a:gd name="connsiteX95-597" fmla="*/ 4464844 w 5231415"/>
              <a:gd name="connsiteY95-598" fmla="*/ 1159695 h 4289134"/>
              <a:gd name="connsiteX96-599" fmla="*/ 4440079 w 5231415"/>
              <a:gd name="connsiteY96-600" fmla="*/ 1106355 h 4289134"/>
              <a:gd name="connsiteX97-601" fmla="*/ 4356259 w 5231415"/>
              <a:gd name="connsiteY97-602" fmla="*/ 1059206 h 4289134"/>
              <a:gd name="connsiteX98-603" fmla="*/ 4375309 w 5231415"/>
              <a:gd name="connsiteY98-604" fmla="*/ 988245 h 4289134"/>
              <a:gd name="connsiteX99-605" fmla="*/ 4299109 w 5231415"/>
              <a:gd name="connsiteY99-606" fmla="*/ 872516 h 4289134"/>
              <a:gd name="connsiteX100-607" fmla="*/ 4196239 w 5231415"/>
              <a:gd name="connsiteY100-608" fmla="*/ 902520 h 4289134"/>
              <a:gd name="connsiteX101-609" fmla="*/ 4166712 w 5231415"/>
              <a:gd name="connsiteY101-610" fmla="*/ 952526 h 4289134"/>
              <a:gd name="connsiteX102-611" fmla="*/ 4150042 w 5231415"/>
              <a:gd name="connsiteY102-612" fmla="*/ 1051586 h 4289134"/>
              <a:gd name="connsiteX103-613" fmla="*/ 4100513 w 5231415"/>
              <a:gd name="connsiteY103-614" fmla="*/ 1072065 h 4289134"/>
              <a:gd name="connsiteX104-615" fmla="*/ 4007644 w 5231415"/>
              <a:gd name="connsiteY104-616" fmla="*/ 981101 h 4289134"/>
              <a:gd name="connsiteX105-617" fmla="*/ 3906203 w 5231415"/>
              <a:gd name="connsiteY105-618" fmla="*/ 1030155 h 4289134"/>
              <a:gd name="connsiteX106-619" fmla="*/ 3877628 w 5231415"/>
              <a:gd name="connsiteY106-620" fmla="*/ 1001580 h 4289134"/>
              <a:gd name="connsiteX107-621" fmla="*/ 3888582 w 5231415"/>
              <a:gd name="connsiteY107-622" fmla="*/ 963956 h 4289134"/>
              <a:gd name="connsiteX108-623" fmla="*/ 3937159 w 5231415"/>
              <a:gd name="connsiteY108-624" fmla="*/ 869659 h 4289134"/>
              <a:gd name="connsiteX109-625" fmla="*/ 3891916 w 5231415"/>
              <a:gd name="connsiteY109-626" fmla="*/ 814414 h 4289134"/>
              <a:gd name="connsiteX110-627" fmla="*/ 3763328 w 5231415"/>
              <a:gd name="connsiteY110-628" fmla="*/ 820129 h 4289134"/>
              <a:gd name="connsiteX111-629" fmla="*/ 3714750 w 5231415"/>
              <a:gd name="connsiteY111-630" fmla="*/ 892519 h 4289134"/>
              <a:gd name="connsiteX112-631" fmla="*/ 3525680 w 5231415"/>
              <a:gd name="connsiteY112-632" fmla="*/ 948715 h 4289134"/>
              <a:gd name="connsiteX113-633" fmla="*/ 3502819 w 5231415"/>
              <a:gd name="connsiteY113-634" fmla="*/ 908712 h 4289134"/>
              <a:gd name="connsiteX114-635" fmla="*/ 3537110 w 5231415"/>
              <a:gd name="connsiteY114-636" fmla="*/ 744405 h 4289134"/>
              <a:gd name="connsiteX115-637" fmla="*/ 3504724 w 5231415"/>
              <a:gd name="connsiteY115-638" fmla="*/ 787743 h 4289134"/>
              <a:gd name="connsiteX116-639" fmla="*/ 3294221 w 5231415"/>
              <a:gd name="connsiteY116-640" fmla="*/ 826796 h 4289134"/>
              <a:gd name="connsiteX117-641" fmla="*/ 3158967 w 5231415"/>
              <a:gd name="connsiteY117-642" fmla="*/ 794412 h 4289134"/>
              <a:gd name="connsiteX118-643" fmla="*/ 3118962 w 5231415"/>
              <a:gd name="connsiteY118-644" fmla="*/ 751549 h 4289134"/>
              <a:gd name="connsiteX119-645" fmla="*/ 3008472 w 5231415"/>
              <a:gd name="connsiteY119-646" fmla="*/ 745833 h 4289134"/>
              <a:gd name="connsiteX120-647" fmla="*/ 3001328 w 5231415"/>
              <a:gd name="connsiteY120-648" fmla="*/ 991102 h 4289134"/>
              <a:gd name="connsiteX121-649" fmla="*/ 2654617 w 5231415"/>
              <a:gd name="connsiteY121-650" fmla="*/ 1005390 h 4289134"/>
              <a:gd name="connsiteX122-651" fmla="*/ 2517934 w 5231415"/>
              <a:gd name="connsiteY122-652" fmla="*/ 1042537 h 4289134"/>
              <a:gd name="connsiteX123-653" fmla="*/ 2557939 w 5231415"/>
              <a:gd name="connsiteY123-654" fmla="*/ 701542 h 4289134"/>
              <a:gd name="connsiteX124-655" fmla="*/ 2457450 w 5231415"/>
              <a:gd name="connsiteY124-656" fmla="*/ 714401 h 4289134"/>
              <a:gd name="connsiteX125-657" fmla="*/ 2262664 w 5231415"/>
              <a:gd name="connsiteY125-658" fmla="*/ 710115 h 4289134"/>
              <a:gd name="connsiteX126-659" fmla="*/ 2229326 w 5231415"/>
              <a:gd name="connsiteY126-660" fmla="*/ 717735 h 4289134"/>
              <a:gd name="connsiteX127-661" fmla="*/ 2269332 w 5231415"/>
              <a:gd name="connsiteY127-662" fmla="*/ 825843 h 4289134"/>
              <a:gd name="connsiteX128-663" fmla="*/ 2299335 w 5231415"/>
              <a:gd name="connsiteY128-664" fmla="*/ 919665 h 4289134"/>
              <a:gd name="connsiteX129-665" fmla="*/ 2380296 w 5231415"/>
              <a:gd name="connsiteY129-666" fmla="*/ 858705 h 4289134"/>
              <a:gd name="connsiteX130-667" fmla="*/ 2432209 w 5231415"/>
              <a:gd name="connsiteY130-668" fmla="*/ 939668 h 4289134"/>
              <a:gd name="connsiteX131-669" fmla="*/ 2460784 w 5231415"/>
              <a:gd name="connsiteY131-670" fmla="*/ 992055 h 4289134"/>
              <a:gd name="connsiteX132-671" fmla="*/ 2415541 w 5231415"/>
              <a:gd name="connsiteY132-672" fmla="*/ 1046348 h 4289134"/>
              <a:gd name="connsiteX133-673" fmla="*/ 2289334 w 5231415"/>
              <a:gd name="connsiteY133-674" fmla="*/ 984435 h 4289134"/>
              <a:gd name="connsiteX134-675" fmla="*/ 2212657 w 5231415"/>
              <a:gd name="connsiteY134-676" fmla="*/ 1067303 h 4289134"/>
              <a:gd name="connsiteX135-677" fmla="*/ 2163604 w 5231415"/>
              <a:gd name="connsiteY135-678" fmla="*/ 1053015 h 4289134"/>
              <a:gd name="connsiteX136-679" fmla="*/ 2110264 w 5231415"/>
              <a:gd name="connsiteY136-680" fmla="*/ 1037775 h 4289134"/>
              <a:gd name="connsiteX137-681" fmla="*/ 2161699 w 5231415"/>
              <a:gd name="connsiteY137-682" fmla="*/ 1148265 h 4289134"/>
              <a:gd name="connsiteX138-683" fmla="*/ 2156936 w 5231415"/>
              <a:gd name="connsiteY138-684" fmla="*/ 1209701 h 4289134"/>
              <a:gd name="connsiteX139-685" fmla="*/ 2103121 w 5231415"/>
              <a:gd name="connsiteY139-686" fmla="*/ 1243039 h 4289134"/>
              <a:gd name="connsiteX140-687" fmla="*/ 2045494 w 5231415"/>
              <a:gd name="connsiteY140-688" fmla="*/ 1204938 h 4289134"/>
              <a:gd name="connsiteX141-689" fmla="*/ 2066449 w 5231415"/>
              <a:gd name="connsiteY141-690" fmla="*/ 1098735 h 4289134"/>
              <a:gd name="connsiteX142-691" fmla="*/ 2010251 w 5231415"/>
              <a:gd name="connsiteY142-692" fmla="*/ 1157314 h 4289134"/>
              <a:gd name="connsiteX143-693" fmla="*/ 1985964 w 5231415"/>
              <a:gd name="connsiteY143-694" fmla="*/ 1244467 h 4289134"/>
              <a:gd name="connsiteX144-695" fmla="*/ 1925003 w 5231415"/>
              <a:gd name="connsiteY144-696" fmla="*/ 1250659 h 4289134"/>
              <a:gd name="connsiteX145-697" fmla="*/ 1915479 w 5231415"/>
              <a:gd name="connsiteY145-698" fmla="*/ 1404964 h 4289134"/>
              <a:gd name="connsiteX146-699" fmla="*/ 1816893 w 5231415"/>
              <a:gd name="connsiteY146-700" fmla="*/ 1420681 h 4289134"/>
              <a:gd name="connsiteX147-701" fmla="*/ 1820228 w 5231415"/>
              <a:gd name="connsiteY147-702" fmla="*/ 1364959 h 4289134"/>
              <a:gd name="connsiteX148-703" fmla="*/ 1780223 w 5231415"/>
              <a:gd name="connsiteY148-704" fmla="*/ 1317809 h 4289134"/>
              <a:gd name="connsiteX149-705" fmla="*/ 1815465 w 5231415"/>
              <a:gd name="connsiteY149-706" fmla="*/ 1248278 h 4289134"/>
              <a:gd name="connsiteX150-707" fmla="*/ 1870234 w 5231415"/>
              <a:gd name="connsiteY150-708" fmla="*/ 1138740 h 4289134"/>
              <a:gd name="connsiteX151-709" fmla="*/ 1915478 w 5231415"/>
              <a:gd name="connsiteY151-710" fmla="*/ 1172078 h 4289134"/>
              <a:gd name="connsiteX152-711" fmla="*/ 1951195 w 5231415"/>
              <a:gd name="connsiteY152-712" fmla="*/ 1079209 h 4289134"/>
              <a:gd name="connsiteX153-713" fmla="*/ 1887855 w 5231415"/>
              <a:gd name="connsiteY153-714" fmla="*/ 1080161 h 4289134"/>
              <a:gd name="connsiteX154-715" fmla="*/ 1875473 w 5231415"/>
              <a:gd name="connsiteY154-716" fmla="*/ 1014439 h 4289134"/>
              <a:gd name="connsiteX155-717" fmla="*/ 1919764 w 5231415"/>
              <a:gd name="connsiteY155-718" fmla="*/ 983006 h 4289134"/>
              <a:gd name="connsiteX156-719" fmla="*/ 2002631 w 5231415"/>
              <a:gd name="connsiteY156-720" fmla="*/ 1029203 h 4289134"/>
              <a:gd name="connsiteX157-721" fmla="*/ 2028825 w 5231415"/>
              <a:gd name="connsiteY157-722" fmla="*/ 937763 h 4289134"/>
              <a:gd name="connsiteX158-723" fmla="*/ 2024539 w 5231415"/>
              <a:gd name="connsiteY158-724" fmla="*/ 800603 h 4289134"/>
              <a:gd name="connsiteX159-725" fmla="*/ 2079307 w 5231415"/>
              <a:gd name="connsiteY159-726" fmla="*/ 742024 h 4289134"/>
              <a:gd name="connsiteX160-727" fmla="*/ 1999774 w 5231415"/>
              <a:gd name="connsiteY160-728" fmla="*/ 731546 h 4289134"/>
              <a:gd name="connsiteX161-729" fmla="*/ 1996916 w 5231415"/>
              <a:gd name="connsiteY161-730" fmla="*/ 663443 h 4289134"/>
              <a:gd name="connsiteX162-731" fmla="*/ 1983499 w 5231415"/>
              <a:gd name="connsiteY162-732" fmla="*/ 663949 h 4289134"/>
              <a:gd name="connsiteX163-733" fmla="*/ 1987708 w 5231415"/>
              <a:gd name="connsiteY163-734" fmla="*/ 672016 h 4289134"/>
              <a:gd name="connsiteX164-735" fmla="*/ 1422559 w 5231415"/>
              <a:gd name="connsiteY164-736" fmla="*/ 697416 h 4289134"/>
              <a:gd name="connsiteX165-737" fmla="*/ 1203483 w 5231415"/>
              <a:gd name="connsiteY165-738" fmla="*/ 783141 h 4289134"/>
              <a:gd name="connsiteX166-739" fmla="*/ 1202518 w 5231415"/>
              <a:gd name="connsiteY166-740" fmla="*/ 783652 h 4289134"/>
              <a:gd name="connsiteX167-741" fmla="*/ 1221343 w 5231415"/>
              <a:gd name="connsiteY167-742" fmla="*/ 817567 h 4289134"/>
              <a:gd name="connsiteX168-743" fmla="*/ 1265397 w 5231415"/>
              <a:gd name="connsiteY168-744" fmla="*/ 885849 h 4289134"/>
              <a:gd name="connsiteX169-745" fmla="*/ 1518761 w 5231415"/>
              <a:gd name="connsiteY169-746" fmla="*/ 1092066 h 4289134"/>
              <a:gd name="connsiteX170-747" fmla="*/ 1462564 w 5231415"/>
              <a:gd name="connsiteY170-748" fmla="*/ 1136833 h 4289134"/>
              <a:gd name="connsiteX171-749" fmla="*/ 1373505 w 5231415"/>
              <a:gd name="connsiteY171-750" fmla="*/ 1175410 h 4289134"/>
              <a:gd name="connsiteX172-751" fmla="*/ 1273969 w 5231415"/>
              <a:gd name="connsiteY172-752" fmla="*/ 1207794 h 4289134"/>
              <a:gd name="connsiteX173-753" fmla="*/ 1213961 w 5231415"/>
              <a:gd name="connsiteY173-754" fmla="*/ 1304473 h 4289134"/>
              <a:gd name="connsiteX174-755" fmla="*/ 1359218 w 5231415"/>
              <a:gd name="connsiteY174-756" fmla="*/ 1303043 h 4289134"/>
              <a:gd name="connsiteX175-757" fmla="*/ 1395412 w 5231415"/>
              <a:gd name="connsiteY175-758" fmla="*/ 1380673 h 4289134"/>
              <a:gd name="connsiteX176-759" fmla="*/ 1341596 w 5231415"/>
              <a:gd name="connsiteY176-760" fmla="*/ 1408772 h 4289134"/>
              <a:gd name="connsiteX177-761" fmla="*/ 1309688 w 5231415"/>
              <a:gd name="connsiteY177-762" fmla="*/ 1500211 h 4289134"/>
              <a:gd name="connsiteX178-763" fmla="*/ 1221582 w 5231415"/>
              <a:gd name="connsiteY178-764" fmla="*/ 1504498 h 4289134"/>
              <a:gd name="connsiteX179-765" fmla="*/ 902018 w 5231415"/>
              <a:gd name="connsiteY179-766" fmla="*/ 1606415 h 4289134"/>
              <a:gd name="connsiteX180-767" fmla="*/ 825818 w 5231415"/>
              <a:gd name="connsiteY180-768" fmla="*/ 1712619 h 4289134"/>
              <a:gd name="connsiteX181-769" fmla="*/ 574834 w 5231415"/>
              <a:gd name="connsiteY181-770" fmla="*/ 1791677 h 4289134"/>
              <a:gd name="connsiteX182-771" fmla="*/ 549116 w 5231415"/>
              <a:gd name="connsiteY182-772" fmla="*/ 1739765 h 4289134"/>
              <a:gd name="connsiteX183-773" fmla="*/ 491015 w 5231415"/>
              <a:gd name="connsiteY183-774" fmla="*/ 1744528 h 4289134"/>
              <a:gd name="connsiteX184-775" fmla="*/ 484346 w 5231415"/>
              <a:gd name="connsiteY184-776" fmla="*/ 1826920 h 4289134"/>
              <a:gd name="connsiteX185-777" fmla="*/ 397669 w 5231415"/>
              <a:gd name="connsiteY185-778" fmla="*/ 1885974 h 4289134"/>
              <a:gd name="connsiteX186-779" fmla="*/ 384334 w 5231415"/>
              <a:gd name="connsiteY186-780" fmla="*/ 1785962 h 4289134"/>
              <a:gd name="connsiteX187-781" fmla="*/ 403384 w 5231415"/>
              <a:gd name="connsiteY187-782" fmla="*/ 1776913 h 4289134"/>
              <a:gd name="connsiteX188-783" fmla="*/ 411004 w 5231415"/>
              <a:gd name="connsiteY188-784" fmla="*/ 1708333 h 4289134"/>
              <a:gd name="connsiteX189-785" fmla="*/ 311944 w 5231415"/>
              <a:gd name="connsiteY189-786" fmla="*/ 1677853 h 4289134"/>
              <a:gd name="connsiteX190-787" fmla="*/ 306705 w 5231415"/>
              <a:gd name="connsiteY190-788" fmla="*/ 1644040 h 4289134"/>
              <a:gd name="connsiteX191-789" fmla="*/ 158115 w 5231415"/>
              <a:gd name="connsiteY191-790" fmla="*/ 1599748 h 4289134"/>
              <a:gd name="connsiteX192-791" fmla="*/ 23336 w 5231415"/>
              <a:gd name="connsiteY192-792" fmla="*/ 1615941 h 4289134"/>
              <a:gd name="connsiteX193-793" fmla="*/ 0 w 5231415"/>
              <a:gd name="connsiteY193-794" fmla="*/ 1561648 h 4289134"/>
              <a:gd name="connsiteX194-795" fmla="*/ 205264 w 5231415"/>
              <a:gd name="connsiteY194-796" fmla="*/ 1488782 h 4289134"/>
              <a:gd name="connsiteX195-797" fmla="*/ 1136299 w 5231415"/>
              <a:gd name="connsiteY195-798" fmla="*/ 784219 h 4289134"/>
              <a:gd name="connsiteX196-799" fmla="*/ 1161119 w 5231415"/>
              <a:gd name="connsiteY196-800" fmla="*/ 767126 h 4289134"/>
              <a:gd name="connsiteX197-801" fmla="*/ 1169352 w 5231415"/>
              <a:gd name="connsiteY197-802" fmla="*/ 754566 h 4289134"/>
              <a:gd name="connsiteX198-803" fmla="*/ 1293739 w 5231415"/>
              <a:gd name="connsiteY198-804" fmla="*/ 696200 h 4289134"/>
              <a:gd name="connsiteX199-805" fmla="*/ 1298258 w 5231415"/>
              <a:gd name="connsiteY199-806" fmla="*/ 589147 h 4289134"/>
              <a:gd name="connsiteX200-807" fmla="*/ 2369343 w 5231415"/>
              <a:gd name="connsiteY200-808" fmla="*/ 201004 h 4289134"/>
              <a:gd name="connsiteX201-809" fmla="*/ 3529489 w 5231415"/>
              <a:gd name="connsiteY201-810" fmla="*/ 10027 h 4289134"/>
              <a:gd name="connsiteX202-811" fmla="*/ 3833873 w 5231415"/>
              <a:gd name="connsiteY202-812" fmla="*/ 435 h 4289134"/>
              <a:gd name="connsiteX0-813" fmla="*/ 3833873 w 5231415"/>
              <a:gd name="connsiteY0-814" fmla="*/ 435 h 4289134"/>
              <a:gd name="connsiteX1-815" fmla="*/ 4729163 w 5231415"/>
              <a:gd name="connsiteY1-816" fmla="*/ 60510 h 4289134"/>
              <a:gd name="connsiteX2-817" fmla="*/ 4756309 w 5231415"/>
              <a:gd name="connsiteY2-818" fmla="*/ 320066 h 4289134"/>
              <a:gd name="connsiteX3-819" fmla="*/ 4901565 w 5231415"/>
              <a:gd name="connsiteY3-820" fmla="*/ 549618 h 4289134"/>
              <a:gd name="connsiteX4-821" fmla="*/ 5043964 w 5231415"/>
              <a:gd name="connsiteY4-822" fmla="*/ 892995 h 4289134"/>
              <a:gd name="connsiteX5-823" fmla="*/ 5217319 w 5231415"/>
              <a:gd name="connsiteY5-824" fmla="*/ 1143026 h 4289134"/>
              <a:gd name="connsiteX6-825" fmla="*/ 5181600 w 5231415"/>
              <a:gd name="connsiteY6-826" fmla="*/ 1647851 h 4289134"/>
              <a:gd name="connsiteX7-827" fmla="*/ 4830604 w 5231415"/>
              <a:gd name="connsiteY7-828" fmla="*/ 2009801 h 4289134"/>
              <a:gd name="connsiteX8-829" fmla="*/ 4082415 w 5231415"/>
              <a:gd name="connsiteY8-830" fmla="*/ 2500815 h 4289134"/>
              <a:gd name="connsiteX9-831" fmla="*/ 3478055 w 5231415"/>
              <a:gd name="connsiteY9-832" fmla="*/ 3291390 h 4289134"/>
              <a:gd name="connsiteX10-833" fmla="*/ 3278982 w 5231415"/>
              <a:gd name="connsiteY10-834" fmla="*/ 4289134 h 4289134"/>
              <a:gd name="connsiteX11-835" fmla="*/ 2331244 w 5231415"/>
              <a:gd name="connsiteY11-836" fmla="*/ 3994335 h 4289134"/>
              <a:gd name="connsiteX12-837" fmla="*/ 878205 w 5231415"/>
              <a:gd name="connsiteY12-838" fmla="*/ 3684297 h 4289134"/>
              <a:gd name="connsiteX13-839" fmla="*/ 212407 w 5231415"/>
              <a:gd name="connsiteY13-840" fmla="*/ 3371400 h 4289134"/>
              <a:gd name="connsiteX14-841" fmla="*/ 401954 w 5231415"/>
              <a:gd name="connsiteY14-842" fmla="*/ 3154707 h 4289134"/>
              <a:gd name="connsiteX15-843" fmla="*/ 802958 w 5231415"/>
              <a:gd name="connsiteY15-844" fmla="*/ 3085174 h 4289134"/>
              <a:gd name="connsiteX16-845" fmla="*/ 837724 w 5231415"/>
              <a:gd name="connsiteY16-846" fmla="*/ 2820855 h 4289134"/>
              <a:gd name="connsiteX17-847" fmla="*/ 882015 w 5231415"/>
              <a:gd name="connsiteY17-848" fmla="*/ 2758942 h 4289134"/>
              <a:gd name="connsiteX18-849" fmla="*/ 950595 w 5231415"/>
              <a:gd name="connsiteY18-850" fmla="*/ 2537010 h 4289134"/>
              <a:gd name="connsiteX19-851" fmla="*/ 1073467 w 5231415"/>
              <a:gd name="connsiteY19-852" fmla="*/ 2499863 h 4289134"/>
              <a:gd name="connsiteX20-853" fmla="*/ 1124903 w 5231415"/>
              <a:gd name="connsiteY20-854" fmla="*/ 2576063 h 4289134"/>
              <a:gd name="connsiteX21-855" fmla="*/ 1208247 w 5231415"/>
              <a:gd name="connsiteY21-856" fmla="*/ 2450809 h 4289134"/>
              <a:gd name="connsiteX22-857" fmla="*/ 1286827 w 5231415"/>
              <a:gd name="connsiteY22-858" fmla="*/ 2414614 h 4289134"/>
              <a:gd name="connsiteX23-859" fmla="*/ 1339216 w 5231415"/>
              <a:gd name="connsiteY23-860" fmla="*/ 2336985 h 4289134"/>
              <a:gd name="connsiteX24-861" fmla="*/ 1441132 w 5231415"/>
              <a:gd name="connsiteY24-862" fmla="*/ 2305077 h 4289134"/>
              <a:gd name="connsiteX25-863" fmla="*/ 1527334 w 5231415"/>
              <a:gd name="connsiteY25-864" fmla="*/ 2240307 h 4289134"/>
              <a:gd name="connsiteX26-865" fmla="*/ 1615917 w 5231415"/>
              <a:gd name="connsiteY26-866" fmla="*/ 2261263 h 4289134"/>
              <a:gd name="connsiteX27-867" fmla="*/ 1510665 w 5231415"/>
              <a:gd name="connsiteY27-868" fmla="*/ 2523675 h 4289134"/>
              <a:gd name="connsiteX28-869" fmla="*/ 1496378 w 5231415"/>
              <a:gd name="connsiteY28-870" fmla="*/ 2679886 h 4289134"/>
              <a:gd name="connsiteX29-871" fmla="*/ 1492568 w 5231415"/>
              <a:gd name="connsiteY29-872" fmla="*/ 2906580 h 4289134"/>
              <a:gd name="connsiteX30-873" fmla="*/ 1447324 w 5231415"/>
              <a:gd name="connsiteY30-874" fmla="*/ 2996115 h 4289134"/>
              <a:gd name="connsiteX31-875" fmla="*/ 1485900 w 5231415"/>
              <a:gd name="connsiteY31-876" fmla="*/ 3075648 h 4289134"/>
              <a:gd name="connsiteX32-877" fmla="*/ 1636395 w 5231415"/>
              <a:gd name="connsiteY32-878" fmla="*/ 3063743 h 4289134"/>
              <a:gd name="connsiteX33-879" fmla="*/ 1610678 w 5231415"/>
              <a:gd name="connsiteY33-880" fmla="*/ 2948490 h 4289134"/>
              <a:gd name="connsiteX34-881" fmla="*/ 1534477 w 5231415"/>
              <a:gd name="connsiteY34-882" fmla="*/ 2852288 h 4289134"/>
              <a:gd name="connsiteX35-883" fmla="*/ 1561624 w 5231415"/>
              <a:gd name="connsiteY35-884" fmla="*/ 2595588 h 4289134"/>
              <a:gd name="connsiteX36-885" fmla="*/ 1665923 w 5231415"/>
              <a:gd name="connsiteY36-886" fmla="*/ 2554631 h 4289134"/>
              <a:gd name="connsiteX37-887" fmla="*/ 1672590 w 5231415"/>
              <a:gd name="connsiteY37-888" fmla="*/ 2710841 h 4289134"/>
              <a:gd name="connsiteX38-889" fmla="*/ 1796415 w 5231415"/>
              <a:gd name="connsiteY38-890" fmla="*/ 2699887 h 4289134"/>
              <a:gd name="connsiteX39-891" fmla="*/ 1818323 w 5231415"/>
              <a:gd name="connsiteY39-892" fmla="*/ 2596065 h 4289134"/>
              <a:gd name="connsiteX40-893" fmla="*/ 1844040 w 5231415"/>
              <a:gd name="connsiteY40-894" fmla="*/ 2510340 h 4289134"/>
              <a:gd name="connsiteX41-895" fmla="*/ 1809273 w 5231415"/>
              <a:gd name="connsiteY41-896" fmla="*/ 2432711 h 4289134"/>
              <a:gd name="connsiteX42-897" fmla="*/ 1861185 w 5231415"/>
              <a:gd name="connsiteY42-898" fmla="*/ 2353654 h 4289134"/>
              <a:gd name="connsiteX43-899" fmla="*/ 1927860 w 5231415"/>
              <a:gd name="connsiteY43-900" fmla="*/ 2378419 h 4289134"/>
              <a:gd name="connsiteX44-901" fmla="*/ 1942148 w 5231415"/>
              <a:gd name="connsiteY44-902" fmla="*/ 2284121 h 4289134"/>
              <a:gd name="connsiteX45-903" fmla="*/ 1987868 w 5231415"/>
              <a:gd name="connsiteY45-904" fmla="*/ 2241259 h 4289134"/>
              <a:gd name="connsiteX46-905" fmla="*/ 2043113 w 5231415"/>
              <a:gd name="connsiteY46-906" fmla="*/ 2318411 h 4289134"/>
              <a:gd name="connsiteX47-907" fmla="*/ 2034540 w 5231415"/>
              <a:gd name="connsiteY47-908" fmla="*/ 2391277 h 4289134"/>
              <a:gd name="connsiteX48-909" fmla="*/ 2146459 w 5231415"/>
              <a:gd name="connsiteY48-910" fmla="*/ 2395087 h 4289134"/>
              <a:gd name="connsiteX49-911" fmla="*/ 2086452 w 5231415"/>
              <a:gd name="connsiteY49-912" fmla="*/ 2322220 h 4289134"/>
              <a:gd name="connsiteX50-913" fmla="*/ 2054543 w 5231415"/>
              <a:gd name="connsiteY50-914" fmla="*/ 2226495 h 4289134"/>
              <a:gd name="connsiteX51-915" fmla="*/ 2079784 w 5231415"/>
              <a:gd name="connsiteY51-916" fmla="*/ 2188395 h 4289134"/>
              <a:gd name="connsiteX52-917" fmla="*/ 2164080 w 5231415"/>
              <a:gd name="connsiteY52-918" fmla="*/ 2185537 h 4289134"/>
              <a:gd name="connsiteX53-919" fmla="*/ 2162651 w 5231415"/>
              <a:gd name="connsiteY53-920" fmla="*/ 2285550 h 4289134"/>
              <a:gd name="connsiteX54-921" fmla="*/ 2295049 w 5231415"/>
              <a:gd name="connsiteY54-922" fmla="*/ 2283169 h 4289134"/>
              <a:gd name="connsiteX55-923" fmla="*/ 2242185 w 5231415"/>
              <a:gd name="connsiteY55-924" fmla="*/ 2395088 h 4289134"/>
              <a:gd name="connsiteX56-925" fmla="*/ 2298859 w 5231415"/>
              <a:gd name="connsiteY56-926" fmla="*/ 2412708 h 4289134"/>
              <a:gd name="connsiteX57-927" fmla="*/ 2394109 w 5231415"/>
              <a:gd name="connsiteY57-928" fmla="*/ 2367465 h 4289134"/>
              <a:gd name="connsiteX58-929" fmla="*/ 2476500 w 5231415"/>
              <a:gd name="connsiteY58-930" fmla="*/ 2247450 h 4289134"/>
              <a:gd name="connsiteX59-931" fmla="*/ 2509838 w 5231415"/>
              <a:gd name="connsiteY59-932" fmla="*/ 2268882 h 4289134"/>
              <a:gd name="connsiteX60-933" fmla="*/ 2493645 w 5231415"/>
              <a:gd name="connsiteY60-934" fmla="*/ 2227447 h 4289134"/>
              <a:gd name="connsiteX61-935" fmla="*/ 2458402 w 5231415"/>
              <a:gd name="connsiteY61-936" fmla="*/ 2121720 h 4289134"/>
              <a:gd name="connsiteX62-937" fmla="*/ 2400777 w 5231415"/>
              <a:gd name="connsiteY62-938" fmla="*/ 2018373 h 4289134"/>
              <a:gd name="connsiteX63-939" fmla="*/ 2394109 w 5231415"/>
              <a:gd name="connsiteY63-940" fmla="*/ 1935984 h 4289134"/>
              <a:gd name="connsiteX64-941" fmla="*/ 2537937 w 5231415"/>
              <a:gd name="connsiteY64-942" fmla="*/ 2014564 h 4289134"/>
              <a:gd name="connsiteX65-943" fmla="*/ 2624138 w 5231415"/>
              <a:gd name="connsiteY65-944" fmla="*/ 1878832 h 4289134"/>
              <a:gd name="connsiteX66-945" fmla="*/ 2657952 w 5231415"/>
              <a:gd name="connsiteY66-946" fmla="*/ 1775963 h 4289134"/>
              <a:gd name="connsiteX67-947" fmla="*/ 2487930 w 5231415"/>
              <a:gd name="connsiteY67-948" fmla="*/ 1740243 h 4289134"/>
              <a:gd name="connsiteX68-949" fmla="*/ 2538413 w 5231415"/>
              <a:gd name="connsiteY68-950" fmla="*/ 1683093 h 4289134"/>
              <a:gd name="connsiteX69-951" fmla="*/ 2639853 w 5231415"/>
              <a:gd name="connsiteY69-952" fmla="*/ 1689286 h 4289134"/>
              <a:gd name="connsiteX70-953" fmla="*/ 2666524 w 5231415"/>
              <a:gd name="connsiteY70-954" fmla="*/ 1639755 h 4289134"/>
              <a:gd name="connsiteX71-955" fmla="*/ 2780824 w 5231415"/>
              <a:gd name="connsiteY71-956" fmla="*/ 1807395 h 4289134"/>
              <a:gd name="connsiteX72-957" fmla="*/ 2859405 w 5231415"/>
              <a:gd name="connsiteY72-958" fmla="*/ 1906455 h 4289134"/>
              <a:gd name="connsiteX73-959" fmla="*/ 2746534 w 5231415"/>
              <a:gd name="connsiteY73-960" fmla="*/ 1664996 h 4289134"/>
              <a:gd name="connsiteX74-961" fmla="*/ 2690813 w 5231415"/>
              <a:gd name="connsiteY74-962" fmla="*/ 1638802 h 4289134"/>
              <a:gd name="connsiteX75-963" fmla="*/ 2668906 w 5231415"/>
              <a:gd name="connsiteY75-964" fmla="*/ 1589749 h 4289134"/>
              <a:gd name="connsiteX76-965" fmla="*/ 2782253 w 5231415"/>
              <a:gd name="connsiteY76-966" fmla="*/ 1459732 h 4289134"/>
              <a:gd name="connsiteX77-967" fmla="*/ 2849880 w 5231415"/>
              <a:gd name="connsiteY77-968" fmla="*/ 1576415 h 4289134"/>
              <a:gd name="connsiteX78-969" fmla="*/ 2987040 w 5231415"/>
              <a:gd name="connsiteY78-970" fmla="*/ 1722146 h 4289134"/>
              <a:gd name="connsiteX79-971" fmla="*/ 3024664 w 5231415"/>
              <a:gd name="connsiteY79-972" fmla="*/ 1754055 h 4289134"/>
              <a:gd name="connsiteX80-973" fmla="*/ 3062764 w 5231415"/>
              <a:gd name="connsiteY80-974" fmla="*/ 1607370 h 4289134"/>
              <a:gd name="connsiteX81-975" fmla="*/ 3138964 w 5231415"/>
              <a:gd name="connsiteY81-976" fmla="*/ 1635469 h 4289134"/>
              <a:gd name="connsiteX82-977" fmla="*/ 3217069 w 5231415"/>
              <a:gd name="connsiteY82-978" fmla="*/ 1551648 h 4289134"/>
              <a:gd name="connsiteX83-979" fmla="*/ 3197543 w 5231415"/>
              <a:gd name="connsiteY83-980" fmla="*/ 1471162 h 4289134"/>
              <a:gd name="connsiteX84-981" fmla="*/ 3228499 w 5231415"/>
              <a:gd name="connsiteY84-982" fmla="*/ 1466877 h 4289134"/>
              <a:gd name="connsiteX85-983" fmla="*/ 3376137 w 5231415"/>
              <a:gd name="connsiteY85-984" fmla="*/ 1714051 h 4289134"/>
              <a:gd name="connsiteX86-985" fmla="*/ 3427095 w 5231415"/>
              <a:gd name="connsiteY86-986" fmla="*/ 1656900 h 4289134"/>
              <a:gd name="connsiteX87-987" fmla="*/ 3433286 w 5231415"/>
              <a:gd name="connsiteY87-988" fmla="*/ 1456399 h 4289134"/>
              <a:gd name="connsiteX88-989" fmla="*/ 3589497 w 5231415"/>
              <a:gd name="connsiteY88-990" fmla="*/ 1404963 h 4289134"/>
              <a:gd name="connsiteX89-991" fmla="*/ 3641884 w 5231415"/>
              <a:gd name="connsiteY89-992" fmla="*/ 1235895 h 4289134"/>
              <a:gd name="connsiteX90-993" fmla="*/ 3763804 w 5231415"/>
              <a:gd name="connsiteY90-994" fmla="*/ 1144455 h 4289134"/>
              <a:gd name="connsiteX91-995" fmla="*/ 3889534 w 5231415"/>
              <a:gd name="connsiteY91-996" fmla="*/ 1067302 h 4289134"/>
              <a:gd name="connsiteX92-997" fmla="*/ 3984308 w 5231415"/>
              <a:gd name="connsiteY92-998" fmla="*/ 1041109 h 4289134"/>
              <a:gd name="connsiteX93-999" fmla="*/ 4090035 w 5231415"/>
              <a:gd name="connsiteY93-1000" fmla="*/ 1103021 h 4289134"/>
              <a:gd name="connsiteX94-1001" fmla="*/ 4229577 w 5231415"/>
              <a:gd name="connsiteY94-1002" fmla="*/ 1091115 h 4289134"/>
              <a:gd name="connsiteX95-1003" fmla="*/ 4464844 w 5231415"/>
              <a:gd name="connsiteY95-1004" fmla="*/ 1159695 h 4289134"/>
              <a:gd name="connsiteX96-1005" fmla="*/ 4440079 w 5231415"/>
              <a:gd name="connsiteY96-1006" fmla="*/ 1106355 h 4289134"/>
              <a:gd name="connsiteX97-1007" fmla="*/ 4356259 w 5231415"/>
              <a:gd name="connsiteY97-1008" fmla="*/ 1059206 h 4289134"/>
              <a:gd name="connsiteX98-1009" fmla="*/ 4375309 w 5231415"/>
              <a:gd name="connsiteY98-1010" fmla="*/ 988245 h 4289134"/>
              <a:gd name="connsiteX99-1011" fmla="*/ 4299109 w 5231415"/>
              <a:gd name="connsiteY99-1012" fmla="*/ 872516 h 4289134"/>
              <a:gd name="connsiteX100-1013" fmla="*/ 4196239 w 5231415"/>
              <a:gd name="connsiteY100-1014" fmla="*/ 902520 h 4289134"/>
              <a:gd name="connsiteX101-1015" fmla="*/ 4166712 w 5231415"/>
              <a:gd name="connsiteY101-1016" fmla="*/ 952526 h 4289134"/>
              <a:gd name="connsiteX102-1017" fmla="*/ 4150042 w 5231415"/>
              <a:gd name="connsiteY102-1018" fmla="*/ 1051586 h 4289134"/>
              <a:gd name="connsiteX103-1019" fmla="*/ 4100513 w 5231415"/>
              <a:gd name="connsiteY103-1020" fmla="*/ 1072065 h 4289134"/>
              <a:gd name="connsiteX104-1021" fmla="*/ 4007644 w 5231415"/>
              <a:gd name="connsiteY104-1022" fmla="*/ 981101 h 4289134"/>
              <a:gd name="connsiteX105-1023" fmla="*/ 3906203 w 5231415"/>
              <a:gd name="connsiteY105-1024" fmla="*/ 1030155 h 4289134"/>
              <a:gd name="connsiteX106-1025" fmla="*/ 3877628 w 5231415"/>
              <a:gd name="connsiteY106-1026" fmla="*/ 1001580 h 4289134"/>
              <a:gd name="connsiteX107-1027" fmla="*/ 3888582 w 5231415"/>
              <a:gd name="connsiteY107-1028" fmla="*/ 963956 h 4289134"/>
              <a:gd name="connsiteX108-1029" fmla="*/ 3937159 w 5231415"/>
              <a:gd name="connsiteY108-1030" fmla="*/ 869659 h 4289134"/>
              <a:gd name="connsiteX109-1031" fmla="*/ 3891916 w 5231415"/>
              <a:gd name="connsiteY109-1032" fmla="*/ 814414 h 4289134"/>
              <a:gd name="connsiteX110-1033" fmla="*/ 3763328 w 5231415"/>
              <a:gd name="connsiteY110-1034" fmla="*/ 820129 h 4289134"/>
              <a:gd name="connsiteX111-1035" fmla="*/ 3714750 w 5231415"/>
              <a:gd name="connsiteY111-1036" fmla="*/ 892519 h 4289134"/>
              <a:gd name="connsiteX112-1037" fmla="*/ 3525680 w 5231415"/>
              <a:gd name="connsiteY112-1038" fmla="*/ 948715 h 4289134"/>
              <a:gd name="connsiteX113-1039" fmla="*/ 3502819 w 5231415"/>
              <a:gd name="connsiteY113-1040" fmla="*/ 908712 h 4289134"/>
              <a:gd name="connsiteX114-1041" fmla="*/ 3537110 w 5231415"/>
              <a:gd name="connsiteY114-1042" fmla="*/ 744405 h 4289134"/>
              <a:gd name="connsiteX115-1043" fmla="*/ 3504724 w 5231415"/>
              <a:gd name="connsiteY115-1044" fmla="*/ 787743 h 4289134"/>
              <a:gd name="connsiteX116-1045" fmla="*/ 3294221 w 5231415"/>
              <a:gd name="connsiteY116-1046" fmla="*/ 826796 h 4289134"/>
              <a:gd name="connsiteX117-1047" fmla="*/ 3158967 w 5231415"/>
              <a:gd name="connsiteY117-1048" fmla="*/ 794412 h 4289134"/>
              <a:gd name="connsiteX118-1049" fmla="*/ 3118962 w 5231415"/>
              <a:gd name="connsiteY118-1050" fmla="*/ 751549 h 4289134"/>
              <a:gd name="connsiteX119-1051" fmla="*/ 3008472 w 5231415"/>
              <a:gd name="connsiteY119-1052" fmla="*/ 745833 h 4289134"/>
              <a:gd name="connsiteX120-1053" fmla="*/ 3001328 w 5231415"/>
              <a:gd name="connsiteY120-1054" fmla="*/ 991102 h 4289134"/>
              <a:gd name="connsiteX121-1055" fmla="*/ 2654617 w 5231415"/>
              <a:gd name="connsiteY121-1056" fmla="*/ 1005390 h 4289134"/>
              <a:gd name="connsiteX122-1057" fmla="*/ 2517934 w 5231415"/>
              <a:gd name="connsiteY122-1058" fmla="*/ 1042537 h 4289134"/>
              <a:gd name="connsiteX123-1059" fmla="*/ 2557939 w 5231415"/>
              <a:gd name="connsiteY123-1060" fmla="*/ 701542 h 4289134"/>
              <a:gd name="connsiteX124-1061" fmla="*/ 2457450 w 5231415"/>
              <a:gd name="connsiteY124-1062" fmla="*/ 714401 h 4289134"/>
              <a:gd name="connsiteX125-1063" fmla="*/ 2262664 w 5231415"/>
              <a:gd name="connsiteY125-1064" fmla="*/ 710115 h 4289134"/>
              <a:gd name="connsiteX126-1065" fmla="*/ 2229326 w 5231415"/>
              <a:gd name="connsiteY126-1066" fmla="*/ 717735 h 4289134"/>
              <a:gd name="connsiteX127-1067" fmla="*/ 2269332 w 5231415"/>
              <a:gd name="connsiteY127-1068" fmla="*/ 825843 h 4289134"/>
              <a:gd name="connsiteX128-1069" fmla="*/ 2299335 w 5231415"/>
              <a:gd name="connsiteY128-1070" fmla="*/ 919665 h 4289134"/>
              <a:gd name="connsiteX129-1071" fmla="*/ 2380296 w 5231415"/>
              <a:gd name="connsiteY129-1072" fmla="*/ 858705 h 4289134"/>
              <a:gd name="connsiteX130-1073" fmla="*/ 2432209 w 5231415"/>
              <a:gd name="connsiteY130-1074" fmla="*/ 939668 h 4289134"/>
              <a:gd name="connsiteX131-1075" fmla="*/ 2460784 w 5231415"/>
              <a:gd name="connsiteY131-1076" fmla="*/ 992055 h 4289134"/>
              <a:gd name="connsiteX132-1077" fmla="*/ 2415541 w 5231415"/>
              <a:gd name="connsiteY132-1078" fmla="*/ 1046348 h 4289134"/>
              <a:gd name="connsiteX133-1079" fmla="*/ 2289334 w 5231415"/>
              <a:gd name="connsiteY133-1080" fmla="*/ 984435 h 4289134"/>
              <a:gd name="connsiteX134-1081" fmla="*/ 2212657 w 5231415"/>
              <a:gd name="connsiteY134-1082" fmla="*/ 1067303 h 4289134"/>
              <a:gd name="connsiteX135-1083" fmla="*/ 2163604 w 5231415"/>
              <a:gd name="connsiteY135-1084" fmla="*/ 1053015 h 4289134"/>
              <a:gd name="connsiteX136-1085" fmla="*/ 2110264 w 5231415"/>
              <a:gd name="connsiteY136-1086" fmla="*/ 1037775 h 4289134"/>
              <a:gd name="connsiteX137-1087" fmla="*/ 2161699 w 5231415"/>
              <a:gd name="connsiteY137-1088" fmla="*/ 1148265 h 4289134"/>
              <a:gd name="connsiteX138-1089" fmla="*/ 2156936 w 5231415"/>
              <a:gd name="connsiteY138-1090" fmla="*/ 1209701 h 4289134"/>
              <a:gd name="connsiteX139-1091" fmla="*/ 2103121 w 5231415"/>
              <a:gd name="connsiteY139-1092" fmla="*/ 1243039 h 4289134"/>
              <a:gd name="connsiteX140-1093" fmla="*/ 2045494 w 5231415"/>
              <a:gd name="connsiteY140-1094" fmla="*/ 1204938 h 4289134"/>
              <a:gd name="connsiteX141-1095" fmla="*/ 2066449 w 5231415"/>
              <a:gd name="connsiteY141-1096" fmla="*/ 1098735 h 4289134"/>
              <a:gd name="connsiteX142-1097" fmla="*/ 2010251 w 5231415"/>
              <a:gd name="connsiteY142-1098" fmla="*/ 1157314 h 4289134"/>
              <a:gd name="connsiteX143-1099" fmla="*/ 1985964 w 5231415"/>
              <a:gd name="connsiteY143-1100" fmla="*/ 1244467 h 4289134"/>
              <a:gd name="connsiteX144-1101" fmla="*/ 1925003 w 5231415"/>
              <a:gd name="connsiteY144-1102" fmla="*/ 1250659 h 4289134"/>
              <a:gd name="connsiteX145-1103" fmla="*/ 1915479 w 5231415"/>
              <a:gd name="connsiteY145-1104" fmla="*/ 1404964 h 4289134"/>
              <a:gd name="connsiteX146-1105" fmla="*/ 1816893 w 5231415"/>
              <a:gd name="connsiteY146-1106" fmla="*/ 1420681 h 4289134"/>
              <a:gd name="connsiteX147-1107" fmla="*/ 1820228 w 5231415"/>
              <a:gd name="connsiteY147-1108" fmla="*/ 1364959 h 4289134"/>
              <a:gd name="connsiteX148-1109" fmla="*/ 1780223 w 5231415"/>
              <a:gd name="connsiteY148-1110" fmla="*/ 1317809 h 4289134"/>
              <a:gd name="connsiteX149-1111" fmla="*/ 1815465 w 5231415"/>
              <a:gd name="connsiteY149-1112" fmla="*/ 1248278 h 4289134"/>
              <a:gd name="connsiteX150-1113" fmla="*/ 1870234 w 5231415"/>
              <a:gd name="connsiteY150-1114" fmla="*/ 1138740 h 4289134"/>
              <a:gd name="connsiteX151-1115" fmla="*/ 1915478 w 5231415"/>
              <a:gd name="connsiteY151-1116" fmla="*/ 1172078 h 4289134"/>
              <a:gd name="connsiteX152-1117" fmla="*/ 1951195 w 5231415"/>
              <a:gd name="connsiteY152-1118" fmla="*/ 1079209 h 4289134"/>
              <a:gd name="connsiteX153-1119" fmla="*/ 1887855 w 5231415"/>
              <a:gd name="connsiteY153-1120" fmla="*/ 1080161 h 4289134"/>
              <a:gd name="connsiteX154-1121" fmla="*/ 1875473 w 5231415"/>
              <a:gd name="connsiteY154-1122" fmla="*/ 1014439 h 4289134"/>
              <a:gd name="connsiteX155-1123" fmla="*/ 1919764 w 5231415"/>
              <a:gd name="connsiteY155-1124" fmla="*/ 983006 h 4289134"/>
              <a:gd name="connsiteX156-1125" fmla="*/ 2002631 w 5231415"/>
              <a:gd name="connsiteY156-1126" fmla="*/ 1029203 h 4289134"/>
              <a:gd name="connsiteX157-1127" fmla="*/ 2028825 w 5231415"/>
              <a:gd name="connsiteY157-1128" fmla="*/ 937763 h 4289134"/>
              <a:gd name="connsiteX158-1129" fmla="*/ 2024539 w 5231415"/>
              <a:gd name="connsiteY158-1130" fmla="*/ 800603 h 4289134"/>
              <a:gd name="connsiteX159-1131" fmla="*/ 2079307 w 5231415"/>
              <a:gd name="connsiteY159-1132" fmla="*/ 742024 h 4289134"/>
              <a:gd name="connsiteX160-1133" fmla="*/ 1999774 w 5231415"/>
              <a:gd name="connsiteY160-1134" fmla="*/ 731546 h 4289134"/>
              <a:gd name="connsiteX161-1135" fmla="*/ 1996916 w 5231415"/>
              <a:gd name="connsiteY161-1136" fmla="*/ 663443 h 4289134"/>
              <a:gd name="connsiteX162-1137" fmla="*/ 1983499 w 5231415"/>
              <a:gd name="connsiteY162-1138" fmla="*/ 663949 h 4289134"/>
              <a:gd name="connsiteX163-1139" fmla="*/ 1987708 w 5231415"/>
              <a:gd name="connsiteY163-1140" fmla="*/ 672016 h 4289134"/>
              <a:gd name="connsiteX164-1141" fmla="*/ 1422559 w 5231415"/>
              <a:gd name="connsiteY164-1142" fmla="*/ 697416 h 4289134"/>
              <a:gd name="connsiteX165-1143" fmla="*/ 1203483 w 5231415"/>
              <a:gd name="connsiteY165-1144" fmla="*/ 783141 h 4289134"/>
              <a:gd name="connsiteX166-1145" fmla="*/ 1202518 w 5231415"/>
              <a:gd name="connsiteY166-1146" fmla="*/ 783652 h 4289134"/>
              <a:gd name="connsiteX167-1147" fmla="*/ 1265397 w 5231415"/>
              <a:gd name="connsiteY167-1148" fmla="*/ 885849 h 4289134"/>
              <a:gd name="connsiteX168-1149" fmla="*/ 1518761 w 5231415"/>
              <a:gd name="connsiteY168-1150" fmla="*/ 1092066 h 4289134"/>
              <a:gd name="connsiteX169-1151" fmla="*/ 1462564 w 5231415"/>
              <a:gd name="connsiteY169-1152" fmla="*/ 1136833 h 4289134"/>
              <a:gd name="connsiteX170-1153" fmla="*/ 1373505 w 5231415"/>
              <a:gd name="connsiteY170-1154" fmla="*/ 1175410 h 4289134"/>
              <a:gd name="connsiteX171-1155" fmla="*/ 1273969 w 5231415"/>
              <a:gd name="connsiteY171-1156" fmla="*/ 1207794 h 4289134"/>
              <a:gd name="connsiteX172-1157" fmla="*/ 1213961 w 5231415"/>
              <a:gd name="connsiteY172-1158" fmla="*/ 1304473 h 4289134"/>
              <a:gd name="connsiteX173-1159" fmla="*/ 1359218 w 5231415"/>
              <a:gd name="connsiteY173-1160" fmla="*/ 1303043 h 4289134"/>
              <a:gd name="connsiteX174-1161" fmla="*/ 1395412 w 5231415"/>
              <a:gd name="connsiteY174-1162" fmla="*/ 1380673 h 4289134"/>
              <a:gd name="connsiteX175-1163" fmla="*/ 1341596 w 5231415"/>
              <a:gd name="connsiteY175-1164" fmla="*/ 1408772 h 4289134"/>
              <a:gd name="connsiteX176-1165" fmla="*/ 1309688 w 5231415"/>
              <a:gd name="connsiteY176-1166" fmla="*/ 1500211 h 4289134"/>
              <a:gd name="connsiteX177-1167" fmla="*/ 1221582 w 5231415"/>
              <a:gd name="connsiteY177-1168" fmla="*/ 1504498 h 4289134"/>
              <a:gd name="connsiteX178-1169" fmla="*/ 902018 w 5231415"/>
              <a:gd name="connsiteY178-1170" fmla="*/ 1606415 h 4289134"/>
              <a:gd name="connsiteX179-1171" fmla="*/ 825818 w 5231415"/>
              <a:gd name="connsiteY179-1172" fmla="*/ 1712619 h 4289134"/>
              <a:gd name="connsiteX180-1173" fmla="*/ 574834 w 5231415"/>
              <a:gd name="connsiteY180-1174" fmla="*/ 1791677 h 4289134"/>
              <a:gd name="connsiteX181-1175" fmla="*/ 549116 w 5231415"/>
              <a:gd name="connsiteY181-1176" fmla="*/ 1739765 h 4289134"/>
              <a:gd name="connsiteX182-1177" fmla="*/ 491015 w 5231415"/>
              <a:gd name="connsiteY182-1178" fmla="*/ 1744528 h 4289134"/>
              <a:gd name="connsiteX183-1179" fmla="*/ 484346 w 5231415"/>
              <a:gd name="connsiteY183-1180" fmla="*/ 1826920 h 4289134"/>
              <a:gd name="connsiteX184-1181" fmla="*/ 397669 w 5231415"/>
              <a:gd name="connsiteY184-1182" fmla="*/ 1885974 h 4289134"/>
              <a:gd name="connsiteX185-1183" fmla="*/ 384334 w 5231415"/>
              <a:gd name="connsiteY185-1184" fmla="*/ 1785962 h 4289134"/>
              <a:gd name="connsiteX186-1185" fmla="*/ 403384 w 5231415"/>
              <a:gd name="connsiteY186-1186" fmla="*/ 1776913 h 4289134"/>
              <a:gd name="connsiteX187-1187" fmla="*/ 411004 w 5231415"/>
              <a:gd name="connsiteY187-1188" fmla="*/ 1708333 h 4289134"/>
              <a:gd name="connsiteX188-1189" fmla="*/ 311944 w 5231415"/>
              <a:gd name="connsiteY188-1190" fmla="*/ 1677853 h 4289134"/>
              <a:gd name="connsiteX189-1191" fmla="*/ 306705 w 5231415"/>
              <a:gd name="connsiteY189-1192" fmla="*/ 1644040 h 4289134"/>
              <a:gd name="connsiteX190-1193" fmla="*/ 158115 w 5231415"/>
              <a:gd name="connsiteY190-1194" fmla="*/ 1599748 h 4289134"/>
              <a:gd name="connsiteX191-1195" fmla="*/ 23336 w 5231415"/>
              <a:gd name="connsiteY191-1196" fmla="*/ 1615941 h 4289134"/>
              <a:gd name="connsiteX192-1197" fmla="*/ 0 w 5231415"/>
              <a:gd name="connsiteY192-1198" fmla="*/ 1561648 h 4289134"/>
              <a:gd name="connsiteX193-1199" fmla="*/ 205264 w 5231415"/>
              <a:gd name="connsiteY193-1200" fmla="*/ 1488782 h 4289134"/>
              <a:gd name="connsiteX194-1201" fmla="*/ 1136299 w 5231415"/>
              <a:gd name="connsiteY194-1202" fmla="*/ 784219 h 4289134"/>
              <a:gd name="connsiteX195-1203" fmla="*/ 1161119 w 5231415"/>
              <a:gd name="connsiteY195-1204" fmla="*/ 767126 h 4289134"/>
              <a:gd name="connsiteX196-1205" fmla="*/ 1169352 w 5231415"/>
              <a:gd name="connsiteY196-1206" fmla="*/ 754566 h 4289134"/>
              <a:gd name="connsiteX197-1207" fmla="*/ 1293739 w 5231415"/>
              <a:gd name="connsiteY197-1208" fmla="*/ 696200 h 4289134"/>
              <a:gd name="connsiteX198-1209" fmla="*/ 1298258 w 5231415"/>
              <a:gd name="connsiteY198-1210" fmla="*/ 589147 h 4289134"/>
              <a:gd name="connsiteX199-1211" fmla="*/ 2369343 w 5231415"/>
              <a:gd name="connsiteY199-1212" fmla="*/ 201004 h 4289134"/>
              <a:gd name="connsiteX200-1213" fmla="*/ 3529489 w 5231415"/>
              <a:gd name="connsiteY200-1214" fmla="*/ 10027 h 4289134"/>
              <a:gd name="connsiteX201-1215" fmla="*/ 3833873 w 5231415"/>
              <a:gd name="connsiteY201-1216" fmla="*/ 435 h 4289134"/>
              <a:gd name="connsiteX0-1217" fmla="*/ 3833873 w 5231415"/>
              <a:gd name="connsiteY0-1218" fmla="*/ 435 h 4289134"/>
              <a:gd name="connsiteX1-1219" fmla="*/ 4729163 w 5231415"/>
              <a:gd name="connsiteY1-1220" fmla="*/ 60510 h 4289134"/>
              <a:gd name="connsiteX2-1221" fmla="*/ 4756309 w 5231415"/>
              <a:gd name="connsiteY2-1222" fmla="*/ 320066 h 4289134"/>
              <a:gd name="connsiteX3-1223" fmla="*/ 4901565 w 5231415"/>
              <a:gd name="connsiteY3-1224" fmla="*/ 549618 h 4289134"/>
              <a:gd name="connsiteX4-1225" fmla="*/ 5043964 w 5231415"/>
              <a:gd name="connsiteY4-1226" fmla="*/ 892995 h 4289134"/>
              <a:gd name="connsiteX5-1227" fmla="*/ 5217319 w 5231415"/>
              <a:gd name="connsiteY5-1228" fmla="*/ 1143026 h 4289134"/>
              <a:gd name="connsiteX6-1229" fmla="*/ 5181600 w 5231415"/>
              <a:gd name="connsiteY6-1230" fmla="*/ 1647851 h 4289134"/>
              <a:gd name="connsiteX7-1231" fmla="*/ 4830604 w 5231415"/>
              <a:gd name="connsiteY7-1232" fmla="*/ 2009801 h 4289134"/>
              <a:gd name="connsiteX8-1233" fmla="*/ 4082415 w 5231415"/>
              <a:gd name="connsiteY8-1234" fmla="*/ 2500815 h 4289134"/>
              <a:gd name="connsiteX9-1235" fmla="*/ 3478055 w 5231415"/>
              <a:gd name="connsiteY9-1236" fmla="*/ 3291390 h 4289134"/>
              <a:gd name="connsiteX10-1237" fmla="*/ 3278982 w 5231415"/>
              <a:gd name="connsiteY10-1238" fmla="*/ 4289134 h 4289134"/>
              <a:gd name="connsiteX11-1239" fmla="*/ 2331244 w 5231415"/>
              <a:gd name="connsiteY11-1240" fmla="*/ 3994335 h 4289134"/>
              <a:gd name="connsiteX12-1241" fmla="*/ 878205 w 5231415"/>
              <a:gd name="connsiteY12-1242" fmla="*/ 3684297 h 4289134"/>
              <a:gd name="connsiteX13-1243" fmla="*/ 212407 w 5231415"/>
              <a:gd name="connsiteY13-1244" fmla="*/ 3371400 h 4289134"/>
              <a:gd name="connsiteX14-1245" fmla="*/ 401954 w 5231415"/>
              <a:gd name="connsiteY14-1246" fmla="*/ 3154707 h 4289134"/>
              <a:gd name="connsiteX15-1247" fmla="*/ 802958 w 5231415"/>
              <a:gd name="connsiteY15-1248" fmla="*/ 3085174 h 4289134"/>
              <a:gd name="connsiteX16-1249" fmla="*/ 837724 w 5231415"/>
              <a:gd name="connsiteY16-1250" fmla="*/ 2820855 h 4289134"/>
              <a:gd name="connsiteX17-1251" fmla="*/ 882015 w 5231415"/>
              <a:gd name="connsiteY17-1252" fmla="*/ 2758942 h 4289134"/>
              <a:gd name="connsiteX18-1253" fmla="*/ 950595 w 5231415"/>
              <a:gd name="connsiteY18-1254" fmla="*/ 2537010 h 4289134"/>
              <a:gd name="connsiteX19-1255" fmla="*/ 1073467 w 5231415"/>
              <a:gd name="connsiteY19-1256" fmla="*/ 2499863 h 4289134"/>
              <a:gd name="connsiteX20-1257" fmla="*/ 1124903 w 5231415"/>
              <a:gd name="connsiteY20-1258" fmla="*/ 2576063 h 4289134"/>
              <a:gd name="connsiteX21-1259" fmla="*/ 1208247 w 5231415"/>
              <a:gd name="connsiteY21-1260" fmla="*/ 2450809 h 4289134"/>
              <a:gd name="connsiteX22-1261" fmla="*/ 1286827 w 5231415"/>
              <a:gd name="connsiteY22-1262" fmla="*/ 2414614 h 4289134"/>
              <a:gd name="connsiteX23-1263" fmla="*/ 1339216 w 5231415"/>
              <a:gd name="connsiteY23-1264" fmla="*/ 2336985 h 4289134"/>
              <a:gd name="connsiteX24-1265" fmla="*/ 1441132 w 5231415"/>
              <a:gd name="connsiteY24-1266" fmla="*/ 2305077 h 4289134"/>
              <a:gd name="connsiteX25-1267" fmla="*/ 1527334 w 5231415"/>
              <a:gd name="connsiteY25-1268" fmla="*/ 2240307 h 4289134"/>
              <a:gd name="connsiteX26-1269" fmla="*/ 1615917 w 5231415"/>
              <a:gd name="connsiteY26-1270" fmla="*/ 2261263 h 4289134"/>
              <a:gd name="connsiteX27-1271" fmla="*/ 1510665 w 5231415"/>
              <a:gd name="connsiteY27-1272" fmla="*/ 2523675 h 4289134"/>
              <a:gd name="connsiteX28-1273" fmla="*/ 1496378 w 5231415"/>
              <a:gd name="connsiteY28-1274" fmla="*/ 2679886 h 4289134"/>
              <a:gd name="connsiteX29-1275" fmla="*/ 1492568 w 5231415"/>
              <a:gd name="connsiteY29-1276" fmla="*/ 2906580 h 4289134"/>
              <a:gd name="connsiteX30-1277" fmla="*/ 1447324 w 5231415"/>
              <a:gd name="connsiteY30-1278" fmla="*/ 2996115 h 4289134"/>
              <a:gd name="connsiteX31-1279" fmla="*/ 1485900 w 5231415"/>
              <a:gd name="connsiteY31-1280" fmla="*/ 3075648 h 4289134"/>
              <a:gd name="connsiteX32-1281" fmla="*/ 1636395 w 5231415"/>
              <a:gd name="connsiteY32-1282" fmla="*/ 3063743 h 4289134"/>
              <a:gd name="connsiteX33-1283" fmla="*/ 1610678 w 5231415"/>
              <a:gd name="connsiteY33-1284" fmla="*/ 2948490 h 4289134"/>
              <a:gd name="connsiteX34-1285" fmla="*/ 1534477 w 5231415"/>
              <a:gd name="connsiteY34-1286" fmla="*/ 2852288 h 4289134"/>
              <a:gd name="connsiteX35-1287" fmla="*/ 1561624 w 5231415"/>
              <a:gd name="connsiteY35-1288" fmla="*/ 2595588 h 4289134"/>
              <a:gd name="connsiteX36-1289" fmla="*/ 1665923 w 5231415"/>
              <a:gd name="connsiteY36-1290" fmla="*/ 2554631 h 4289134"/>
              <a:gd name="connsiteX37-1291" fmla="*/ 1672590 w 5231415"/>
              <a:gd name="connsiteY37-1292" fmla="*/ 2710841 h 4289134"/>
              <a:gd name="connsiteX38-1293" fmla="*/ 1796415 w 5231415"/>
              <a:gd name="connsiteY38-1294" fmla="*/ 2699887 h 4289134"/>
              <a:gd name="connsiteX39-1295" fmla="*/ 1818323 w 5231415"/>
              <a:gd name="connsiteY39-1296" fmla="*/ 2596065 h 4289134"/>
              <a:gd name="connsiteX40-1297" fmla="*/ 1844040 w 5231415"/>
              <a:gd name="connsiteY40-1298" fmla="*/ 2510340 h 4289134"/>
              <a:gd name="connsiteX41-1299" fmla="*/ 1809273 w 5231415"/>
              <a:gd name="connsiteY41-1300" fmla="*/ 2432711 h 4289134"/>
              <a:gd name="connsiteX42-1301" fmla="*/ 1861185 w 5231415"/>
              <a:gd name="connsiteY42-1302" fmla="*/ 2353654 h 4289134"/>
              <a:gd name="connsiteX43-1303" fmla="*/ 1927860 w 5231415"/>
              <a:gd name="connsiteY43-1304" fmla="*/ 2378419 h 4289134"/>
              <a:gd name="connsiteX44-1305" fmla="*/ 1942148 w 5231415"/>
              <a:gd name="connsiteY44-1306" fmla="*/ 2284121 h 4289134"/>
              <a:gd name="connsiteX45-1307" fmla="*/ 1987868 w 5231415"/>
              <a:gd name="connsiteY45-1308" fmla="*/ 2241259 h 4289134"/>
              <a:gd name="connsiteX46-1309" fmla="*/ 2043113 w 5231415"/>
              <a:gd name="connsiteY46-1310" fmla="*/ 2318411 h 4289134"/>
              <a:gd name="connsiteX47-1311" fmla="*/ 2034540 w 5231415"/>
              <a:gd name="connsiteY47-1312" fmla="*/ 2391277 h 4289134"/>
              <a:gd name="connsiteX48-1313" fmla="*/ 2146459 w 5231415"/>
              <a:gd name="connsiteY48-1314" fmla="*/ 2395087 h 4289134"/>
              <a:gd name="connsiteX49-1315" fmla="*/ 2086452 w 5231415"/>
              <a:gd name="connsiteY49-1316" fmla="*/ 2322220 h 4289134"/>
              <a:gd name="connsiteX50-1317" fmla="*/ 2054543 w 5231415"/>
              <a:gd name="connsiteY50-1318" fmla="*/ 2226495 h 4289134"/>
              <a:gd name="connsiteX51-1319" fmla="*/ 2079784 w 5231415"/>
              <a:gd name="connsiteY51-1320" fmla="*/ 2188395 h 4289134"/>
              <a:gd name="connsiteX52-1321" fmla="*/ 2164080 w 5231415"/>
              <a:gd name="connsiteY52-1322" fmla="*/ 2185537 h 4289134"/>
              <a:gd name="connsiteX53-1323" fmla="*/ 2162651 w 5231415"/>
              <a:gd name="connsiteY53-1324" fmla="*/ 2285550 h 4289134"/>
              <a:gd name="connsiteX54-1325" fmla="*/ 2295049 w 5231415"/>
              <a:gd name="connsiteY54-1326" fmla="*/ 2283169 h 4289134"/>
              <a:gd name="connsiteX55-1327" fmla="*/ 2242185 w 5231415"/>
              <a:gd name="connsiteY55-1328" fmla="*/ 2395088 h 4289134"/>
              <a:gd name="connsiteX56-1329" fmla="*/ 2298859 w 5231415"/>
              <a:gd name="connsiteY56-1330" fmla="*/ 2412708 h 4289134"/>
              <a:gd name="connsiteX57-1331" fmla="*/ 2394109 w 5231415"/>
              <a:gd name="connsiteY57-1332" fmla="*/ 2367465 h 4289134"/>
              <a:gd name="connsiteX58-1333" fmla="*/ 2476500 w 5231415"/>
              <a:gd name="connsiteY58-1334" fmla="*/ 2247450 h 4289134"/>
              <a:gd name="connsiteX59-1335" fmla="*/ 2509838 w 5231415"/>
              <a:gd name="connsiteY59-1336" fmla="*/ 2268882 h 4289134"/>
              <a:gd name="connsiteX60-1337" fmla="*/ 2493645 w 5231415"/>
              <a:gd name="connsiteY60-1338" fmla="*/ 2227447 h 4289134"/>
              <a:gd name="connsiteX61-1339" fmla="*/ 2458402 w 5231415"/>
              <a:gd name="connsiteY61-1340" fmla="*/ 2121720 h 4289134"/>
              <a:gd name="connsiteX62-1341" fmla="*/ 2400777 w 5231415"/>
              <a:gd name="connsiteY62-1342" fmla="*/ 2018373 h 4289134"/>
              <a:gd name="connsiteX63-1343" fmla="*/ 2394109 w 5231415"/>
              <a:gd name="connsiteY63-1344" fmla="*/ 1935984 h 4289134"/>
              <a:gd name="connsiteX64-1345" fmla="*/ 2537937 w 5231415"/>
              <a:gd name="connsiteY64-1346" fmla="*/ 2014564 h 4289134"/>
              <a:gd name="connsiteX65-1347" fmla="*/ 2624138 w 5231415"/>
              <a:gd name="connsiteY65-1348" fmla="*/ 1878832 h 4289134"/>
              <a:gd name="connsiteX66-1349" fmla="*/ 2657952 w 5231415"/>
              <a:gd name="connsiteY66-1350" fmla="*/ 1775963 h 4289134"/>
              <a:gd name="connsiteX67-1351" fmla="*/ 2487930 w 5231415"/>
              <a:gd name="connsiteY67-1352" fmla="*/ 1740243 h 4289134"/>
              <a:gd name="connsiteX68-1353" fmla="*/ 2538413 w 5231415"/>
              <a:gd name="connsiteY68-1354" fmla="*/ 1683093 h 4289134"/>
              <a:gd name="connsiteX69-1355" fmla="*/ 2639853 w 5231415"/>
              <a:gd name="connsiteY69-1356" fmla="*/ 1689286 h 4289134"/>
              <a:gd name="connsiteX70-1357" fmla="*/ 2666524 w 5231415"/>
              <a:gd name="connsiteY70-1358" fmla="*/ 1639755 h 4289134"/>
              <a:gd name="connsiteX71-1359" fmla="*/ 2780824 w 5231415"/>
              <a:gd name="connsiteY71-1360" fmla="*/ 1807395 h 4289134"/>
              <a:gd name="connsiteX72-1361" fmla="*/ 2859405 w 5231415"/>
              <a:gd name="connsiteY72-1362" fmla="*/ 1906455 h 4289134"/>
              <a:gd name="connsiteX73-1363" fmla="*/ 2746534 w 5231415"/>
              <a:gd name="connsiteY73-1364" fmla="*/ 1664996 h 4289134"/>
              <a:gd name="connsiteX74-1365" fmla="*/ 2690813 w 5231415"/>
              <a:gd name="connsiteY74-1366" fmla="*/ 1638802 h 4289134"/>
              <a:gd name="connsiteX75-1367" fmla="*/ 2668906 w 5231415"/>
              <a:gd name="connsiteY75-1368" fmla="*/ 1589749 h 4289134"/>
              <a:gd name="connsiteX76-1369" fmla="*/ 2782253 w 5231415"/>
              <a:gd name="connsiteY76-1370" fmla="*/ 1459732 h 4289134"/>
              <a:gd name="connsiteX77-1371" fmla="*/ 2849880 w 5231415"/>
              <a:gd name="connsiteY77-1372" fmla="*/ 1576415 h 4289134"/>
              <a:gd name="connsiteX78-1373" fmla="*/ 2987040 w 5231415"/>
              <a:gd name="connsiteY78-1374" fmla="*/ 1722146 h 4289134"/>
              <a:gd name="connsiteX79-1375" fmla="*/ 3024664 w 5231415"/>
              <a:gd name="connsiteY79-1376" fmla="*/ 1754055 h 4289134"/>
              <a:gd name="connsiteX80-1377" fmla="*/ 3062764 w 5231415"/>
              <a:gd name="connsiteY80-1378" fmla="*/ 1607370 h 4289134"/>
              <a:gd name="connsiteX81-1379" fmla="*/ 3138964 w 5231415"/>
              <a:gd name="connsiteY81-1380" fmla="*/ 1635469 h 4289134"/>
              <a:gd name="connsiteX82-1381" fmla="*/ 3217069 w 5231415"/>
              <a:gd name="connsiteY82-1382" fmla="*/ 1551648 h 4289134"/>
              <a:gd name="connsiteX83-1383" fmla="*/ 3197543 w 5231415"/>
              <a:gd name="connsiteY83-1384" fmla="*/ 1471162 h 4289134"/>
              <a:gd name="connsiteX84-1385" fmla="*/ 3228499 w 5231415"/>
              <a:gd name="connsiteY84-1386" fmla="*/ 1466877 h 4289134"/>
              <a:gd name="connsiteX85-1387" fmla="*/ 3376137 w 5231415"/>
              <a:gd name="connsiteY85-1388" fmla="*/ 1714051 h 4289134"/>
              <a:gd name="connsiteX86-1389" fmla="*/ 3427095 w 5231415"/>
              <a:gd name="connsiteY86-1390" fmla="*/ 1656900 h 4289134"/>
              <a:gd name="connsiteX87-1391" fmla="*/ 3433286 w 5231415"/>
              <a:gd name="connsiteY87-1392" fmla="*/ 1456399 h 4289134"/>
              <a:gd name="connsiteX88-1393" fmla="*/ 3589497 w 5231415"/>
              <a:gd name="connsiteY88-1394" fmla="*/ 1404963 h 4289134"/>
              <a:gd name="connsiteX89-1395" fmla="*/ 3641884 w 5231415"/>
              <a:gd name="connsiteY89-1396" fmla="*/ 1235895 h 4289134"/>
              <a:gd name="connsiteX90-1397" fmla="*/ 3763804 w 5231415"/>
              <a:gd name="connsiteY90-1398" fmla="*/ 1144455 h 4289134"/>
              <a:gd name="connsiteX91-1399" fmla="*/ 3889534 w 5231415"/>
              <a:gd name="connsiteY91-1400" fmla="*/ 1067302 h 4289134"/>
              <a:gd name="connsiteX92-1401" fmla="*/ 3984308 w 5231415"/>
              <a:gd name="connsiteY92-1402" fmla="*/ 1041109 h 4289134"/>
              <a:gd name="connsiteX93-1403" fmla="*/ 4090035 w 5231415"/>
              <a:gd name="connsiteY93-1404" fmla="*/ 1103021 h 4289134"/>
              <a:gd name="connsiteX94-1405" fmla="*/ 4229577 w 5231415"/>
              <a:gd name="connsiteY94-1406" fmla="*/ 1091115 h 4289134"/>
              <a:gd name="connsiteX95-1407" fmla="*/ 4464844 w 5231415"/>
              <a:gd name="connsiteY95-1408" fmla="*/ 1159695 h 4289134"/>
              <a:gd name="connsiteX96-1409" fmla="*/ 4440079 w 5231415"/>
              <a:gd name="connsiteY96-1410" fmla="*/ 1106355 h 4289134"/>
              <a:gd name="connsiteX97-1411" fmla="*/ 4356259 w 5231415"/>
              <a:gd name="connsiteY97-1412" fmla="*/ 1059206 h 4289134"/>
              <a:gd name="connsiteX98-1413" fmla="*/ 4375309 w 5231415"/>
              <a:gd name="connsiteY98-1414" fmla="*/ 988245 h 4289134"/>
              <a:gd name="connsiteX99-1415" fmla="*/ 4299109 w 5231415"/>
              <a:gd name="connsiteY99-1416" fmla="*/ 872516 h 4289134"/>
              <a:gd name="connsiteX100-1417" fmla="*/ 4196239 w 5231415"/>
              <a:gd name="connsiteY100-1418" fmla="*/ 902520 h 4289134"/>
              <a:gd name="connsiteX101-1419" fmla="*/ 4166712 w 5231415"/>
              <a:gd name="connsiteY101-1420" fmla="*/ 952526 h 4289134"/>
              <a:gd name="connsiteX102-1421" fmla="*/ 4150042 w 5231415"/>
              <a:gd name="connsiteY102-1422" fmla="*/ 1051586 h 4289134"/>
              <a:gd name="connsiteX103-1423" fmla="*/ 4100513 w 5231415"/>
              <a:gd name="connsiteY103-1424" fmla="*/ 1072065 h 4289134"/>
              <a:gd name="connsiteX104-1425" fmla="*/ 4007644 w 5231415"/>
              <a:gd name="connsiteY104-1426" fmla="*/ 981101 h 4289134"/>
              <a:gd name="connsiteX105-1427" fmla="*/ 3906203 w 5231415"/>
              <a:gd name="connsiteY105-1428" fmla="*/ 1030155 h 4289134"/>
              <a:gd name="connsiteX106-1429" fmla="*/ 3877628 w 5231415"/>
              <a:gd name="connsiteY106-1430" fmla="*/ 1001580 h 4289134"/>
              <a:gd name="connsiteX107-1431" fmla="*/ 3888582 w 5231415"/>
              <a:gd name="connsiteY107-1432" fmla="*/ 963956 h 4289134"/>
              <a:gd name="connsiteX108-1433" fmla="*/ 3937159 w 5231415"/>
              <a:gd name="connsiteY108-1434" fmla="*/ 869659 h 4289134"/>
              <a:gd name="connsiteX109-1435" fmla="*/ 3891916 w 5231415"/>
              <a:gd name="connsiteY109-1436" fmla="*/ 814414 h 4289134"/>
              <a:gd name="connsiteX110-1437" fmla="*/ 3763328 w 5231415"/>
              <a:gd name="connsiteY110-1438" fmla="*/ 820129 h 4289134"/>
              <a:gd name="connsiteX111-1439" fmla="*/ 3714750 w 5231415"/>
              <a:gd name="connsiteY111-1440" fmla="*/ 892519 h 4289134"/>
              <a:gd name="connsiteX112-1441" fmla="*/ 3525680 w 5231415"/>
              <a:gd name="connsiteY112-1442" fmla="*/ 948715 h 4289134"/>
              <a:gd name="connsiteX113-1443" fmla="*/ 3502819 w 5231415"/>
              <a:gd name="connsiteY113-1444" fmla="*/ 908712 h 4289134"/>
              <a:gd name="connsiteX114-1445" fmla="*/ 3537110 w 5231415"/>
              <a:gd name="connsiteY114-1446" fmla="*/ 744405 h 4289134"/>
              <a:gd name="connsiteX115-1447" fmla="*/ 3504724 w 5231415"/>
              <a:gd name="connsiteY115-1448" fmla="*/ 787743 h 4289134"/>
              <a:gd name="connsiteX116-1449" fmla="*/ 3294221 w 5231415"/>
              <a:gd name="connsiteY116-1450" fmla="*/ 826796 h 4289134"/>
              <a:gd name="connsiteX117-1451" fmla="*/ 3158967 w 5231415"/>
              <a:gd name="connsiteY117-1452" fmla="*/ 794412 h 4289134"/>
              <a:gd name="connsiteX118-1453" fmla="*/ 3118962 w 5231415"/>
              <a:gd name="connsiteY118-1454" fmla="*/ 751549 h 4289134"/>
              <a:gd name="connsiteX119-1455" fmla="*/ 3008472 w 5231415"/>
              <a:gd name="connsiteY119-1456" fmla="*/ 745833 h 4289134"/>
              <a:gd name="connsiteX120-1457" fmla="*/ 3001328 w 5231415"/>
              <a:gd name="connsiteY120-1458" fmla="*/ 991102 h 4289134"/>
              <a:gd name="connsiteX121-1459" fmla="*/ 2654617 w 5231415"/>
              <a:gd name="connsiteY121-1460" fmla="*/ 1005390 h 4289134"/>
              <a:gd name="connsiteX122-1461" fmla="*/ 2517934 w 5231415"/>
              <a:gd name="connsiteY122-1462" fmla="*/ 1042537 h 4289134"/>
              <a:gd name="connsiteX123-1463" fmla="*/ 2557939 w 5231415"/>
              <a:gd name="connsiteY123-1464" fmla="*/ 701542 h 4289134"/>
              <a:gd name="connsiteX124-1465" fmla="*/ 2457450 w 5231415"/>
              <a:gd name="connsiteY124-1466" fmla="*/ 714401 h 4289134"/>
              <a:gd name="connsiteX125-1467" fmla="*/ 2262664 w 5231415"/>
              <a:gd name="connsiteY125-1468" fmla="*/ 710115 h 4289134"/>
              <a:gd name="connsiteX126-1469" fmla="*/ 2229326 w 5231415"/>
              <a:gd name="connsiteY126-1470" fmla="*/ 717735 h 4289134"/>
              <a:gd name="connsiteX127-1471" fmla="*/ 2269332 w 5231415"/>
              <a:gd name="connsiteY127-1472" fmla="*/ 825843 h 4289134"/>
              <a:gd name="connsiteX128-1473" fmla="*/ 2299335 w 5231415"/>
              <a:gd name="connsiteY128-1474" fmla="*/ 919665 h 4289134"/>
              <a:gd name="connsiteX129-1475" fmla="*/ 2380296 w 5231415"/>
              <a:gd name="connsiteY129-1476" fmla="*/ 858705 h 4289134"/>
              <a:gd name="connsiteX130-1477" fmla="*/ 2432209 w 5231415"/>
              <a:gd name="connsiteY130-1478" fmla="*/ 939668 h 4289134"/>
              <a:gd name="connsiteX131-1479" fmla="*/ 2460784 w 5231415"/>
              <a:gd name="connsiteY131-1480" fmla="*/ 992055 h 4289134"/>
              <a:gd name="connsiteX132-1481" fmla="*/ 2415541 w 5231415"/>
              <a:gd name="connsiteY132-1482" fmla="*/ 1046348 h 4289134"/>
              <a:gd name="connsiteX133-1483" fmla="*/ 2289334 w 5231415"/>
              <a:gd name="connsiteY133-1484" fmla="*/ 984435 h 4289134"/>
              <a:gd name="connsiteX134-1485" fmla="*/ 2212657 w 5231415"/>
              <a:gd name="connsiteY134-1486" fmla="*/ 1067303 h 4289134"/>
              <a:gd name="connsiteX135-1487" fmla="*/ 2163604 w 5231415"/>
              <a:gd name="connsiteY135-1488" fmla="*/ 1053015 h 4289134"/>
              <a:gd name="connsiteX136-1489" fmla="*/ 2110264 w 5231415"/>
              <a:gd name="connsiteY136-1490" fmla="*/ 1037775 h 4289134"/>
              <a:gd name="connsiteX137-1491" fmla="*/ 2161699 w 5231415"/>
              <a:gd name="connsiteY137-1492" fmla="*/ 1148265 h 4289134"/>
              <a:gd name="connsiteX138-1493" fmla="*/ 2156936 w 5231415"/>
              <a:gd name="connsiteY138-1494" fmla="*/ 1209701 h 4289134"/>
              <a:gd name="connsiteX139-1495" fmla="*/ 2103121 w 5231415"/>
              <a:gd name="connsiteY139-1496" fmla="*/ 1243039 h 4289134"/>
              <a:gd name="connsiteX140-1497" fmla="*/ 2045494 w 5231415"/>
              <a:gd name="connsiteY140-1498" fmla="*/ 1204938 h 4289134"/>
              <a:gd name="connsiteX141-1499" fmla="*/ 2066449 w 5231415"/>
              <a:gd name="connsiteY141-1500" fmla="*/ 1098735 h 4289134"/>
              <a:gd name="connsiteX142-1501" fmla="*/ 2010251 w 5231415"/>
              <a:gd name="connsiteY142-1502" fmla="*/ 1157314 h 4289134"/>
              <a:gd name="connsiteX143-1503" fmla="*/ 1985964 w 5231415"/>
              <a:gd name="connsiteY143-1504" fmla="*/ 1244467 h 4289134"/>
              <a:gd name="connsiteX144-1505" fmla="*/ 1925003 w 5231415"/>
              <a:gd name="connsiteY144-1506" fmla="*/ 1250659 h 4289134"/>
              <a:gd name="connsiteX145-1507" fmla="*/ 1915479 w 5231415"/>
              <a:gd name="connsiteY145-1508" fmla="*/ 1404964 h 4289134"/>
              <a:gd name="connsiteX146-1509" fmla="*/ 1816893 w 5231415"/>
              <a:gd name="connsiteY146-1510" fmla="*/ 1420681 h 4289134"/>
              <a:gd name="connsiteX147-1511" fmla="*/ 1820228 w 5231415"/>
              <a:gd name="connsiteY147-1512" fmla="*/ 1364959 h 4289134"/>
              <a:gd name="connsiteX148-1513" fmla="*/ 1780223 w 5231415"/>
              <a:gd name="connsiteY148-1514" fmla="*/ 1317809 h 4289134"/>
              <a:gd name="connsiteX149-1515" fmla="*/ 1815465 w 5231415"/>
              <a:gd name="connsiteY149-1516" fmla="*/ 1248278 h 4289134"/>
              <a:gd name="connsiteX150-1517" fmla="*/ 1870234 w 5231415"/>
              <a:gd name="connsiteY150-1518" fmla="*/ 1138740 h 4289134"/>
              <a:gd name="connsiteX151-1519" fmla="*/ 1915478 w 5231415"/>
              <a:gd name="connsiteY151-1520" fmla="*/ 1172078 h 4289134"/>
              <a:gd name="connsiteX152-1521" fmla="*/ 1951195 w 5231415"/>
              <a:gd name="connsiteY152-1522" fmla="*/ 1079209 h 4289134"/>
              <a:gd name="connsiteX153-1523" fmla="*/ 1887855 w 5231415"/>
              <a:gd name="connsiteY153-1524" fmla="*/ 1080161 h 4289134"/>
              <a:gd name="connsiteX154-1525" fmla="*/ 1875473 w 5231415"/>
              <a:gd name="connsiteY154-1526" fmla="*/ 1014439 h 4289134"/>
              <a:gd name="connsiteX155-1527" fmla="*/ 1919764 w 5231415"/>
              <a:gd name="connsiteY155-1528" fmla="*/ 983006 h 4289134"/>
              <a:gd name="connsiteX156-1529" fmla="*/ 2002631 w 5231415"/>
              <a:gd name="connsiteY156-1530" fmla="*/ 1029203 h 4289134"/>
              <a:gd name="connsiteX157-1531" fmla="*/ 2028825 w 5231415"/>
              <a:gd name="connsiteY157-1532" fmla="*/ 937763 h 4289134"/>
              <a:gd name="connsiteX158-1533" fmla="*/ 2024539 w 5231415"/>
              <a:gd name="connsiteY158-1534" fmla="*/ 800603 h 4289134"/>
              <a:gd name="connsiteX159-1535" fmla="*/ 2079307 w 5231415"/>
              <a:gd name="connsiteY159-1536" fmla="*/ 742024 h 4289134"/>
              <a:gd name="connsiteX160-1537" fmla="*/ 1999774 w 5231415"/>
              <a:gd name="connsiteY160-1538" fmla="*/ 731546 h 4289134"/>
              <a:gd name="connsiteX161-1539" fmla="*/ 1996916 w 5231415"/>
              <a:gd name="connsiteY161-1540" fmla="*/ 663443 h 4289134"/>
              <a:gd name="connsiteX162-1541" fmla="*/ 1983499 w 5231415"/>
              <a:gd name="connsiteY162-1542" fmla="*/ 663949 h 4289134"/>
              <a:gd name="connsiteX163-1543" fmla="*/ 1987708 w 5231415"/>
              <a:gd name="connsiteY163-1544" fmla="*/ 672016 h 4289134"/>
              <a:gd name="connsiteX164-1545" fmla="*/ 1422559 w 5231415"/>
              <a:gd name="connsiteY164-1546" fmla="*/ 697416 h 4289134"/>
              <a:gd name="connsiteX165-1547" fmla="*/ 1203483 w 5231415"/>
              <a:gd name="connsiteY165-1548" fmla="*/ 783141 h 4289134"/>
              <a:gd name="connsiteX166-1549" fmla="*/ 1265397 w 5231415"/>
              <a:gd name="connsiteY166-1550" fmla="*/ 885849 h 4289134"/>
              <a:gd name="connsiteX167-1551" fmla="*/ 1518761 w 5231415"/>
              <a:gd name="connsiteY167-1552" fmla="*/ 1092066 h 4289134"/>
              <a:gd name="connsiteX168-1553" fmla="*/ 1462564 w 5231415"/>
              <a:gd name="connsiteY168-1554" fmla="*/ 1136833 h 4289134"/>
              <a:gd name="connsiteX169-1555" fmla="*/ 1373505 w 5231415"/>
              <a:gd name="connsiteY169-1556" fmla="*/ 1175410 h 4289134"/>
              <a:gd name="connsiteX170-1557" fmla="*/ 1273969 w 5231415"/>
              <a:gd name="connsiteY170-1558" fmla="*/ 1207794 h 4289134"/>
              <a:gd name="connsiteX171-1559" fmla="*/ 1213961 w 5231415"/>
              <a:gd name="connsiteY171-1560" fmla="*/ 1304473 h 4289134"/>
              <a:gd name="connsiteX172-1561" fmla="*/ 1359218 w 5231415"/>
              <a:gd name="connsiteY172-1562" fmla="*/ 1303043 h 4289134"/>
              <a:gd name="connsiteX173-1563" fmla="*/ 1395412 w 5231415"/>
              <a:gd name="connsiteY173-1564" fmla="*/ 1380673 h 4289134"/>
              <a:gd name="connsiteX174-1565" fmla="*/ 1341596 w 5231415"/>
              <a:gd name="connsiteY174-1566" fmla="*/ 1408772 h 4289134"/>
              <a:gd name="connsiteX175-1567" fmla="*/ 1309688 w 5231415"/>
              <a:gd name="connsiteY175-1568" fmla="*/ 1500211 h 4289134"/>
              <a:gd name="connsiteX176-1569" fmla="*/ 1221582 w 5231415"/>
              <a:gd name="connsiteY176-1570" fmla="*/ 1504498 h 4289134"/>
              <a:gd name="connsiteX177-1571" fmla="*/ 902018 w 5231415"/>
              <a:gd name="connsiteY177-1572" fmla="*/ 1606415 h 4289134"/>
              <a:gd name="connsiteX178-1573" fmla="*/ 825818 w 5231415"/>
              <a:gd name="connsiteY178-1574" fmla="*/ 1712619 h 4289134"/>
              <a:gd name="connsiteX179-1575" fmla="*/ 574834 w 5231415"/>
              <a:gd name="connsiteY179-1576" fmla="*/ 1791677 h 4289134"/>
              <a:gd name="connsiteX180-1577" fmla="*/ 549116 w 5231415"/>
              <a:gd name="connsiteY180-1578" fmla="*/ 1739765 h 4289134"/>
              <a:gd name="connsiteX181-1579" fmla="*/ 491015 w 5231415"/>
              <a:gd name="connsiteY181-1580" fmla="*/ 1744528 h 4289134"/>
              <a:gd name="connsiteX182-1581" fmla="*/ 484346 w 5231415"/>
              <a:gd name="connsiteY182-1582" fmla="*/ 1826920 h 4289134"/>
              <a:gd name="connsiteX183-1583" fmla="*/ 397669 w 5231415"/>
              <a:gd name="connsiteY183-1584" fmla="*/ 1885974 h 4289134"/>
              <a:gd name="connsiteX184-1585" fmla="*/ 384334 w 5231415"/>
              <a:gd name="connsiteY184-1586" fmla="*/ 1785962 h 4289134"/>
              <a:gd name="connsiteX185-1587" fmla="*/ 403384 w 5231415"/>
              <a:gd name="connsiteY185-1588" fmla="*/ 1776913 h 4289134"/>
              <a:gd name="connsiteX186-1589" fmla="*/ 411004 w 5231415"/>
              <a:gd name="connsiteY186-1590" fmla="*/ 1708333 h 4289134"/>
              <a:gd name="connsiteX187-1591" fmla="*/ 311944 w 5231415"/>
              <a:gd name="connsiteY187-1592" fmla="*/ 1677853 h 4289134"/>
              <a:gd name="connsiteX188-1593" fmla="*/ 306705 w 5231415"/>
              <a:gd name="connsiteY188-1594" fmla="*/ 1644040 h 4289134"/>
              <a:gd name="connsiteX189-1595" fmla="*/ 158115 w 5231415"/>
              <a:gd name="connsiteY189-1596" fmla="*/ 1599748 h 4289134"/>
              <a:gd name="connsiteX190-1597" fmla="*/ 23336 w 5231415"/>
              <a:gd name="connsiteY190-1598" fmla="*/ 1615941 h 4289134"/>
              <a:gd name="connsiteX191-1599" fmla="*/ 0 w 5231415"/>
              <a:gd name="connsiteY191-1600" fmla="*/ 1561648 h 4289134"/>
              <a:gd name="connsiteX192-1601" fmla="*/ 205264 w 5231415"/>
              <a:gd name="connsiteY192-1602" fmla="*/ 1488782 h 4289134"/>
              <a:gd name="connsiteX193-1603" fmla="*/ 1136299 w 5231415"/>
              <a:gd name="connsiteY193-1604" fmla="*/ 784219 h 4289134"/>
              <a:gd name="connsiteX194-1605" fmla="*/ 1161119 w 5231415"/>
              <a:gd name="connsiteY194-1606" fmla="*/ 767126 h 4289134"/>
              <a:gd name="connsiteX195-1607" fmla="*/ 1169352 w 5231415"/>
              <a:gd name="connsiteY195-1608" fmla="*/ 754566 h 4289134"/>
              <a:gd name="connsiteX196-1609" fmla="*/ 1293739 w 5231415"/>
              <a:gd name="connsiteY196-1610" fmla="*/ 696200 h 4289134"/>
              <a:gd name="connsiteX197-1611" fmla="*/ 1298258 w 5231415"/>
              <a:gd name="connsiteY197-1612" fmla="*/ 589147 h 4289134"/>
              <a:gd name="connsiteX198-1613" fmla="*/ 2369343 w 5231415"/>
              <a:gd name="connsiteY198-1614" fmla="*/ 201004 h 4289134"/>
              <a:gd name="connsiteX199-1615" fmla="*/ 3529489 w 5231415"/>
              <a:gd name="connsiteY199-1616" fmla="*/ 10027 h 4289134"/>
              <a:gd name="connsiteX200-1617" fmla="*/ 3833873 w 5231415"/>
              <a:gd name="connsiteY200-1618" fmla="*/ 435 h 4289134"/>
              <a:gd name="connsiteX0-1619" fmla="*/ 3833873 w 5231415"/>
              <a:gd name="connsiteY0-1620" fmla="*/ 435 h 4289134"/>
              <a:gd name="connsiteX1-1621" fmla="*/ 4729163 w 5231415"/>
              <a:gd name="connsiteY1-1622" fmla="*/ 60510 h 4289134"/>
              <a:gd name="connsiteX2-1623" fmla="*/ 4756309 w 5231415"/>
              <a:gd name="connsiteY2-1624" fmla="*/ 320066 h 4289134"/>
              <a:gd name="connsiteX3-1625" fmla="*/ 4901565 w 5231415"/>
              <a:gd name="connsiteY3-1626" fmla="*/ 549618 h 4289134"/>
              <a:gd name="connsiteX4-1627" fmla="*/ 5043964 w 5231415"/>
              <a:gd name="connsiteY4-1628" fmla="*/ 892995 h 4289134"/>
              <a:gd name="connsiteX5-1629" fmla="*/ 5217319 w 5231415"/>
              <a:gd name="connsiteY5-1630" fmla="*/ 1143026 h 4289134"/>
              <a:gd name="connsiteX6-1631" fmla="*/ 5181600 w 5231415"/>
              <a:gd name="connsiteY6-1632" fmla="*/ 1647851 h 4289134"/>
              <a:gd name="connsiteX7-1633" fmla="*/ 4830604 w 5231415"/>
              <a:gd name="connsiteY7-1634" fmla="*/ 2009801 h 4289134"/>
              <a:gd name="connsiteX8-1635" fmla="*/ 4082415 w 5231415"/>
              <a:gd name="connsiteY8-1636" fmla="*/ 2500815 h 4289134"/>
              <a:gd name="connsiteX9-1637" fmla="*/ 3478055 w 5231415"/>
              <a:gd name="connsiteY9-1638" fmla="*/ 3291390 h 4289134"/>
              <a:gd name="connsiteX10-1639" fmla="*/ 3278982 w 5231415"/>
              <a:gd name="connsiteY10-1640" fmla="*/ 4289134 h 4289134"/>
              <a:gd name="connsiteX11-1641" fmla="*/ 2331244 w 5231415"/>
              <a:gd name="connsiteY11-1642" fmla="*/ 3994335 h 4289134"/>
              <a:gd name="connsiteX12-1643" fmla="*/ 878205 w 5231415"/>
              <a:gd name="connsiteY12-1644" fmla="*/ 3684297 h 4289134"/>
              <a:gd name="connsiteX13-1645" fmla="*/ 212407 w 5231415"/>
              <a:gd name="connsiteY13-1646" fmla="*/ 3371400 h 4289134"/>
              <a:gd name="connsiteX14-1647" fmla="*/ 401954 w 5231415"/>
              <a:gd name="connsiteY14-1648" fmla="*/ 3154707 h 4289134"/>
              <a:gd name="connsiteX15-1649" fmla="*/ 802958 w 5231415"/>
              <a:gd name="connsiteY15-1650" fmla="*/ 3085174 h 4289134"/>
              <a:gd name="connsiteX16-1651" fmla="*/ 837724 w 5231415"/>
              <a:gd name="connsiteY16-1652" fmla="*/ 2820855 h 4289134"/>
              <a:gd name="connsiteX17-1653" fmla="*/ 882015 w 5231415"/>
              <a:gd name="connsiteY17-1654" fmla="*/ 2758942 h 4289134"/>
              <a:gd name="connsiteX18-1655" fmla="*/ 950595 w 5231415"/>
              <a:gd name="connsiteY18-1656" fmla="*/ 2537010 h 4289134"/>
              <a:gd name="connsiteX19-1657" fmla="*/ 1073467 w 5231415"/>
              <a:gd name="connsiteY19-1658" fmla="*/ 2499863 h 4289134"/>
              <a:gd name="connsiteX20-1659" fmla="*/ 1124903 w 5231415"/>
              <a:gd name="connsiteY20-1660" fmla="*/ 2576063 h 4289134"/>
              <a:gd name="connsiteX21-1661" fmla="*/ 1208247 w 5231415"/>
              <a:gd name="connsiteY21-1662" fmla="*/ 2450809 h 4289134"/>
              <a:gd name="connsiteX22-1663" fmla="*/ 1286827 w 5231415"/>
              <a:gd name="connsiteY22-1664" fmla="*/ 2414614 h 4289134"/>
              <a:gd name="connsiteX23-1665" fmla="*/ 1339216 w 5231415"/>
              <a:gd name="connsiteY23-1666" fmla="*/ 2336985 h 4289134"/>
              <a:gd name="connsiteX24-1667" fmla="*/ 1441132 w 5231415"/>
              <a:gd name="connsiteY24-1668" fmla="*/ 2305077 h 4289134"/>
              <a:gd name="connsiteX25-1669" fmla="*/ 1527334 w 5231415"/>
              <a:gd name="connsiteY25-1670" fmla="*/ 2240307 h 4289134"/>
              <a:gd name="connsiteX26-1671" fmla="*/ 1615917 w 5231415"/>
              <a:gd name="connsiteY26-1672" fmla="*/ 2261263 h 4289134"/>
              <a:gd name="connsiteX27-1673" fmla="*/ 1510665 w 5231415"/>
              <a:gd name="connsiteY27-1674" fmla="*/ 2523675 h 4289134"/>
              <a:gd name="connsiteX28-1675" fmla="*/ 1496378 w 5231415"/>
              <a:gd name="connsiteY28-1676" fmla="*/ 2679886 h 4289134"/>
              <a:gd name="connsiteX29-1677" fmla="*/ 1492568 w 5231415"/>
              <a:gd name="connsiteY29-1678" fmla="*/ 2906580 h 4289134"/>
              <a:gd name="connsiteX30-1679" fmla="*/ 1447324 w 5231415"/>
              <a:gd name="connsiteY30-1680" fmla="*/ 2996115 h 4289134"/>
              <a:gd name="connsiteX31-1681" fmla="*/ 1485900 w 5231415"/>
              <a:gd name="connsiteY31-1682" fmla="*/ 3075648 h 4289134"/>
              <a:gd name="connsiteX32-1683" fmla="*/ 1636395 w 5231415"/>
              <a:gd name="connsiteY32-1684" fmla="*/ 3063743 h 4289134"/>
              <a:gd name="connsiteX33-1685" fmla="*/ 1610678 w 5231415"/>
              <a:gd name="connsiteY33-1686" fmla="*/ 2948490 h 4289134"/>
              <a:gd name="connsiteX34-1687" fmla="*/ 1534477 w 5231415"/>
              <a:gd name="connsiteY34-1688" fmla="*/ 2852288 h 4289134"/>
              <a:gd name="connsiteX35-1689" fmla="*/ 1561624 w 5231415"/>
              <a:gd name="connsiteY35-1690" fmla="*/ 2595588 h 4289134"/>
              <a:gd name="connsiteX36-1691" fmla="*/ 1665923 w 5231415"/>
              <a:gd name="connsiteY36-1692" fmla="*/ 2554631 h 4289134"/>
              <a:gd name="connsiteX37-1693" fmla="*/ 1672590 w 5231415"/>
              <a:gd name="connsiteY37-1694" fmla="*/ 2710841 h 4289134"/>
              <a:gd name="connsiteX38-1695" fmla="*/ 1796415 w 5231415"/>
              <a:gd name="connsiteY38-1696" fmla="*/ 2699887 h 4289134"/>
              <a:gd name="connsiteX39-1697" fmla="*/ 1818323 w 5231415"/>
              <a:gd name="connsiteY39-1698" fmla="*/ 2596065 h 4289134"/>
              <a:gd name="connsiteX40-1699" fmla="*/ 1844040 w 5231415"/>
              <a:gd name="connsiteY40-1700" fmla="*/ 2510340 h 4289134"/>
              <a:gd name="connsiteX41-1701" fmla="*/ 1809273 w 5231415"/>
              <a:gd name="connsiteY41-1702" fmla="*/ 2432711 h 4289134"/>
              <a:gd name="connsiteX42-1703" fmla="*/ 1861185 w 5231415"/>
              <a:gd name="connsiteY42-1704" fmla="*/ 2353654 h 4289134"/>
              <a:gd name="connsiteX43-1705" fmla="*/ 1927860 w 5231415"/>
              <a:gd name="connsiteY43-1706" fmla="*/ 2378419 h 4289134"/>
              <a:gd name="connsiteX44-1707" fmla="*/ 1942148 w 5231415"/>
              <a:gd name="connsiteY44-1708" fmla="*/ 2284121 h 4289134"/>
              <a:gd name="connsiteX45-1709" fmla="*/ 1987868 w 5231415"/>
              <a:gd name="connsiteY45-1710" fmla="*/ 2241259 h 4289134"/>
              <a:gd name="connsiteX46-1711" fmla="*/ 2043113 w 5231415"/>
              <a:gd name="connsiteY46-1712" fmla="*/ 2318411 h 4289134"/>
              <a:gd name="connsiteX47-1713" fmla="*/ 2034540 w 5231415"/>
              <a:gd name="connsiteY47-1714" fmla="*/ 2391277 h 4289134"/>
              <a:gd name="connsiteX48-1715" fmla="*/ 2146459 w 5231415"/>
              <a:gd name="connsiteY48-1716" fmla="*/ 2395087 h 4289134"/>
              <a:gd name="connsiteX49-1717" fmla="*/ 2086452 w 5231415"/>
              <a:gd name="connsiteY49-1718" fmla="*/ 2322220 h 4289134"/>
              <a:gd name="connsiteX50-1719" fmla="*/ 2054543 w 5231415"/>
              <a:gd name="connsiteY50-1720" fmla="*/ 2226495 h 4289134"/>
              <a:gd name="connsiteX51-1721" fmla="*/ 2079784 w 5231415"/>
              <a:gd name="connsiteY51-1722" fmla="*/ 2188395 h 4289134"/>
              <a:gd name="connsiteX52-1723" fmla="*/ 2164080 w 5231415"/>
              <a:gd name="connsiteY52-1724" fmla="*/ 2185537 h 4289134"/>
              <a:gd name="connsiteX53-1725" fmla="*/ 2162651 w 5231415"/>
              <a:gd name="connsiteY53-1726" fmla="*/ 2285550 h 4289134"/>
              <a:gd name="connsiteX54-1727" fmla="*/ 2295049 w 5231415"/>
              <a:gd name="connsiteY54-1728" fmla="*/ 2283169 h 4289134"/>
              <a:gd name="connsiteX55-1729" fmla="*/ 2242185 w 5231415"/>
              <a:gd name="connsiteY55-1730" fmla="*/ 2395088 h 4289134"/>
              <a:gd name="connsiteX56-1731" fmla="*/ 2298859 w 5231415"/>
              <a:gd name="connsiteY56-1732" fmla="*/ 2412708 h 4289134"/>
              <a:gd name="connsiteX57-1733" fmla="*/ 2394109 w 5231415"/>
              <a:gd name="connsiteY57-1734" fmla="*/ 2367465 h 4289134"/>
              <a:gd name="connsiteX58-1735" fmla="*/ 2476500 w 5231415"/>
              <a:gd name="connsiteY58-1736" fmla="*/ 2247450 h 4289134"/>
              <a:gd name="connsiteX59-1737" fmla="*/ 2509838 w 5231415"/>
              <a:gd name="connsiteY59-1738" fmla="*/ 2268882 h 4289134"/>
              <a:gd name="connsiteX60-1739" fmla="*/ 2493645 w 5231415"/>
              <a:gd name="connsiteY60-1740" fmla="*/ 2227447 h 4289134"/>
              <a:gd name="connsiteX61-1741" fmla="*/ 2458402 w 5231415"/>
              <a:gd name="connsiteY61-1742" fmla="*/ 2121720 h 4289134"/>
              <a:gd name="connsiteX62-1743" fmla="*/ 2400777 w 5231415"/>
              <a:gd name="connsiteY62-1744" fmla="*/ 2018373 h 4289134"/>
              <a:gd name="connsiteX63-1745" fmla="*/ 2394109 w 5231415"/>
              <a:gd name="connsiteY63-1746" fmla="*/ 1935984 h 4289134"/>
              <a:gd name="connsiteX64-1747" fmla="*/ 2537937 w 5231415"/>
              <a:gd name="connsiteY64-1748" fmla="*/ 2014564 h 4289134"/>
              <a:gd name="connsiteX65-1749" fmla="*/ 2624138 w 5231415"/>
              <a:gd name="connsiteY65-1750" fmla="*/ 1878832 h 4289134"/>
              <a:gd name="connsiteX66-1751" fmla="*/ 2657952 w 5231415"/>
              <a:gd name="connsiteY66-1752" fmla="*/ 1775963 h 4289134"/>
              <a:gd name="connsiteX67-1753" fmla="*/ 2487930 w 5231415"/>
              <a:gd name="connsiteY67-1754" fmla="*/ 1740243 h 4289134"/>
              <a:gd name="connsiteX68-1755" fmla="*/ 2538413 w 5231415"/>
              <a:gd name="connsiteY68-1756" fmla="*/ 1683093 h 4289134"/>
              <a:gd name="connsiteX69-1757" fmla="*/ 2639853 w 5231415"/>
              <a:gd name="connsiteY69-1758" fmla="*/ 1689286 h 4289134"/>
              <a:gd name="connsiteX70-1759" fmla="*/ 2666524 w 5231415"/>
              <a:gd name="connsiteY70-1760" fmla="*/ 1639755 h 4289134"/>
              <a:gd name="connsiteX71-1761" fmla="*/ 2780824 w 5231415"/>
              <a:gd name="connsiteY71-1762" fmla="*/ 1807395 h 4289134"/>
              <a:gd name="connsiteX72-1763" fmla="*/ 2859405 w 5231415"/>
              <a:gd name="connsiteY72-1764" fmla="*/ 1906455 h 4289134"/>
              <a:gd name="connsiteX73-1765" fmla="*/ 2746534 w 5231415"/>
              <a:gd name="connsiteY73-1766" fmla="*/ 1664996 h 4289134"/>
              <a:gd name="connsiteX74-1767" fmla="*/ 2690813 w 5231415"/>
              <a:gd name="connsiteY74-1768" fmla="*/ 1638802 h 4289134"/>
              <a:gd name="connsiteX75-1769" fmla="*/ 2668906 w 5231415"/>
              <a:gd name="connsiteY75-1770" fmla="*/ 1589749 h 4289134"/>
              <a:gd name="connsiteX76-1771" fmla="*/ 2782253 w 5231415"/>
              <a:gd name="connsiteY76-1772" fmla="*/ 1459732 h 4289134"/>
              <a:gd name="connsiteX77-1773" fmla="*/ 2849880 w 5231415"/>
              <a:gd name="connsiteY77-1774" fmla="*/ 1576415 h 4289134"/>
              <a:gd name="connsiteX78-1775" fmla="*/ 2987040 w 5231415"/>
              <a:gd name="connsiteY78-1776" fmla="*/ 1722146 h 4289134"/>
              <a:gd name="connsiteX79-1777" fmla="*/ 3024664 w 5231415"/>
              <a:gd name="connsiteY79-1778" fmla="*/ 1754055 h 4289134"/>
              <a:gd name="connsiteX80-1779" fmla="*/ 3062764 w 5231415"/>
              <a:gd name="connsiteY80-1780" fmla="*/ 1607370 h 4289134"/>
              <a:gd name="connsiteX81-1781" fmla="*/ 3138964 w 5231415"/>
              <a:gd name="connsiteY81-1782" fmla="*/ 1635469 h 4289134"/>
              <a:gd name="connsiteX82-1783" fmla="*/ 3217069 w 5231415"/>
              <a:gd name="connsiteY82-1784" fmla="*/ 1551648 h 4289134"/>
              <a:gd name="connsiteX83-1785" fmla="*/ 3197543 w 5231415"/>
              <a:gd name="connsiteY83-1786" fmla="*/ 1471162 h 4289134"/>
              <a:gd name="connsiteX84-1787" fmla="*/ 3228499 w 5231415"/>
              <a:gd name="connsiteY84-1788" fmla="*/ 1466877 h 4289134"/>
              <a:gd name="connsiteX85-1789" fmla="*/ 3376137 w 5231415"/>
              <a:gd name="connsiteY85-1790" fmla="*/ 1714051 h 4289134"/>
              <a:gd name="connsiteX86-1791" fmla="*/ 3427095 w 5231415"/>
              <a:gd name="connsiteY86-1792" fmla="*/ 1656900 h 4289134"/>
              <a:gd name="connsiteX87-1793" fmla="*/ 3433286 w 5231415"/>
              <a:gd name="connsiteY87-1794" fmla="*/ 1456399 h 4289134"/>
              <a:gd name="connsiteX88-1795" fmla="*/ 3589497 w 5231415"/>
              <a:gd name="connsiteY88-1796" fmla="*/ 1404963 h 4289134"/>
              <a:gd name="connsiteX89-1797" fmla="*/ 3641884 w 5231415"/>
              <a:gd name="connsiteY89-1798" fmla="*/ 1235895 h 4289134"/>
              <a:gd name="connsiteX90-1799" fmla="*/ 3763804 w 5231415"/>
              <a:gd name="connsiteY90-1800" fmla="*/ 1144455 h 4289134"/>
              <a:gd name="connsiteX91-1801" fmla="*/ 3889534 w 5231415"/>
              <a:gd name="connsiteY91-1802" fmla="*/ 1067302 h 4289134"/>
              <a:gd name="connsiteX92-1803" fmla="*/ 3984308 w 5231415"/>
              <a:gd name="connsiteY92-1804" fmla="*/ 1041109 h 4289134"/>
              <a:gd name="connsiteX93-1805" fmla="*/ 4090035 w 5231415"/>
              <a:gd name="connsiteY93-1806" fmla="*/ 1103021 h 4289134"/>
              <a:gd name="connsiteX94-1807" fmla="*/ 4229577 w 5231415"/>
              <a:gd name="connsiteY94-1808" fmla="*/ 1091115 h 4289134"/>
              <a:gd name="connsiteX95-1809" fmla="*/ 4464844 w 5231415"/>
              <a:gd name="connsiteY95-1810" fmla="*/ 1159695 h 4289134"/>
              <a:gd name="connsiteX96-1811" fmla="*/ 4440079 w 5231415"/>
              <a:gd name="connsiteY96-1812" fmla="*/ 1106355 h 4289134"/>
              <a:gd name="connsiteX97-1813" fmla="*/ 4356259 w 5231415"/>
              <a:gd name="connsiteY97-1814" fmla="*/ 1059206 h 4289134"/>
              <a:gd name="connsiteX98-1815" fmla="*/ 4375309 w 5231415"/>
              <a:gd name="connsiteY98-1816" fmla="*/ 988245 h 4289134"/>
              <a:gd name="connsiteX99-1817" fmla="*/ 4299109 w 5231415"/>
              <a:gd name="connsiteY99-1818" fmla="*/ 872516 h 4289134"/>
              <a:gd name="connsiteX100-1819" fmla="*/ 4196239 w 5231415"/>
              <a:gd name="connsiteY100-1820" fmla="*/ 902520 h 4289134"/>
              <a:gd name="connsiteX101-1821" fmla="*/ 4166712 w 5231415"/>
              <a:gd name="connsiteY101-1822" fmla="*/ 952526 h 4289134"/>
              <a:gd name="connsiteX102-1823" fmla="*/ 4150042 w 5231415"/>
              <a:gd name="connsiteY102-1824" fmla="*/ 1051586 h 4289134"/>
              <a:gd name="connsiteX103-1825" fmla="*/ 4100513 w 5231415"/>
              <a:gd name="connsiteY103-1826" fmla="*/ 1072065 h 4289134"/>
              <a:gd name="connsiteX104-1827" fmla="*/ 4007644 w 5231415"/>
              <a:gd name="connsiteY104-1828" fmla="*/ 981101 h 4289134"/>
              <a:gd name="connsiteX105-1829" fmla="*/ 3906203 w 5231415"/>
              <a:gd name="connsiteY105-1830" fmla="*/ 1030155 h 4289134"/>
              <a:gd name="connsiteX106-1831" fmla="*/ 3877628 w 5231415"/>
              <a:gd name="connsiteY106-1832" fmla="*/ 1001580 h 4289134"/>
              <a:gd name="connsiteX107-1833" fmla="*/ 3888582 w 5231415"/>
              <a:gd name="connsiteY107-1834" fmla="*/ 963956 h 4289134"/>
              <a:gd name="connsiteX108-1835" fmla="*/ 3937159 w 5231415"/>
              <a:gd name="connsiteY108-1836" fmla="*/ 869659 h 4289134"/>
              <a:gd name="connsiteX109-1837" fmla="*/ 3891916 w 5231415"/>
              <a:gd name="connsiteY109-1838" fmla="*/ 814414 h 4289134"/>
              <a:gd name="connsiteX110-1839" fmla="*/ 3763328 w 5231415"/>
              <a:gd name="connsiteY110-1840" fmla="*/ 820129 h 4289134"/>
              <a:gd name="connsiteX111-1841" fmla="*/ 3714750 w 5231415"/>
              <a:gd name="connsiteY111-1842" fmla="*/ 892519 h 4289134"/>
              <a:gd name="connsiteX112-1843" fmla="*/ 3525680 w 5231415"/>
              <a:gd name="connsiteY112-1844" fmla="*/ 948715 h 4289134"/>
              <a:gd name="connsiteX113-1845" fmla="*/ 3502819 w 5231415"/>
              <a:gd name="connsiteY113-1846" fmla="*/ 908712 h 4289134"/>
              <a:gd name="connsiteX114-1847" fmla="*/ 3537110 w 5231415"/>
              <a:gd name="connsiteY114-1848" fmla="*/ 744405 h 4289134"/>
              <a:gd name="connsiteX115-1849" fmla="*/ 3504724 w 5231415"/>
              <a:gd name="connsiteY115-1850" fmla="*/ 787743 h 4289134"/>
              <a:gd name="connsiteX116-1851" fmla="*/ 3294221 w 5231415"/>
              <a:gd name="connsiteY116-1852" fmla="*/ 826796 h 4289134"/>
              <a:gd name="connsiteX117-1853" fmla="*/ 3158967 w 5231415"/>
              <a:gd name="connsiteY117-1854" fmla="*/ 794412 h 4289134"/>
              <a:gd name="connsiteX118-1855" fmla="*/ 3118962 w 5231415"/>
              <a:gd name="connsiteY118-1856" fmla="*/ 751549 h 4289134"/>
              <a:gd name="connsiteX119-1857" fmla="*/ 3008472 w 5231415"/>
              <a:gd name="connsiteY119-1858" fmla="*/ 745833 h 4289134"/>
              <a:gd name="connsiteX120-1859" fmla="*/ 3001328 w 5231415"/>
              <a:gd name="connsiteY120-1860" fmla="*/ 991102 h 4289134"/>
              <a:gd name="connsiteX121-1861" fmla="*/ 2654617 w 5231415"/>
              <a:gd name="connsiteY121-1862" fmla="*/ 1005390 h 4289134"/>
              <a:gd name="connsiteX122-1863" fmla="*/ 2517934 w 5231415"/>
              <a:gd name="connsiteY122-1864" fmla="*/ 1042537 h 4289134"/>
              <a:gd name="connsiteX123-1865" fmla="*/ 2557939 w 5231415"/>
              <a:gd name="connsiteY123-1866" fmla="*/ 701542 h 4289134"/>
              <a:gd name="connsiteX124-1867" fmla="*/ 2457450 w 5231415"/>
              <a:gd name="connsiteY124-1868" fmla="*/ 714401 h 4289134"/>
              <a:gd name="connsiteX125-1869" fmla="*/ 2262664 w 5231415"/>
              <a:gd name="connsiteY125-1870" fmla="*/ 710115 h 4289134"/>
              <a:gd name="connsiteX126-1871" fmla="*/ 2229326 w 5231415"/>
              <a:gd name="connsiteY126-1872" fmla="*/ 717735 h 4289134"/>
              <a:gd name="connsiteX127-1873" fmla="*/ 2269332 w 5231415"/>
              <a:gd name="connsiteY127-1874" fmla="*/ 825843 h 4289134"/>
              <a:gd name="connsiteX128-1875" fmla="*/ 2299335 w 5231415"/>
              <a:gd name="connsiteY128-1876" fmla="*/ 919665 h 4289134"/>
              <a:gd name="connsiteX129-1877" fmla="*/ 2380296 w 5231415"/>
              <a:gd name="connsiteY129-1878" fmla="*/ 858705 h 4289134"/>
              <a:gd name="connsiteX130-1879" fmla="*/ 2432209 w 5231415"/>
              <a:gd name="connsiteY130-1880" fmla="*/ 939668 h 4289134"/>
              <a:gd name="connsiteX131-1881" fmla="*/ 2460784 w 5231415"/>
              <a:gd name="connsiteY131-1882" fmla="*/ 992055 h 4289134"/>
              <a:gd name="connsiteX132-1883" fmla="*/ 2415541 w 5231415"/>
              <a:gd name="connsiteY132-1884" fmla="*/ 1046348 h 4289134"/>
              <a:gd name="connsiteX133-1885" fmla="*/ 2289334 w 5231415"/>
              <a:gd name="connsiteY133-1886" fmla="*/ 984435 h 4289134"/>
              <a:gd name="connsiteX134-1887" fmla="*/ 2212657 w 5231415"/>
              <a:gd name="connsiteY134-1888" fmla="*/ 1067303 h 4289134"/>
              <a:gd name="connsiteX135-1889" fmla="*/ 2163604 w 5231415"/>
              <a:gd name="connsiteY135-1890" fmla="*/ 1053015 h 4289134"/>
              <a:gd name="connsiteX136-1891" fmla="*/ 2110264 w 5231415"/>
              <a:gd name="connsiteY136-1892" fmla="*/ 1037775 h 4289134"/>
              <a:gd name="connsiteX137-1893" fmla="*/ 2161699 w 5231415"/>
              <a:gd name="connsiteY137-1894" fmla="*/ 1148265 h 4289134"/>
              <a:gd name="connsiteX138-1895" fmla="*/ 2156936 w 5231415"/>
              <a:gd name="connsiteY138-1896" fmla="*/ 1209701 h 4289134"/>
              <a:gd name="connsiteX139-1897" fmla="*/ 2103121 w 5231415"/>
              <a:gd name="connsiteY139-1898" fmla="*/ 1243039 h 4289134"/>
              <a:gd name="connsiteX140-1899" fmla="*/ 2045494 w 5231415"/>
              <a:gd name="connsiteY140-1900" fmla="*/ 1204938 h 4289134"/>
              <a:gd name="connsiteX141-1901" fmla="*/ 2066449 w 5231415"/>
              <a:gd name="connsiteY141-1902" fmla="*/ 1098735 h 4289134"/>
              <a:gd name="connsiteX142-1903" fmla="*/ 2010251 w 5231415"/>
              <a:gd name="connsiteY142-1904" fmla="*/ 1157314 h 4289134"/>
              <a:gd name="connsiteX143-1905" fmla="*/ 1985964 w 5231415"/>
              <a:gd name="connsiteY143-1906" fmla="*/ 1244467 h 4289134"/>
              <a:gd name="connsiteX144-1907" fmla="*/ 1925003 w 5231415"/>
              <a:gd name="connsiteY144-1908" fmla="*/ 1250659 h 4289134"/>
              <a:gd name="connsiteX145-1909" fmla="*/ 1915479 w 5231415"/>
              <a:gd name="connsiteY145-1910" fmla="*/ 1404964 h 4289134"/>
              <a:gd name="connsiteX146-1911" fmla="*/ 1816893 w 5231415"/>
              <a:gd name="connsiteY146-1912" fmla="*/ 1420681 h 4289134"/>
              <a:gd name="connsiteX147-1913" fmla="*/ 1820228 w 5231415"/>
              <a:gd name="connsiteY147-1914" fmla="*/ 1364959 h 4289134"/>
              <a:gd name="connsiteX148-1915" fmla="*/ 1780223 w 5231415"/>
              <a:gd name="connsiteY148-1916" fmla="*/ 1317809 h 4289134"/>
              <a:gd name="connsiteX149-1917" fmla="*/ 1815465 w 5231415"/>
              <a:gd name="connsiteY149-1918" fmla="*/ 1248278 h 4289134"/>
              <a:gd name="connsiteX150-1919" fmla="*/ 1870234 w 5231415"/>
              <a:gd name="connsiteY150-1920" fmla="*/ 1138740 h 4289134"/>
              <a:gd name="connsiteX151-1921" fmla="*/ 1915478 w 5231415"/>
              <a:gd name="connsiteY151-1922" fmla="*/ 1172078 h 4289134"/>
              <a:gd name="connsiteX152-1923" fmla="*/ 1951195 w 5231415"/>
              <a:gd name="connsiteY152-1924" fmla="*/ 1079209 h 4289134"/>
              <a:gd name="connsiteX153-1925" fmla="*/ 1887855 w 5231415"/>
              <a:gd name="connsiteY153-1926" fmla="*/ 1080161 h 4289134"/>
              <a:gd name="connsiteX154-1927" fmla="*/ 1875473 w 5231415"/>
              <a:gd name="connsiteY154-1928" fmla="*/ 1014439 h 4289134"/>
              <a:gd name="connsiteX155-1929" fmla="*/ 1919764 w 5231415"/>
              <a:gd name="connsiteY155-1930" fmla="*/ 983006 h 4289134"/>
              <a:gd name="connsiteX156-1931" fmla="*/ 2002631 w 5231415"/>
              <a:gd name="connsiteY156-1932" fmla="*/ 1029203 h 4289134"/>
              <a:gd name="connsiteX157-1933" fmla="*/ 2028825 w 5231415"/>
              <a:gd name="connsiteY157-1934" fmla="*/ 937763 h 4289134"/>
              <a:gd name="connsiteX158-1935" fmla="*/ 2024539 w 5231415"/>
              <a:gd name="connsiteY158-1936" fmla="*/ 800603 h 4289134"/>
              <a:gd name="connsiteX159-1937" fmla="*/ 2079307 w 5231415"/>
              <a:gd name="connsiteY159-1938" fmla="*/ 742024 h 4289134"/>
              <a:gd name="connsiteX160-1939" fmla="*/ 1999774 w 5231415"/>
              <a:gd name="connsiteY160-1940" fmla="*/ 731546 h 4289134"/>
              <a:gd name="connsiteX161-1941" fmla="*/ 1996916 w 5231415"/>
              <a:gd name="connsiteY161-1942" fmla="*/ 663443 h 4289134"/>
              <a:gd name="connsiteX162-1943" fmla="*/ 1983499 w 5231415"/>
              <a:gd name="connsiteY162-1944" fmla="*/ 663949 h 4289134"/>
              <a:gd name="connsiteX163-1945" fmla="*/ 1987708 w 5231415"/>
              <a:gd name="connsiteY163-1946" fmla="*/ 672016 h 4289134"/>
              <a:gd name="connsiteX164-1947" fmla="*/ 1422559 w 5231415"/>
              <a:gd name="connsiteY164-1948" fmla="*/ 697416 h 4289134"/>
              <a:gd name="connsiteX165-1949" fmla="*/ 1211700 w 5231415"/>
              <a:gd name="connsiteY165-1950" fmla="*/ 799577 h 4289134"/>
              <a:gd name="connsiteX166-1951" fmla="*/ 1265397 w 5231415"/>
              <a:gd name="connsiteY166-1952" fmla="*/ 885849 h 4289134"/>
              <a:gd name="connsiteX167-1953" fmla="*/ 1518761 w 5231415"/>
              <a:gd name="connsiteY167-1954" fmla="*/ 1092066 h 4289134"/>
              <a:gd name="connsiteX168-1955" fmla="*/ 1462564 w 5231415"/>
              <a:gd name="connsiteY168-1956" fmla="*/ 1136833 h 4289134"/>
              <a:gd name="connsiteX169-1957" fmla="*/ 1373505 w 5231415"/>
              <a:gd name="connsiteY169-1958" fmla="*/ 1175410 h 4289134"/>
              <a:gd name="connsiteX170-1959" fmla="*/ 1273969 w 5231415"/>
              <a:gd name="connsiteY170-1960" fmla="*/ 1207794 h 4289134"/>
              <a:gd name="connsiteX171-1961" fmla="*/ 1213961 w 5231415"/>
              <a:gd name="connsiteY171-1962" fmla="*/ 1304473 h 4289134"/>
              <a:gd name="connsiteX172-1963" fmla="*/ 1359218 w 5231415"/>
              <a:gd name="connsiteY172-1964" fmla="*/ 1303043 h 4289134"/>
              <a:gd name="connsiteX173-1965" fmla="*/ 1395412 w 5231415"/>
              <a:gd name="connsiteY173-1966" fmla="*/ 1380673 h 4289134"/>
              <a:gd name="connsiteX174-1967" fmla="*/ 1341596 w 5231415"/>
              <a:gd name="connsiteY174-1968" fmla="*/ 1408772 h 4289134"/>
              <a:gd name="connsiteX175-1969" fmla="*/ 1309688 w 5231415"/>
              <a:gd name="connsiteY175-1970" fmla="*/ 1500211 h 4289134"/>
              <a:gd name="connsiteX176-1971" fmla="*/ 1221582 w 5231415"/>
              <a:gd name="connsiteY176-1972" fmla="*/ 1504498 h 4289134"/>
              <a:gd name="connsiteX177-1973" fmla="*/ 902018 w 5231415"/>
              <a:gd name="connsiteY177-1974" fmla="*/ 1606415 h 4289134"/>
              <a:gd name="connsiteX178-1975" fmla="*/ 825818 w 5231415"/>
              <a:gd name="connsiteY178-1976" fmla="*/ 1712619 h 4289134"/>
              <a:gd name="connsiteX179-1977" fmla="*/ 574834 w 5231415"/>
              <a:gd name="connsiteY179-1978" fmla="*/ 1791677 h 4289134"/>
              <a:gd name="connsiteX180-1979" fmla="*/ 549116 w 5231415"/>
              <a:gd name="connsiteY180-1980" fmla="*/ 1739765 h 4289134"/>
              <a:gd name="connsiteX181-1981" fmla="*/ 491015 w 5231415"/>
              <a:gd name="connsiteY181-1982" fmla="*/ 1744528 h 4289134"/>
              <a:gd name="connsiteX182-1983" fmla="*/ 484346 w 5231415"/>
              <a:gd name="connsiteY182-1984" fmla="*/ 1826920 h 4289134"/>
              <a:gd name="connsiteX183-1985" fmla="*/ 397669 w 5231415"/>
              <a:gd name="connsiteY183-1986" fmla="*/ 1885974 h 4289134"/>
              <a:gd name="connsiteX184-1987" fmla="*/ 384334 w 5231415"/>
              <a:gd name="connsiteY184-1988" fmla="*/ 1785962 h 4289134"/>
              <a:gd name="connsiteX185-1989" fmla="*/ 403384 w 5231415"/>
              <a:gd name="connsiteY185-1990" fmla="*/ 1776913 h 4289134"/>
              <a:gd name="connsiteX186-1991" fmla="*/ 411004 w 5231415"/>
              <a:gd name="connsiteY186-1992" fmla="*/ 1708333 h 4289134"/>
              <a:gd name="connsiteX187-1993" fmla="*/ 311944 w 5231415"/>
              <a:gd name="connsiteY187-1994" fmla="*/ 1677853 h 4289134"/>
              <a:gd name="connsiteX188-1995" fmla="*/ 306705 w 5231415"/>
              <a:gd name="connsiteY188-1996" fmla="*/ 1644040 h 4289134"/>
              <a:gd name="connsiteX189-1997" fmla="*/ 158115 w 5231415"/>
              <a:gd name="connsiteY189-1998" fmla="*/ 1599748 h 4289134"/>
              <a:gd name="connsiteX190-1999" fmla="*/ 23336 w 5231415"/>
              <a:gd name="connsiteY190-2000" fmla="*/ 1615941 h 4289134"/>
              <a:gd name="connsiteX191-2001" fmla="*/ 0 w 5231415"/>
              <a:gd name="connsiteY191-2002" fmla="*/ 1561648 h 4289134"/>
              <a:gd name="connsiteX192-2003" fmla="*/ 205264 w 5231415"/>
              <a:gd name="connsiteY192-2004" fmla="*/ 1488782 h 4289134"/>
              <a:gd name="connsiteX193-2005" fmla="*/ 1136299 w 5231415"/>
              <a:gd name="connsiteY193-2006" fmla="*/ 784219 h 4289134"/>
              <a:gd name="connsiteX194-2007" fmla="*/ 1161119 w 5231415"/>
              <a:gd name="connsiteY194-2008" fmla="*/ 767126 h 4289134"/>
              <a:gd name="connsiteX195-2009" fmla="*/ 1169352 w 5231415"/>
              <a:gd name="connsiteY195-2010" fmla="*/ 754566 h 4289134"/>
              <a:gd name="connsiteX196-2011" fmla="*/ 1293739 w 5231415"/>
              <a:gd name="connsiteY196-2012" fmla="*/ 696200 h 4289134"/>
              <a:gd name="connsiteX197-2013" fmla="*/ 1298258 w 5231415"/>
              <a:gd name="connsiteY197-2014" fmla="*/ 589147 h 4289134"/>
              <a:gd name="connsiteX198-2015" fmla="*/ 2369343 w 5231415"/>
              <a:gd name="connsiteY198-2016" fmla="*/ 201004 h 4289134"/>
              <a:gd name="connsiteX199-2017" fmla="*/ 3529489 w 5231415"/>
              <a:gd name="connsiteY199-2018" fmla="*/ 10027 h 4289134"/>
              <a:gd name="connsiteX200-2019" fmla="*/ 3833873 w 5231415"/>
              <a:gd name="connsiteY200-2020" fmla="*/ 435 h 4289134"/>
              <a:gd name="connsiteX0-2021" fmla="*/ 3833873 w 5231415"/>
              <a:gd name="connsiteY0-2022" fmla="*/ 435 h 4289134"/>
              <a:gd name="connsiteX1-2023" fmla="*/ 4729163 w 5231415"/>
              <a:gd name="connsiteY1-2024" fmla="*/ 60510 h 4289134"/>
              <a:gd name="connsiteX2-2025" fmla="*/ 4756309 w 5231415"/>
              <a:gd name="connsiteY2-2026" fmla="*/ 320066 h 4289134"/>
              <a:gd name="connsiteX3-2027" fmla="*/ 4901565 w 5231415"/>
              <a:gd name="connsiteY3-2028" fmla="*/ 549618 h 4289134"/>
              <a:gd name="connsiteX4-2029" fmla="*/ 5043964 w 5231415"/>
              <a:gd name="connsiteY4-2030" fmla="*/ 892995 h 4289134"/>
              <a:gd name="connsiteX5-2031" fmla="*/ 5217319 w 5231415"/>
              <a:gd name="connsiteY5-2032" fmla="*/ 1143026 h 4289134"/>
              <a:gd name="connsiteX6-2033" fmla="*/ 5181600 w 5231415"/>
              <a:gd name="connsiteY6-2034" fmla="*/ 1647851 h 4289134"/>
              <a:gd name="connsiteX7-2035" fmla="*/ 4830604 w 5231415"/>
              <a:gd name="connsiteY7-2036" fmla="*/ 2009801 h 4289134"/>
              <a:gd name="connsiteX8-2037" fmla="*/ 4082415 w 5231415"/>
              <a:gd name="connsiteY8-2038" fmla="*/ 2500815 h 4289134"/>
              <a:gd name="connsiteX9-2039" fmla="*/ 3478055 w 5231415"/>
              <a:gd name="connsiteY9-2040" fmla="*/ 3291390 h 4289134"/>
              <a:gd name="connsiteX10-2041" fmla="*/ 3278982 w 5231415"/>
              <a:gd name="connsiteY10-2042" fmla="*/ 4289134 h 4289134"/>
              <a:gd name="connsiteX11-2043" fmla="*/ 2331244 w 5231415"/>
              <a:gd name="connsiteY11-2044" fmla="*/ 3994335 h 4289134"/>
              <a:gd name="connsiteX12-2045" fmla="*/ 878205 w 5231415"/>
              <a:gd name="connsiteY12-2046" fmla="*/ 3684297 h 4289134"/>
              <a:gd name="connsiteX13-2047" fmla="*/ 212407 w 5231415"/>
              <a:gd name="connsiteY13-2048" fmla="*/ 3371400 h 4289134"/>
              <a:gd name="connsiteX14-2049" fmla="*/ 401954 w 5231415"/>
              <a:gd name="connsiteY14-2050" fmla="*/ 3154707 h 4289134"/>
              <a:gd name="connsiteX15-2051" fmla="*/ 802958 w 5231415"/>
              <a:gd name="connsiteY15-2052" fmla="*/ 3085174 h 4289134"/>
              <a:gd name="connsiteX16-2053" fmla="*/ 837724 w 5231415"/>
              <a:gd name="connsiteY16-2054" fmla="*/ 2820855 h 4289134"/>
              <a:gd name="connsiteX17-2055" fmla="*/ 882015 w 5231415"/>
              <a:gd name="connsiteY17-2056" fmla="*/ 2758942 h 4289134"/>
              <a:gd name="connsiteX18-2057" fmla="*/ 950595 w 5231415"/>
              <a:gd name="connsiteY18-2058" fmla="*/ 2537010 h 4289134"/>
              <a:gd name="connsiteX19-2059" fmla="*/ 1073467 w 5231415"/>
              <a:gd name="connsiteY19-2060" fmla="*/ 2499863 h 4289134"/>
              <a:gd name="connsiteX20-2061" fmla="*/ 1124903 w 5231415"/>
              <a:gd name="connsiteY20-2062" fmla="*/ 2576063 h 4289134"/>
              <a:gd name="connsiteX21-2063" fmla="*/ 1208247 w 5231415"/>
              <a:gd name="connsiteY21-2064" fmla="*/ 2450809 h 4289134"/>
              <a:gd name="connsiteX22-2065" fmla="*/ 1286827 w 5231415"/>
              <a:gd name="connsiteY22-2066" fmla="*/ 2414614 h 4289134"/>
              <a:gd name="connsiteX23-2067" fmla="*/ 1339216 w 5231415"/>
              <a:gd name="connsiteY23-2068" fmla="*/ 2336985 h 4289134"/>
              <a:gd name="connsiteX24-2069" fmla="*/ 1441132 w 5231415"/>
              <a:gd name="connsiteY24-2070" fmla="*/ 2305077 h 4289134"/>
              <a:gd name="connsiteX25-2071" fmla="*/ 1527334 w 5231415"/>
              <a:gd name="connsiteY25-2072" fmla="*/ 2240307 h 4289134"/>
              <a:gd name="connsiteX26-2073" fmla="*/ 1615917 w 5231415"/>
              <a:gd name="connsiteY26-2074" fmla="*/ 2261263 h 4289134"/>
              <a:gd name="connsiteX27-2075" fmla="*/ 1510665 w 5231415"/>
              <a:gd name="connsiteY27-2076" fmla="*/ 2523675 h 4289134"/>
              <a:gd name="connsiteX28-2077" fmla="*/ 1496378 w 5231415"/>
              <a:gd name="connsiteY28-2078" fmla="*/ 2679886 h 4289134"/>
              <a:gd name="connsiteX29-2079" fmla="*/ 1492568 w 5231415"/>
              <a:gd name="connsiteY29-2080" fmla="*/ 2906580 h 4289134"/>
              <a:gd name="connsiteX30-2081" fmla="*/ 1447324 w 5231415"/>
              <a:gd name="connsiteY30-2082" fmla="*/ 2996115 h 4289134"/>
              <a:gd name="connsiteX31-2083" fmla="*/ 1485900 w 5231415"/>
              <a:gd name="connsiteY31-2084" fmla="*/ 3075648 h 4289134"/>
              <a:gd name="connsiteX32-2085" fmla="*/ 1636395 w 5231415"/>
              <a:gd name="connsiteY32-2086" fmla="*/ 3063743 h 4289134"/>
              <a:gd name="connsiteX33-2087" fmla="*/ 1610678 w 5231415"/>
              <a:gd name="connsiteY33-2088" fmla="*/ 2948490 h 4289134"/>
              <a:gd name="connsiteX34-2089" fmla="*/ 1534477 w 5231415"/>
              <a:gd name="connsiteY34-2090" fmla="*/ 2852288 h 4289134"/>
              <a:gd name="connsiteX35-2091" fmla="*/ 1561624 w 5231415"/>
              <a:gd name="connsiteY35-2092" fmla="*/ 2595588 h 4289134"/>
              <a:gd name="connsiteX36-2093" fmla="*/ 1665923 w 5231415"/>
              <a:gd name="connsiteY36-2094" fmla="*/ 2554631 h 4289134"/>
              <a:gd name="connsiteX37-2095" fmla="*/ 1672590 w 5231415"/>
              <a:gd name="connsiteY37-2096" fmla="*/ 2710841 h 4289134"/>
              <a:gd name="connsiteX38-2097" fmla="*/ 1796415 w 5231415"/>
              <a:gd name="connsiteY38-2098" fmla="*/ 2699887 h 4289134"/>
              <a:gd name="connsiteX39-2099" fmla="*/ 1818323 w 5231415"/>
              <a:gd name="connsiteY39-2100" fmla="*/ 2596065 h 4289134"/>
              <a:gd name="connsiteX40-2101" fmla="*/ 1844040 w 5231415"/>
              <a:gd name="connsiteY40-2102" fmla="*/ 2510340 h 4289134"/>
              <a:gd name="connsiteX41-2103" fmla="*/ 1809273 w 5231415"/>
              <a:gd name="connsiteY41-2104" fmla="*/ 2432711 h 4289134"/>
              <a:gd name="connsiteX42-2105" fmla="*/ 1861185 w 5231415"/>
              <a:gd name="connsiteY42-2106" fmla="*/ 2353654 h 4289134"/>
              <a:gd name="connsiteX43-2107" fmla="*/ 1927860 w 5231415"/>
              <a:gd name="connsiteY43-2108" fmla="*/ 2378419 h 4289134"/>
              <a:gd name="connsiteX44-2109" fmla="*/ 1942148 w 5231415"/>
              <a:gd name="connsiteY44-2110" fmla="*/ 2284121 h 4289134"/>
              <a:gd name="connsiteX45-2111" fmla="*/ 1987868 w 5231415"/>
              <a:gd name="connsiteY45-2112" fmla="*/ 2241259 h 4289134"/>
              <a:gd name="connsiteX46-2113" fmla="*/ 2043113 w 5231415"/>
              <a:gd name="connsiteY46-2114" fmla="*/ 2318411 h 4289134"/>
              <a:gd name="connsiteX47-2115" fmla="*/ 2034540 w 5231415"/>
              <a:gd name="connsiteY47-2116" fmla="*/ 2391277 h 4289134"/>
              <a:gd name="connsiteX48-2117" fmla="*/ 2146459 w 5231415"/>
              <a:gd name="connsiteY48-2118" fmla="*/ 2395087 h 4289134"/>
              <a:gd name="connsiteX49-2119" fmla="*/ 2086452 w 5231415"/>
              <a:gd name="connsiteY49-2120" fmla="*/ 2322220 h 4289134"/>
              <a:gd name="connsiteX50-2121" fmla="*/ 2054543 w 5231415"/>
              <a:gd name="connsiteY50-2122" fmla="*/ 2226495 h 4289134"/>
              <a:gd name="connsiteX51-2123" fmla="*/ 2079784 w 5231415"/>
              <a:gd name="connsiteY51-2124" fmla="*/ 2188395 h 4289134"/>
              <a:gd name="connsiteX52-2125" fmla="*/ 2164080 w 5231415"/>
              <a:gd name="connsiteY52-2126" fmla="*/ 2185537 h 4289134"/>
              <a:gd name="connsiteX53-2127" fmla="*/ 2162651 w 5231415"/>
              <a:gd name="connsiteY53-2128" fmla="*/ 2285550 h 4289134"/>
              <a:gd name="connsiteX54-2129" fmla="*/ 2295049 w 5231415"/>
              <a:gd name="connsiteY54-2130" fmla="*/ 2283169 h 4289134"/>
              <a:gd name="connsiteX55-2131" fmla="*/ 2242185 w 5231415"/>
              <a:gd name="connsiteY55-2132" fmla="*/ 2395088 h 4289134"/>
              <a:gd name="connsiteX56-2133" fmla="*/ 2298859 w 5231415"/>
              <a:gd name="connsiteY56-2134" fmla="*/ 2412708 h 4289134"/>
              <a:gd name="connsiteX57-2135" fmla="*/ 2394109 w 5231415"/>
              <a:gd name="connsiteY57-2136" fmla="*/ 2367465 h 4289134"/>
              <a:gd name="connsiteX58-2137" fmla="*/ 2476500 w 5231415"/>
              <a:gd name="connsiteY58-2138" fmla="*/ 2247450 h 4289134"/>
              <a:gd name="connsiteX59-2139" fmla="*/ 2509838 w 5231415"/>
              <a:gd name="connsiteY59-2140" fmla="*/ 2268882 h 4289134"/>
              <a:gd name="connsiteX60-2141" fmla="*/ 2493645 w 5231415"/>
              <a:gd name="connsiteY60-2142" fmla="*/ 2227447 h 4289134"/>
              <a:gd name="connsiteX61-2143" fmla="*/ 2458402 w 5231415"/>
              <a:gd name="connsiteY61-2144" fmla="*/ 2121720 h 4289134"/>
              <a:gd name="connsiteX62-2145" fmla="*/ 2400777 w 5231415"/>
              <a:gd name="connsiteY62-2146" fmla="*/ 2018373 h 4289134"/>
              <a:gd name="connsiteX63-2147" fmla="*/ 2394109 w 5231415"/>
              <a:gd name="connsiteY63-2148" fmla="*/ 1935984 h 4289134"/>
              <a:gd name="connsiteX64-2149" fmla="*/ 2537937 w 5231415"/>
              <a:gd name="connsiteY64-2150" fmla="*/ 2014564 h 4289134"/>
              <a:gd name="connsiteX65-2151" fmla="*/ 2624138 w 5231415"/>
              <a:gd name="connsiteY65-2152" fmla="*/ 1878832 h 4289134"/>
              <a:gd name="connsiteX66-2153" fmla="*/ 2657952 w 5231415"/>
              <a:gd name="connsiteY66-2154" fmla="*/ 1775963 h 4289134"/>
              <a:gd name="connsiteX67-2155" fmla="*/ 2487930 w 5231415"/>
              <a:gd name="connsiteY67-2156" fmla="*/ 1740243 h 4289134"/>
              <a:gd name="connsiteX68-2157" fmla="*/ 2538413 w 5231415"/>
              <a:gd name="connsiteY68-2158" fmla="*/ 1683093 h 4289134"/>
              <a:gd name="connsiteX69-2159" fmla="*/ 2639853 w 5231415"/>
              <a:gd name="connsiteY69-2160" fmla="*/ 1689286 h 4289134"/>
              <a:gd name="connsiteX70-2161" fmla="*/ 2666524 w 5231415"/>
              <a:gd name="connsiteY70-2162" fmla="*/ 1639755 h 4289134"/>
              <a:gd name="connsiteX71-2163" fmla="*/ 2780824 w 5231415"/>
              <a:gd name="connsiteY71-2164" fmla="*/ 1807395 h 4289134"/>
              <a:gd name="connsiteX72-2165" fmla="*/ 2859405 w 5231415"/>
              <a:gd name="connsiteY72-2166" fmla="*/ 1906455 h 4289134"/>
              <a:gd name="connsiteX73-2167" fmla="*/ 2746534 w 5231415"/>
              <a:gd name="connsiteY73-2168" fmla="*/ 1664996 h 4289134"/>
              <a:gd name="connsiteX74-2169" fmla="*/ 2690813 w 5231415"/>
              <a:gd name="connsiteY74-2170" fmla="*/ 1638802 h 4289134"/>
              <a:gd name="connsiteX75-2171" fmla="*/ 2668906 w 5231415"/>
              <a:gd name="connsiteY75-2172" fmla="*/ 1589749 h 4289134"/>
              <a:gd name="connsiteX76-2173" fmla="*/ 2782253 w 5231415"/>
              <a:gd name="connsiteY76-2174" fmla="*/ 1459732 h 4289134"/>
              <a:gd name="connsiteX77-2175" fmla="*/ 2849880 w 5231415"/>
              <a:gd name="connsiteY77-2176" fmla="*/ 1576415 h 4289134"/>
              <a:gd name="connsiteX78-2177" fmla="*/ 2987040 w 5231415"/>
              <a:gd name="connsiteY78-2178" fmla="*/ 1722146 h 4289134"/>
              <a:gd name="connsiteX79-2179" fmla="*/ 3024664 w 5231415"/>
              <a:gd name="connsiteY79-2180" fmla="*/ 1754055 h 4289134"/>
              <a:gd name="connsiteX80-2181" fmla="*/ 3062764 w 5231415"/>
              <a:gd name="connsiteY80-2182" fmla="*/ 1607370 h 4289134"/>
              <a:gd name="connsiteX81-2183" fmla="*/ 3138964 w 5231415"/>
              <a:gd name="connsiteY81-2184" fmla="*/ 1635469 h 4289134"/>
              <a:gd name="connsiteX82-2185" fmla="*/ 3217069 w 5231415"/>
              <a:gd name="connsiteY82-2186" fmla="*/ 1551648 h 4289134"/>
              <a:gd name="connsiteX83-2187" fmla="*/ 3197543 w 5231415"/>
              <a:gd name="connsiteY83-2188" fmla="*/ 1471162 h 4289134"/>
              <a:gd name="connsiteX84-2189" fmla="*/ 3228499 w 5231415"/>
              <a:gd name="connsiteY84-2190" fmla="*/ 1466877 h 4289134"/>
              <a:gd name="connsiteX85-2191" fmla="*/ 3376137 w 5231415"/>
              <a:gd name="connsiteY85-2192" fmla="*/ 1714051 h 4289134"/>
              <a:gd name="connsiteX86-2193" fmla="*/ 3427095 w 5231415"/>
              <a:gd name="connsiteY86-2194" fmla="*/ 1656900 h 4289134"/>
              <a:gd name="connsiteX87-2195" fmla="*/ 3433286 w 5231415"/>
              <a:gd name="connsiteY87-2196" fmla="*/ 1456399 h 4289134"/>
              <a:gd name="connsiteX88-2197" fmla="*/ 3589497 w 5231415"/>
              <a:gd name="connsiteY88-2198" fmla="*/ 1404963 h 4289134"/>
              <a:gd name="connsiteX89-2199" fmla="*/ 3641884 w 5231415"/>
              <a:gd name="connsiteY89-2200" fmla="*/ 1235895 h 4289134"/>
              <a:gd name="connsiteX90-2201" fmla="*/ 3763804 w 5231415"/>
              <a:gd name="connsiteY90-2202" fmla="*/ 1144455 h 4289134"/>
              <a:gd name="connsiteX91-2203" fmla="*/ 3889534 w 5231415"/>
              <a:gd name="connsiteY91-2204" fmla="*/ 1067302 h 4289134"/>
              <a:gd name="connsiteX92-2205" fmla="*/ 3984308 w 5231415"/>
              <a:gd name="connsiteY92-2206" fmla="*/ 1041109 h 4289134"/>
              <a:gd name="connsiteX93-2207" fmla="*/ 4090035 w 5231415"/>
              <a:gd name="connsiteY93-2208" fmla="*/ 1103021 h 4289134"/>
              <a:gd name="connsiteX94-2209" fmla="*/ 4229577 w 5231415"/>
              <a:gd name="connsiteY94-2210" fmla="*/ 1091115 h 4289134"/>
              <a:gd name="connsiteX95-2211" fmla="*/ 4464844 w 5231415"/>
              <a:gd name="connsiteY95-2212" fmla="*/ 1159695 h 4289134"/>
              <a:gd name="connsiteX96-2213" fmla="*/ 4440079 w 5231415"/>
              <a:gd name="connsiteY96-2214" fmla="*/ 1106355 h 4289134"/>
              <a:gd name="connsiteX97-2215" fmla="*/ 4356259 w 5231415"/>
              <a:gd name="connsiteY97-2216" fmla="*/ 1059206 h 4289134"/>
              <a:gd name="connsiteX98-2217" fmla="*/ 4375309 w 5231415"/>
              <a:gd name="connsiteY98-2218" fmla="*/ 988245 h 4289134"/>
              <a:gd name="connsiteX99-2219" fmla="*/ 4299109 w 5231415"/>
              <a:gd name="connsiteY99-2220" fmla="*/ 872516 h 4289134"/>
              <a:gd name="connsiteX100-2221" fmla="*/ 4196239 w 5231415"/>
              <a:gd name="connsiteY100-2222" fmla="*/ 902520 h 4289134"/>
              <a:gd name="connsiteX101-2223" fmla="*/ 4166712 w 5231415"/>
              <a:gd name="connsiteY101-2224" fmla="*/ 952526 h 4289134"/>
              <a:gd name="connsiteX102-2225" fmla="*/ 4150042 w 5231415"/>
              <a:gd name="connsiteY102-2226" fmla="*/ 1051586 h 4289134"/>
              <a:gd name="connsiteX103-2227" fmla="*/ 4100513 w 5231415"/>
              <a:gd name="connsiteY103-2228" fmla="*/ 1072065 h 4289134"/>
              <a:gd name="connsiteX104-2229" fmla="*/ 4007644 w 5231415"/>
              <a:gd name="connsiteY104-2230" fmla="*/ 981101 h 4289134"/>
              <a:gd name="connsiteX105-2231" fmla="*/ 3906203 w 5231415"/>
              <a:gd name="connsiteY105-2232" fmla="*/ 1030155 h 4289134"/>
              <a:gd name="connsiteX106-2233" fmla="*/ 3877628 w 5231415"/>
              <a:gd name="connsiteY106-2234" fmla="*/ 1001580 h 4289134"/>
              <a:gd name="connsiteX107-2235" fmla="*/ 3888582 w 5231415"/>
              <a:gd name="connsiteY107-2236" fmla="*/ 963956 h 4289134"/>
              <a:gd name="connsiteX108-2237" fmla="*/ 3937159 w 5231415"/>
              <a:gd name="connsiteY108-2238" fmla="*/ 869659 h 4289134"/>
              <a:gd name="connsiteX109-2239" fmla="*/ 3891916 w 5231415"/>
              <a:gd name="connsiteY109-2240" fmla="*/ 814414 h 4289134"/>
              <a:gd name="connsiteX110-2241" fmla="*/ 3763328 w 5231415"/>
              <a:gd name="connsiteY110-2242" fmla="*/ 820129 h 4289134"/>
              <a:gd name="connsiteX111-2243" fmla="*/ 3714750 w 5231415"/>
              <a:gd name="connsiteY111-2244" fmla="*/ 892519 h 4289134"/>
              <a:gd name="connsiteX112-2245" fmla="*/ 3525680 w 5231415"/>
              <a:gd name="connsiteY112-2246" fmla="*/ 948715 h 4289134"/>
              <a:gd name="connsiteX113-2247" fmla="*/ 3502819 w 5231415"/>
              <a:gd name="connsiteY113-2248" fmla="*/ 908712 h 4289134"/>
              <a:gd name="connsiteX114-2249" fmla="*/ 3537110 w 5231415"/>
              <a:gd name="connsiteY114-2250" fmla="*/ 744405 h 4289134"/>
              <a:gd name="connsiteX115-2251" fmla="*/ 3504724 w 5231415"/>
              <a:gd name="connsiteY115-2252" fmla="*/ 787743 h 4289134"/>
              <a:gd name="connsiteX116-2253" fmla="*/ 3294221 w 5231415"/>
              <a:gd name="connsiteY116-2254" fmla="*/ 826796 h 4289134"/>
              <a:gd name="connsiteX117-2255" fmla="*/ 3158967 w 5231415"/>
              <a:gd name="connsiteY117-2256" fmla="*/ 794412 h 4289134"/>
              <a:gd name="connsiteX118-2257" fmla="*/ 3118962 w 5231415"/>
              <a:gd name="connsiteY118-2258" fmla="*/ 751549 h 4289134"/>
              <a:gd name="connsiteX119-2259" fmla="*/ 3008472 w 5231415"/>
              <a:gd name="connsiteY119-2260" fmla="*/ 745833 h 4289134"/>
              <a:gd name="connsiteX120-2261" fmla="*/ 3001328 w 5231415"/>
              <a:gd name="connsiteY120-2262" fmla="*/ 991102 h 4289134"/>
              <a:gd name="connsiteX121-2263" fmla="*/ 2654617 w 5231415"/>
              <a:gd name="connsiteY121-2264" fmla="*/ 1005390 h 4289134"/>
              <a:gd name="connsiteX122-2265" fmla="*/ 2517934 w 5231415"/>
              <a:gd name="connsiteY122-2266" fmla="*/ 1042537 h 4289134"/>
              <a:gd name="connsiteX123-2267" fmla="*/ 2557939 w 5231415"/>
              <a:gd name="connsiteY123-2268" fmla="*/ 701542 h 4289134"/>
              <a:gd name="connsiteX124-2269" fmla="*/ 2457450 w 5231415"/>
              <a:gd name="connsiteY124-2270" fmla="*/ 714401 h 4289134"/>
              <a:gd name="connsiteX125-2271" fmla="*/ 2262664 w 5231415"/>
              <a:gd name="connsiteY125-2272" fmla="*/ 710115 h 4289134"/>
              <a:gd name="connsiteX126-2273" fmla="*/ 2229326 w 5231415"/>
              <a:gd name="connsiteY126-2274" fmla="*/ 717735 h 4289134"/>
              <a:gd name="connsiteX127-2275" fmla="*/ 2269332 w 5231415"/>
              <a:gd name="connsiteY127-2276" fmla="*/ 825843 h 4289134"/>
              <a:gd name="connsiteX128-2277" fmla="*/ 2299335 w 5231415"/>
              <a:gd name="connsiteY128-2278" fmla="*/ 919665 h 4289134"/>
              <a:gd name="connsiteX129-2279" fmla="*/ 2380296 w 5231415"/>
              <a:gd name="connsiteY129-2280" fmla="*/ 858705 h 4289134"/>
              <a:gd name="connsiteX130-2281" fmla="*/ 2432209 w 5231415"/>
              <a:gd name="connsiteY130-2282" fmla="*/ 939668 h 4289134"/>
              <a:gd name="connsiteX131-2283" fmla="*/ 2460784 w 5231415"/>
              <a:gd name="connsiteY131-2284" fmla="*/ 992055 h 4289134"/>
              <a:gd name="connsiteX132-2285" fmla="*/ 2415541 w 5231415"/>
              <a:gd name="connsiteY132-2286" fmla="*/ 1046348 h 4289134"/>
              <a:gd name="connsiteX133-2287" fmla="*/ 2289334 w 5231415"/>
              <a:gd name="connsiteY133-2288" fmla="*/ 984435 h 4289134"/>
              <a:gd name="connsiteX134-2289" fmla="*/ 2212657 w 5231415"/>
              <a:gd name="connsiteY134-2290" fmla="*/ 1067303 h 4289134"/>
              <a:gd name="connsiteX135-2291" fmla="*/ 2163604 w 5231415"/>
              <a:gd name="connsiteY135-2292" fmla="*/ 1053015 h 4289134"/>
              <a:gd name="connsiteX136-2293" fmla="*/ 2110264 w 5231415"/>
              <a:gd name="connsiteY136-2294" fmla="*/ 1037775 h 4289134"/>
              <a:gd name="connsiteX137-2295" fmla="*/ 2161699 w 5231415"/>
              <a:gd name="connsiteY137-2296" fmla="*/ 1148265 h 4289134"/>
              <a:gd name="connsiteX138-2297" fmla="*/ 2156936 w 5231415"/>
              <a:gd name="connsiteY138-2298" fmla="*/ 1209701 h 4289134"/>
              <a:gd name="connsiteX139-2299" fmla="*/ 2103121 w 5231415"/>
              <a:gd name="connsiteY139-2300" fmla="*/ 1243039 h 4289134"/>
              <a:gd name="connsiteX140-2301" fmla="*/ 2045494 w 5231415"/>
              <a:gd name="connsiteY140-2302" fmla="*/ 1204938 h 4289134"/>
              <a:gd name="connsiteX141-2303" fmla="*/ 2066449 w 5231415"/>
              <a:gd name="connsiteY141-2304" fmla="*/ 1098735 h 4289134"/>
              <a:gd name="connsiteX142-2305" fmla="*/ 2010251 w 5231415"/>
              <a:gd name="connsiteY142-2306" fmla="*/ 1157314 h 4289134"/>
              <a:gd name="connsiteX143-2307" fmla="*/ 1985964 w 5231415"/>
              <a:gd name="connsiteY143-2308" fmla="*/ 1244467 h 4289134"/>
              <a:gd name="connsiteX144-2309" fmla="*/ 1925003 w 5231415"/>
              <a:gd name="connsiteY144-2310" fmla="*/ 1250659 h 4289134"/>
              <a:gd name="connsiteX145-2311" fmla="*/ 1915479 w 5231415"/>
              <a:gd name="connsiteY145-2312" fmla="*/ 1404964 h 4289134"/>
              <a:gd name="connsiteX146-2313" fmla="*/ 1816893 w 5231415"/>
              <a:gd name="connsiteY146-2314" fmla="*/ 1420681 h 4289134"/>
              <a:gd name="connsiteX147-2315" fmla="*/ 1820228 w 5231415"/>
              <a:gd name="connsiteY147-2316" fmla="*/ 1364959 h 4289134"/>
              <a:gd name="connsiteX148-2317" fmla="*/ 1780223 w 5231415"/>
              <a:gd name="connsiteY148-2318" fmla="*/ 1317809 h 4289134"/>
              <a:gd name="connsiteX149-2319" fmla="*/ 1815465 w 5231415"/>
              <a:gd name="connsiteY149-2320" fmla="*/ 1248278 h 4289134"/>
              <a:gd name="connsiteX150-2321" fmla="*/ 1870234 w 5231415"/>
              <a:gd name="connsiteY150-2322" fmla="*/ 1138740 h 4289134"/>
              <a:gd name="connsiteX151-2323" fmla="*/ 1915478 w 5231415"/>
              <a:gd name="connsiteY151-2324" fmla="*/ 1172078 h 4289134"/>
              <a:gd name="connsiteX152-2325" fmla="*/ 1951195 w 5231415"/>
              <a:gd name="connsiteY152-2326" fmla="*/ 1079209 h 4289134"/>
              <a:gd name="connsiteX153-2327" fmla="*/ 1887855 w 5231415"/>
              <a:gd name="connsiteY153-2328" fmla="*/ 1080161 h 4289134"/>
              <a:gd name="connsiteX154-2329" fmla="*/ 1875473 w 5231415"/>
              <a:gd name="connsiteY154-2330" fmla="*/ 1014439 h 4289134"/>
              <a:gd name="connsiteX155-2331" fmla="*/ 1919764 w 5231415"/>
              <a:gd name="connsiteY155-2332" fmla="*/ 983006 h 4289134"/>
              <a:gd name="connsiteX156-2333" fmla="*/ 2002631 w 5231415"/>
              <a:gd name="connsiteY156-2334" fmla="*/ 1029203 h 4289134"/>
              <a:gd name="connsiteX157-2335" fmla="*/ 2028825 w 5231415"/>
              <a:gd name="connsiteY157-2336" fmla="*/ 937763 h 4289134"/>
              <a:gd name="connsiteX158-2337" fmla="*/ 2024539 w 5231415"/>
              <a:gd name="connsiteY158-2338" fmla="*/ 800603 h 4289134"/>
              <a:gd name="connsiteX159-2339" fmla="*/ 2079307 w 5231415"/>
              <a:gd name="connsiteY159-2340" fmla="*/ 742024 h 4289134"/>
              <a:gd name="connsiteX160-2341" fmla="*/ 1999774 w 5231415"/>
              <a:gd name="connsiteY160-2342" fmla="*/ 731546 h 4289134"/>
              <a:gd name="connsiteX161-2343" fmla="*/ 1996916 w 5231415"/>
              <a:gd name="connsiteY161-2344" fmla="*/ 663443 h 4289134"/>
              <a:gd name="connsiteX162-2345" fmla="*/ 1983499 w 5231415"/>
              <a:gd name="connsiteY162-2346" fmla="*/ 663949 h 4289134"/>
              <a:gd name="connsiteX163-2347" fmla="*/ 1987708 w 5231415"/>
              <a:gd name="connsiteY163-2348" fmla="*/ 672016 h 4289134"/>
              <a:gd name="connsiteX164-2349" fmla="*/ 1434887 w 5231415"/>
              <a:gd name="connsiteY164-2350" fmla="*/ 705635 h 4289134"/>
              <a:gd name="connsiteX165-2351" fmla="*/ 1211700 w 5231415"/>
              <a:gd name="connsiteY165-2352" fmla="*/ 799577 h 4289134"/>
              <a:gd name="connsiteX166-2353" fmla="*/ 1265397 w 5231415"/>
              <a:gd name="connsiteY166-2354" fmla="*/ 885849 h 4289134"/>
              <a:gd name="connsiteX167-2355" fmla="*/ 1518761 w 5231415"/>
              <a:gd name="connsiteY167-2356" fmla="*/ 1092066 h 4289134"/>
              <a:gd name="connsiteX168-2357" fmla="*/ 1462564 w 5231415"/>
              <a:gd name="connsiteY168-2358" fmla="*/ 1136833 h 4289134"/>
              <a:gd name="connsiteX169-2359" fmla="*/ 1373505 w 5231415"/>
              <a:gd name="connsiteY169-2360" fmla="*/ 1175410 h 4289134"/>
              <a:gd name="connsiteX170-2361" fmla="*/ 1273969 w 5231415"/>
              <a:gd name="connsiteY170-2362" fmla="*/ 1207794 h 4289134"/>
              <a:gd name="connsiteX171-2363" fmla="*/ 1213961 w 5231415"/>
              <a:gd name="connsiteY171-2364" fmla="*/ 1304473 h 4289134"/>
              <a:gd name="connsiteX172-2365" fmla="*/ 1359218 w 5231415"/>
              <a:gd name="connsiteY172-2366" fmla="*/ 1303043 h 4289134"/>
              <a:gd name="connsiteX173-2367" fmla="*/ 1395412 w 5231415"/>
              <a:gd name="connsiteY173-2368" fmla="*/ 1380673 h 4289134"/>
              <a:gd name="connsiteX174-2369" fmla="*/ 1341596 w 5231415"/>
              <a:gd name="connsiteY174-2370" fmla="*/ 1408772 h 4289134"/>
              <a:gd name="connsiteX175-2371" fmla="*/ 1309688 w 5231415"/>
              <a:gd name="connsiteY175-2372" fmla="*/ 1500211 h 4289134"/>
              <a:gd name="connsiteX176-2373" fmla="*/ 1221582 w 5231415"/>
              <a:gd name="connsiteY176-2374" fmla="*/ 1504498 h 4289134"/>
              <a:gd name="connsiteX177-2375" fmla="*/ 902018 w 5231415"/>
              <a:gd name="connsiteY177-2376" fmla="*/ 1606415 h 4289134"/>
              <a:gd name="connsiteX178-2377" fmla="*/ 825818 w 5231415"/>
              <a:gd name="connsiteY178-2378" fmla="*/ 1712619 h 4289134"/>
              <a:gd name="connsiteX179-2379" fmla="*/ 574834 w 5231415"/>
              <a:gd name="connsiteY179-2380" fmla="*/ 1791677 h 4289134"/>
              <a:gd name="connsiteX180-2381" fmla="*/ 549116 w 5231415"/>
              <a:gd name="connsiteY180-2382" fmla="*/ 1739765 h 4289134"/>
              <a:gd name="connsiteX181-2383" fmla="*/ 491015 w 5231415"/>
              <a:gd name="connsiteY181-2384" fmla="*/ 1744528 h 4289134"/>
              <a:gd name="connsiteX182-2385" fmla="*/ 484346 w 5231415"/>
              <a:gd name="connsiteY182-2386" fmla="*/ 1826920 h 4289134"/>
              <a:gd name="connsiteX183-2387" fmla="*/ 397669 w 5231415"/>
              <a:gd name="connsiteY183-2388" fmla="*/ 1885974 h 4289134"/>
              <a:gd name="connsiteX184-2389" fmla="*/ 384334 w 5231415"/>
              <a:gd name="connsiteY184-2390" fmla="*/ 1785962 h 4289134"/>
              <a:gd name="connsiteX185-2391" fmla="*/ 403384 w 5231415"/>
              <a:gd name="connsiteY185-2392" fmla="*/ 1776913 h 4289134"/>
              <a:gd name="connsiteX186-2393" fmla="*/ 411004 w 5231415"/>
              <a:gd name="connsiteY186-2394" fmla="*/ 1708333 h 4289134"/>
              <a:gd name="connsiteX187-2395" fmla="*/ 311944 w 5231415"/>
              <a:gd name="connsiteY187-2396" fmla="*/ 1677853 h 4289134"/>
              <a:gd name="connsiteX188-2397" fmla="*/ 306705 w 5231415"/>
              <a:gd name="connsiteY188-2398" fmla="*/ 1644040 h 4289134"/>
              <a:gd name="connsiteX189-2399" fmla="*/ 158115 w 5231415"/>
              <a:gd name="connsiteY189-2400" fmla="*/ 1599748 h 4289134"/>
              <a:gd name="connsiteX190-2401" fmla="*/ 23336 w 5231415"/>
              <a:gd name="connsiteY190-2402" fmla="*/ 1615941 h 4289134"/>
              <a:gd name="connsiteX191-2403" fmla="*/ 0 w 5231415"/>
              <a:gd name="connsiteY191-2404" fmla="*/ 1561648 h 4289134"/>
              <a:gd name="connsiteX192-2405" fmla="*/ 205264 w 5231415"/>
              <a:gd name="connsiteY192-2406" fmla="*/ 1488782 h 4289134"/>
              <a:gd name="connsiteX193-2407" fmla="*/ 1136299 w 5231415"/>
              <a:gd name="connsiteY193-2408" fmla="*/ 784219 h 4289134"/>
              <a:gd name="connsiteX194-2409" fmla="*/ 1161119 w 5231415"/>
              <a:gd name="connsiteY194-2410" fmla="*/ 767126 h 4289134"/>
              <a:gd name="connsiteX195-2411" fmla="*/ 1169352 w 5231415"/>
              <a:gd name="connsiteY195-2412" fmla="*/ 754566 h 4289134"/>
              <a:gd name="connsiteX196-2413" fmla="*/ 1293739 w 5231415"/>
              <a:gd name="connsiteY196-2414" fmla="*/ 696200 h 4289134"/>
              <a:gd name="connsiteX197-2415" fmla="*/ 1298258 w 5231415"/>
              <a:gd name="connsiteY197-2416" fmla="*/ 589147 h 4289134"/>
              <a:gd name="connsiteX198-2417" fmla="*/ 2369343 w 5231415"/>
              <a:gd name="connsiteY198-2418" fmla="*/ 201004 h 4289134"/>
              <a:gd name="connsiteX199-2419" fmla="*/ 3529489 w 5231415"/>
              <a:gd name="connsiteY199-2420" fmla="*/ 10027 h 4289134"/>
              <a:gd name="connsiteX200-2421" fmla="*/ 3833873 w 5231415"/>
              <a:gd name="connsiteY200-2422" fmla="*/ 435 h 4289134"/>
              <a:gd name="connsiteX0-2423" fmla="*/ 3833873 w 5231415"/>
              <a:gd name="connsiteY0-2424" fmla="*/ 435 h 4289134"/>
              <a:gd name="connsiteX1-2425" fmla="*/ 4729163 w 5231415"/>
              <a:gd name="connsiteY1-2426" fmla="*/ 60510 h 4289134"/>
              <a:gd name="connsiteX2-2427" fmla="*/ 4756309 w 5231415"/>
              <a:gd name="connsiteY2-2428" fmla="*/ 320066 h 4289134"/>
              <a:gd name="connsiteX3-2429" fmla="*/ 4901565 w 5231415"/>
              <a:gd name="connsiteY3-2430" fmla="*/ 549618 h 4289134"/>
              <a:gd name="connsiteX4-2431" fmla="*/ 5043964 w 5231415"/>
              <a:gd name="connsiteY4-2432" fmla="*/ 892995 h 4289134"/>
              <a:gd name="connsiteX5-2433" fmla="*/ 5217319 w 5231415"/>
              <a:gd name="connsiteY5-2434" fmla="*/ 1143026 h 4289134"/>
              <a:gd name="connsiteX6-2435" fmla="*/ 5181600 w 5231415"/>
              <a:gd name="connsiteY6-2436" fmla="*/ 1647851 h 4289134"/>
              <a:gd name="connsiteX7-2437" fmla="*/ 4830604 w 5231415"/>
              <a:gd name="connsiteY7-2438" fmla="*/ 2009801 h 4289134"/>
              <a:gd name="connsiteX8-2439" fmla="*/ 4082415 w 5231415"/>
              <a:gd name="connsiteY8-2440" fmla="*/ 2500815 h 4289134"/>
              <a:gd name="connsiteX9-2441" fmla="*/ 3478055 w 5231415"/>
              <a:gd name="connsiteY9-2442" fmla="*/ 3291390 h 4289134"/>
              <a:gd name="connsiteX10-2443" fmla="*/ 3278982 w 5231415"/>
              <a:gd name="connsiteY10-2444" fmla="*/ 4289134 h 4289134"/>
              <a:gd name="connsiteX11-2445" fmla="*/ 2331244 w 5231415"/>
              <a:gd name="connsiteY11-2446" fmla="*/ 3994335 h 4289134"/>
              <a:gd name="connsiteX12-2447" fmla="*/ 878205 w 5231415"/>
              <a:gd name="connsiteY12-2448" fmla="*/ 3684297 h 4289134"/>
              <a:gd name="connsiteX13-2449" fmla="*/ 212407 w 5231415"/>
              <a:gd name="connsiteY13-2450" fmla="*/ 3371400 h 4289134"/>
              <a:gd name="connsiteX14-2451" fmla="*/ 401954 w 5231415"/>
              <a:gd name="connsiteY14-2452" fmla="*/ 3154707 h 4289134"/>
              <a:gd name="connsiteX15-2453" fmla="*/ 802958 w 5231415"/>
              <a:gd name="connsiteY15-2454" fmla="*/ 3085174 h 4289134"/>
              <a:gd name="connsiteX16-2455" fmla="*/ 837724 w 5231415"/>
              <a:gd name="connsiteY16-2456" fmla="*/ 2820855 h 4289134"/>
              <a:gd name="connsiteX17-2457" fmla="*/ 882015 w 5231415"/>
              <a:gd name="connsiteY17-2458" fmla="*/ 2758942 h 4289134"/>
              <a:gd name="connsiteX18-2459" fmla="*/ 950595 w 5231415"/>
              <a:gd name="connsiteY18-2460" fmla="*/ 2537010 h 4289134"/>
              <a:gd name="connsiteX19-2461" fmla="*/ 1073467 w 5231415"/>
              <a:gd name="connsiteY19-2462" fmla="*/ 2499863 h 4289134"/>
              <a:gd name="connsiteX20-2463" fmla="*/ 1124903 w 5231415"/>
              <a:gd name="connsiteY20-2464" fmla="*/ 2576063 h 4289134"/>
              <a:gd name="connsiteX21-2465" fmla="*/ 1208247 w 5231415"/>
              <a:gd name="connsiteY21-2466" fmla="*/ 2450809 h 4289134"/>
              <a:gd name="connsiteX22-2467" fmla="*/ 1286827 w 5231415"/>
              <a:gd name="connsiteY22-2468" fmla="*/ 2414614 h 4289134"/>
              <a:gd name="connsiteX23-2469" fmla="*/ 1339216 w 5231415"/>
              <a:gd name="connsiteY23-2470" fmla="*/ 2336985 h 4289134"/>
              <a:gd name="connsiteX24-2471" fmla="*/ 1441132 w 5231415"/>
              <a:gd name="connsiteY24-2472" fmla="*/ 2305077 h 4289134"/>
              <a:gd name="connsiteX25-2473" fmla="*/ 1527334 w 5231415"/>
              <a:gd name="connsiteY25-2474" fmla="*/ 2240307 h 4289134"/>
              <a:gd name="connsiteX26-2475" fmla="*/ 1615917 w 5231415"/>
              <a:gd name="connsiteY26-2476" fmla="*/ 2261263 h 4289134"/>
              <a:gd name="connsiteX27-2477" fmla="*/ 1510665 w 5231415"/>
              <a:gd name="connsiteY27-2478" fmla="*/ 2523675 h 4289134"/>
              <a:gd name="connsiteX28-2479" fmla="*/ 1496378 w 5231415"/>
              <a:gd name="connsiteY28-2480" fmla="*/ 2679886 h 4289134"/>
              <a:gd name="connsiteX29-2481" fmla="*/ 1492568 w 5231415"/>
              <a:gd name="connsiteY29-2482" fmla="*/ 2906580 h 4289134"/>
              <a:gd name="connsiteX30-2483" fmla="*/ 1447324 w 5231415"/>
              <a:gd name="connsiteY30-2484" fmla="*/ 2996115 h 4289134"/>
              <a:gd name="connsiteX31-2485" fmla="*/ 1485900 w 5231415"/>
              <a:gd name="connsiteY31-2486" fmla="*/ 3075648 h 4289134"/>
              <a:gd name="connsiteX32-2487" fmla="*/ 1636395 w 5231415"/>
              <a:gd name="connsiteY32-2488" fmla="*/ 3063743 h 4289134"/>
              <a:gd name="connsiteX33-2489" fmla="*/ 1610678 w 5231415"/>
              <a:gd name="connsiteY33-2490" fmla="*/ 2948490 h 4289134"/>
              <a:gd name="connsiteX34-2491" fmla="*/ 1534477 w 5231415"/>
              <a:gd name="connsiteY34-2492" fmla="*/ 2852288 h 4289134"/>
              <a:gd name="connsiteX35-2493" fmla="*/ 1561624 w 5231415"/>
              <a:gd name="connsiteY35-2494" fmla="*/ 2595588 h 4289134"/>
              <a:gd name="connsiteX36-2495" fmla="*/ 1665923 w 5231415"/>
              <a:gd name="connsiteY36-2496" fmla="*/ 2554631 h 4289134"/>
              <a:gd name="connsiteX37-2497" fmla="*/ 1672590 w 5231415"/>
              <a:gd name="connsiteY37-2498" fmla="*/ 2710841 h 4289134"/>
              <a:gd name="connsiteX38-2499" fmla="*/ 1796415 w 5231415"/>
              <a:gd name="connsiteY38-2500" fmla="*/ 2699887 h 4289134"/>
              <a:gd name="connsiteX39-2501" fmla="*/ 1818323 w 5231415"/>
              <a:gd name="connsiteY39-2502" fmla="*/ 2596065 h 4289134"/>
              <a:gd name="connsiteX40-2503" fmla="*/ 1844040 w 5231415"/>
              <a:gd name="connsiteY40-2504" fmla="*/ 2510340 h 4289134"/>
              <a:gd name="connsiteX41-2505" fmla="*/ 1809273 w 5231415"/>
              <a:gd name="connsiteY41-2506" fmla="*/ 2432711 h 4289134"/>
              <a:gd name="connsiteX42-2507" fmla="*/ 1861185 w 5231415"/>
              <a:gd name="connsiteY42-2508" fmla="*/ 2353654 h 4289134"/>
              <a:gd name="connsiteX43-2509" fmla="*/ 1927860 w 5231415"/>
              <a:gd name="connsiteY43-2510" fmla="*/ 2378419 h 4289134"/>
              <a:gd name="connsiteX44-2511" fmla="*/ 1942148 w 5231415"/>
              <a:gd name="connsiteY44-2512" fmla="*/ 2284121 h 4289134"/>
              <a:gd name="connsiteX45-2513" fmla="*/ 1987868 w 5231415"/>
              <a:gd name="connsiteY45-2514" fmla="*/ 2241259 h 4289134"/>
              <a:gd name="connsiteX46-2515" fmla="*/ 2043113 w 5231415"/>
              <a:gd name="connsiteY46-2516" fmla="*/ 2318411 h 4289134"/>
              <a:gd name="connsiteX47-2517" fmla="*/ 2034540 w 5231415"/>
              <a:gd name="connsiteY47-2518" fmla="*/ 2391277 h 4289134"/>
              <a:gd name="connsiteX48-2519" fmla="*/ 2146459 w 5231415"/>
              <a:gd name="connsiteY48-2520" fmla="*/ 2395087 h 4289134"/>
              <a:gd name="connsiteX49-2521" fmla="*/ 2086452 w 5231415"/>
              <a:gd name="connsiteY49-2522" fmla="*/ 2322220 h 4289134"/>
              <a:gd name="connsiteX50-2523" fmla="*/ 2054543 w 5231415"/>
              <a:gd name="connsiteY50-2524" fmla="*/ 2226495 h 4289134"/>
              <a:gd name="connsiteX51-2525" fmla="*/ 2079784 w 5231415"/>
              <a:gd name="connsiteY51-2526" fmla="*/ 2188395 h 4289134"/>
              <a:gd name="connsiteX52-2527" fmla="*/ 2164080 w 5231415"/>
              <a:gd name="connsiteY52-2528" fmla="*/ 2185537 h 4289134"/>
              <a:gd name="connsiteX53-2529" fmla="*/ 2162651 w 5231415"/>
              <a:gd name="connsiteY53-2530" fmla="*/ 2285550 h 4289134"/>
              <a:gd name="connsiteX54-2531" fmla="*/ 2295049 w 5231415"/>
              <a:gd name="connsiteY54-2532" fmla="*/ 2283169 h 4289134"/>
              <a:gd name="connsiteX55-2533" fmla="*/ 2242185 w 5231415"/>
              <a:gd name="connsiteY55-2534" fmla="*/ 2395088 h 4289134"/>
              <a:gd name="connsiteX56-2535" fmla="*/ 2298859 w 5231415"/>
              <a:gd name="connsiteY56-2536" fmla="*/ 2412708 h 4289134"/>
              <a:gd name="connsiteX57-2537" fmla="*/ 2394109 w 5231415"/>
              <a:gd name="connsiteY57-2538" fmla="*/ 2367465 h 4289134"/>
              <a:gd name="connsiteX58-2539" fmla="*/ 2476500 w 5231415"/>
              <a:gd name="connsiteY58-2540" fmla="*/ 2247450 h 4289134"/>
              <a:gd name="connsiteX59-2541" fmla="*/ 2509838 w 5231415"/>
              <a:gd name="connsiteY59-2542" fmla="*/ 2268882 h 4289134"/>
              <a:gd name="connsiteX60-2543" fmla="*/ 2493645 w 5231415"/>
              <a:gd name="connsiteY60-2544" fmla="*/ 2227447 h 4289134"/>
              <a:gd name="connsiteX61-2545" fmla="*/ 2458402 w 5231415"/>
              <a:gd name="connsiteY61-2546" fmla="*/ 2121720 h 4289134"/>
              <a:gd name="connsiteX62-2547" fmla="*/ 2400777 w 5231415"/>
              <a:gd name="connsiteY62-2548" fmla="*/ 2018373 h 4289134"/>
              <a:gd name="connsiteX63-2549" fmla="*/ 2394109 w 5231415"/>
              <a:gd name="connsiteY63-2550" fmla="*/ 1935984 h 4289134"/>
              <a:gd name="connsiteX64-2551" fmla="*/ 2537937 w 5231415"/>
              <a:gd name="connsiteY64-2552" fmla="*/ 2014564 h 4289134"/>
              <a:gd name="connsiteX65-2553" fmla="*/ 2624138 w 5231415"/>
              <a:gd name="connsiteY65-2554" fmla="*/ 1878832 h 4289134"/>
              <a:gd name="connsiteX66-2555" fmla="*/ 2657952 w 5231415"/>
              <a:gd name="connsiteY66-2556" fmla="*/ 1775963 h 4289134"/>
              <a:gd name="connsiteX67-2557" fmla="*/ 2487930 w 5231415"/>
              <a:gd name="connsiteY67-2558" fmla="*/ 1740243 h 4289134"/>
              <a:gd name="connsiteX68-2559" fmla="*/ 2538413 w 5231415"/>
              <a:gd name="connsiteY68-2560" fmla="*/ 1683093 h 4289134"/>
              <a:gd name="connsiteX69-2561" fmla="*/ 2639853 w 5231415"/>
              <a:gd name="connsiteY69-2562" fmla="*/ 1689286 h 4289134"/>
              <a:gd name="connsiteX70-2563" fmla="*/ 2666524 w 5231415"/>
              <a:gd name="connsiteY70-2564" fmla="*/ 1639755 h 4289134"/>
              <a:gd name="connsiteX71-2565" fmla="*/ 2780824 w 5231415"/>
              <a:gd name="connsiteY71-2566" fmla="*/ 1807395 h 4289134"/>
              <a:gd name="connsiteX72-2567" fmla="*/ 2859405 w 5231415"/>
              <a:gd name="connsiteY72-2568" fmla="*/ 1906455 h 4289134"/>
              <a:gd name="connsiteX73-2569" fmla="*/ 2746534 w 5231415"/>
              <a:gd name="connsiteY73-2570" fmla="*/ 1664996 h 4289134"/>
              <a:gd name="connsiteX74-2571" fmla="*/ 2690813 w 5231415"/>
              <a:gd name="connsiteY74-2572" fmla="*/ 1638802 h 4289134"/>
              <a:gd name="connsiteX75-2573" fmla="*/ 2668906 w 5231415"/>
              <a:gd name="connsiteY75-2574" fmla="*/ 1589749 h 4289134"/>
              <a:gd name="connsiteX76-2575" fmla="*/ 2782253 w 5231415"/>
              <a:gd name="connsiteY76-2576" fmla="*/ 1459732 h 4289134"/>
              <a:gd name="connsiteX77-2577" fmla="*/ 2849880 w 5231415"/>
              <a:gd name="connsiteY77-2578" fmla="*/ 1576415 h 4289134"/>
              <a:gd name="connsiteX78-2579" fmla="*/ 2987040 w 5231415"/>
              <a:gd name="connsiteY78-2580" fmla="*/ 1722146 h 4289134"/>
              <a:gd name="connsiteX79-2581" fmla="*/ 3024664 w 5231415"/>
              <a:gd name="connsiteY79-2582" fmla="*/ 1754055 h 4289134"/>
              <a:gd name="connsiteX80-2583" fmla="*/ 3062764 w 5231415"/>
              <a:gd name="connsiteY80-2584" fmla="*/ 1607370 h 4289134"/>
              <a:gd name="connsiteX81-2585" fmla="*/ 3138964 w 5231415"/>
              <a:gd name="connsiteY81-2586" fmla="*/ 1635469 h 4289134"/>
              <a:gd name="connsiteX82-2587" fmla="*/ 3217069 w 5231415"/>
              <a:gd name="connsiteY82-2588" fmla="*/ 1551648 h 4289134"/>
              <a:gd name="connsiteX83-2589" fmla="*/ 3197543 w 5231415"/>
              <a:gd name="connsiteY83-2590" fmla="*/ 1471162 h 4289134"/>
              <a:gd name="connsiteX84-2591" fmla="*/ 3228499 w 5231415"/>
              <a:gd name="connsiteY84-2592" fmla="*/ 1466877 h 4289134"/>
              <a:gd name="connsiteX85-2593" fmla="*/ 3376137 w 5231415"/>
              <a:gd name="connsiteY85-2594" fmla="*/ 1714051 h 4289134"/>
              <a:gd name="connsiteX86-2595" fmla="*/ 3427095 w 5231415"/>
              <a:gd name="connsiteY86-2596" fmla="*/ 1656900 h 4289134"/>
              <a:gd name="connsiteX87-2597" fmla="*/ 3433286 w 5231415"/>
              <a:gd name="connsiteY87-2598" fmla="*/ 1456399 h 4289134"/>
              <a:gd name="connsiteX88-2599" fmla="*/ 3589497 w 5231415"/>
              <a:gd name="connsiteY88-2600" fmla="*/ 1404963 h 4289134"/>
              <a:gd name="connsiteX89-2601" fmla="*/ 3641884 w 5231415"/>
              <a:gd name="connsiteY89-2602" fmla="*/ 1235895 h 4289134"/>
              <a:gd name="connsiteX90-2603" fmla="*/ 3763804 w 5231415"/>
              <a:gd name="connsiteY90-2604" fmla="*/ 1144455 h 4289134"/>
              <a:gd name="connsiteX91-2605" fmla="*/ 3889534 w 5231415"/>
              <a:gd name="connsiteY91-2606" fmla="*/ 1067302 h 4289134"/>
              <a:gd name="connsiteX92-2607" fmla="*/ 3984308 w 5231415"/>
              <a:gd name="connsiteY92-2608" fmla="*/ 1041109 h 4289134"/>
              <a:gd name="connsiteX93-2609" fmla="*/ 4090035 w 5231415"/>
              <a:gd name="connsiteY93-2610" fmla="*/ 1103021 h 4289134"/>
              <a:gd name="connsiteX94-2611" fmla="*/ 4229577 w 5231415"/>
              <a:gd name="connsiteY94-2612" fmla="*/ 1091115 h 4289134"/>
              <a:gd name="connsiteX95-2613" fmla="*/ 4464844 w 5231415"/>
              <a:gd name="connsiteY95-2614" fmla="*/ 1159695 h 4289134"/>
              <a:gd name="connsiteX96-2615" fmla="*/ 4440079 w 5231415"/>
              <a:gd name="connsiteY96-2616" fmla="*/ 1106355 h 4289134"/>
              <a:gd name="connsiteX97-2617" fmla="*/ 4356259 w 5231415"/>
              <a:gd name="connsiteY97-2618" fmla="*/ 1059206 h 4289134"/>
              <a:gd name="connsiteX98-2619" fmla="*/ 4375309 w 5231415"/>
              <a:gd name="connsiteY98-2620" fmla="*/ 988245 h 4289134"/>
              <a:gd name="connsiteX99-2621" fmla="*/ 4299109 w 5231415"/>
              <a:gd name="connsiteY99-2622" fmla="*/ 872516 h 4289134"/>
              <a:gd name="connsiteX100-2623" fmla="*/ 4196239 w 5231415"/>
              <a:gd name="connsiteY100-2624" fmla="*/ 902520 h 4289134"/>
              <a:gd name="connsiteX101-2625" fmla="*/ 4166712 w 5231415"/>
              <a:gd name="connsiteY101-2626" fmla="*/ 952526 h 4289134"/>
              <a:gd name="connsiteX102-2627" fmla="*/ 4150042 w 5231415"/>
              <a:gd name="connsiteY102-2628" fmla="*/ 1051586 h 4289134"/>
              <a:gd name="connsiteX103-2629" fmla="*/ 4100513 w 5231415"/>
              <a:gd name="connsiteY103-2630" fmla="*/ 1072065 h 4289134"/>
              <a:gd name="connsiteX104-2631" fmla="*/ 4007644 w 5231415"/>
              <a:gd name="connsiteY104-2632" fmla="*/ 981101 h 4289134"/>
              <a:gd name="connsiteX105-2633" fmla="*/ 3906203 w 5231415"/>
              <a:gd name="connsiteY105-2634" fmla="*/ 1030155 h 4289134"/>
              <a:gd name="connsiteX106-2635" fmla="*/ 3877628 w 5231415"/>
              <a:gd name="connsiteY106-2636" fmla="*/ 1001580 h 4289134"/>
              <a:gd name="connsiteX107-2637" fmla="*/ 3888582 w 5231415"/>
              <a:gd name="connsiteY107-2638" fmla="*/ 963956 h 4289134"/>
              <a:gd name="connsiteX108-2639" fmla="*/ 3937159 w 5231415"/>
              <a:gd name="connsiteY108-2640" fmla="*/ 869659 h 4289134"/>
              <a:gd name="connsiteX109-2641" fmla="*/ 3891916 w 5231415"/>
              <a:gd name="connsiteY109-2642" fmla="*/ 814414 h 4289134"/>
              <a:gd name="connsiteX110-2643" fmla="*/ 3763328 w 5231415"/>
              <a:gd name="connsiteY110-2644" fmla="*/ 820129 h 4289134"/>
              <a:gd name="connsiteX111-2645" fmla="*/ 3714750 w 5231415"/>
              <a:gd name="connsiteY111-2646" fmla="*/ 892519 h 4289134"/>
              <a:gd name="connsiteX112-2647" fmla="*/ 3525680 w 5231415"/>
              <a:gd name="connsiteY112-2648" fmla="*/ 948715 h 4289134"/>
              <a:gd name="connsiteX113-2649" fmla="*/ 3502819 w 5231415"/>
              <a:gd name="connsiteY113-2650" fmla="*/ 908712 h 4289134"/>
              <a:gd name="connsiteX114-2651" fmla="*/ 3537110 w 5231415"/>
              <a:gd name="connsiteY114-2652" fmla="*/ 744405 h 4289134"/>
              <a:gd name="connsiteX115-2653" fmla="*/ 3504724 w 5231415"/>
              <a:gd name="connsiteY115-2654" fmla="*/ 787743 h 4289134"/>
              <a:gd name="connsiteX116-2655" fmla="*/ 3294221 w 5231415"/>
              <a:gd name="connsiteY116-2656" fmla="*/ 826796 h 4289134"/>
              <a:gd name="connsiteX117-2657" fmla="*/ 3158967 w 5231415"/>
              <a:gd name="connsiteY117-2658" fmla="*/ 794412 h 4289134"/>
              <a:gd name="connsiteX118-2659" fmla="*/ 3118962 w 5231415"/>
              <a:gd name="connsiteY118-2660" fmla="*/ 751549 h 4289134"/>
              <a:gd name="connsiteX119-2661" fmla="*/ 3008472 w 5231415"/>
              <a:gd name="connsiteY119-2662" fmla="*/ 745833 h 4289134"/>
              <a:gd name="connsiteX120-2663" fmla="*/ 3001328 w 5231415"/>
              <a:gd name="connsiteY120-2664" fmla="*/ 991102 h 4289134"/>
              <a:gd name="connsiteX121-2665" fmla="*/ 2654617 w 5231415"/>
              <a:gd name="connsiteY121-2666" fmla="*/ 1005390 h 4289134"/>
              <a:gd name="connsiteX122-2667" fmla="*/ 2517934 w 5231415"/>
              <a:gd name="connsiteY122-2668" fmla="*/ 1042537 h 4289134"/>
              <a:gd name="connsiteX123-2669" fmla="*/ 2557939 w 5231415"/>
              <a:gd name="connsiteY123-2670" fmla="*/ 701542 h 4289134"/>
              <a:gd name="connsiteX124-2671" fmla="*/ 2457450 w 5231415"/>
              <a:gd name="connsiteY124-2672" fmla="*/ 714401 h 4289134"/>
              <a:gd name="connsiteX125-2673" fmla="*/ 2262664 w 5231415"/>
              <a:gd name="connsiteY125-2674" fmla="*/ 710115 h 4289134"/>
              <a:gd name="connsiteX126-2675" fmla="*/ 2229326 w 5231415"/>
              <a:gd name="connsiteY126-2676" fmla="*/ 717735 h 4289134"/>
              <a:gd name="connsiteX127-2677" fmla="*/ 2269332 w 5231415"/>
              <a:gd name="connsiteY127-2678" fmla="*/ 825843 h 4289134"/>
              <a:gd name="connsiteX128-2679" fmla="*/ 2299335 w 5231415"/>
              <a:gd name="connsiteY128-2680" fmla="*/ 919665 h 4289134"/>
              <a:gd name="connsiteX129-2681" fmla="*/ 2380296 w 5231415"/>
              <a:gd name="connsiteY129-2682" fmla="*/ 858705 h 4289134"/>
              <a:gd name="connsiteX130-2683" fmla="*/ 2432209 w 5231415"/>
              <a:gd name="connsiteY130-2684" fmla="*/ 939668 h 4289134"/>
              <a:gd name="connsiteX131-2685" fmla="*/ 2460784 w 5231415"/>
              <a:gd name="connsiteY131-2686" fmla="*/ 992055 h 4289134"/>
              <a:gd name="connsiteX132-2687" fmla="*/ 2415541 w 5231415"/>
              <a:gd name="connsiteY132-2688" fmla="*/ 1046348 h 4289134"/>
              <a:gd name="connsiteX133-2689" fmla="*/ 2289334 w 5231415"/>
              <a:gd name="connsiteY133-2690" fmla="*/ 984435 h 4289134"/>
              <a:gd name="connsiteX134-2691" fmla="*/ 2212657 w 5231415"/>
              <a:gd name="connsiteY134-2692" fmla="*/ 1067303 h 4289134"/>
              <a:gd name="connsiteX135-2693" fmla="*/ 2163604 w 5231415"/>
              <a:gd name="connsiteY135-2694" fmla="*/ 1053015 h 4289134"/>
              <a:gd name="connsiteX136-2695" fmla="*/ 2110264 w 5231415"/>
              <a:gd name="connsiteY136-2696" fmla="*/ 1037775 h 4289134"/>
              <a:gd name="connsiteX137-2697" fmla="*/ 2161699 w 5231415"/>
              <a:gd name="connsiteY137-2698" fmla="*/ 1148265 h 4289134"/>
              <a:gd name="connsiteX138-2699" fmla="*/ 2156936 w 5231415"/>
              <a:gd name="connsiteY138-2700" fmla="*/ 1209701 h 4289134"/>
              <a:gd name="connsiteX139-2701" fmla="*/ 2103121 w 5231415"/>
              <a:gd name="connsiteY139-2702" fmla="*/ 1243039 h 4289134"/>
              <a:gd name="connsiteX140-2703" fmla="*/ 2045494 w 5231415"/>
              <a:gd name="connsiteY140-2704" fmla="*/ 1204938 h 4289134"/>
              <a:gd name="connsiteX141-2705" fmla="*/ 2066449 w 5231415"/>
              <a:gd name="connsiteY141-2706" fmla="*/ 1098735 h 4289134"/>
              <a:gd name="connsiteX142-2707" fmla="*/ 2010251 w 5231415"/>
              <a:gd name="connsiteY142-2708" fmla="*/ 1157314 h 4289134"/>
              <a:gd name="connsiteX143-2709" fmla="*/ 1985964 w 5231415"/>
              <a:gd name="connsiteY143-2710" fmla="*/ 1244467 h 4289134"/>
              <a:gd name="connsiteX144-2711" fmla="*/ 1925003 w 5231415"/>
              <a:gd name="connsiteY144-2712" fmla="*/ 1250659 h 4289134"/>
              <a:gd name="connsiteX145-2713" fmla="*/ 1915479 w 5231415"/>
              <a:gd name="connsiteY145-2714" fmla="*/ 1404964 h 4289134"/>
              <a:gd name="connsiteX146-2715" fmla="*/ 1816893 w 5231415"/>
              <a:gd name="connsiteY146-2716" fmla="*/ 1420681 h 4289134"/>
              <a:gd name="connsiteX147-2717" fmla="*/ 1820228 w 5231415"/>
              <a:gd name="connsiteY147-2718" fmla="*/ 1364959 h 4289134"/>
              <a:gd name="connsiteX148-2719" fmla="*/ 1780223 w 5231415"/>
              <a:gd name="connsiteY148-2720" fmla="*/ 1317809 h 4289134"/>
              <a:gd name="connsiteX149-2721" fmla="*/ 1815465 w 5231415"/>
              <a:gd name="connsiteY149-2722" fmla="*/ 1248278 h 4289134"/>
              <a:gd name="connsiteX150-2723" fmla="*/ 1870234 w 5231415"/>
              <a:gd name="connsiteY150-2724" fmla="*/ 1138740 h 4289134"/>
              <a:gd name="connsiteX151-2725" fmla="*/ 1915478 w 5231415"/>
              <a:gd name="connsiteY151-2726" fmla="*/ 1172078 h 4289134"/>
              <a:gd name="connsiteX152-2727" fmla="*/ 1951195 w 5231415"/>
              <a:gd name="connsiteY152-2728" fmla="*/ 1079209 h 4289134"/>
              <a:gd name="connsiteX153-2729" fmla="*/ 1887855 w 5231415"/>
              <a:gd name="connsiteY153-2730" fmla="*/ 1080161 h 4289134"/>
              <a:gd name="connsiteX154-2731" fmla="*/ 1875473 w 5231415"/>
              <a:gd name="connsiteY154-2732" fmla="*/ 1014439 h 4289134"/>
              <a:gd name="connsiteX155-2733" fmla="*/ 1919764 w 5231415"/>
              <a:gd name="connsiteY155-2734" fmla="*/ 983006 h 4289134"/>
              <a:gd name="connsiteX156-2735" fmla="*/ 2002631 w 5231415"/>
              <a:gd name="connsiteY156-2736" fmla="*/ 1029203 h 4289134"/>
              <a:gd name="connsiteX157-2737" fmla="*/ 2028825 w 5231415"/>
              <a:gd name="connsiteY157-2738" fmla="*/ 937763 h 4289134"/>
              <a:gd name="connsiteX158-2739" fmla="*/ 2024539 w 5231415"/>
              <a:gd name="connsiteY158-2740" fmla="*/ 800603 h 4289134"/>
              <a:gd name="connsiteX159-2741" fmla="*/ 2079307 w 5231415"/>
              <a:gd name="connsiteY159-2742" fmla="*/ 742024 h 4289134"/>
              <a:gd name="connsiteX160-2743" fmla="*/ 1999774 w 5231415"/>
              <a:gd name="connsiteY160-2744" fmla="*/ 731546 h 4289134"/>
              <a:gd name="connsiteX161-2745" fmla="*/ 1996916 w 5231415"/>
              <a:gd name="connsiteY161-2746" fmla="*/ 663443 h 4289134"/>
              <a:gd name="connsiteX162-2747" fmla="*/ 1983499 w 5231415"/>
              <a:gd name="connsiteY162-2748" fmla="*/ 663949 h 4289134"/>
              <a:gd name="connsiteX163-2749" fmla="*/ 1987708 w 5231415"/>
              <a:gd name="connsiteY163-2750" fmla="*/ 672016 h 4289134"/>
              <a:gd name="connsiteX164-2751" fmla="*/ 1434887 w 5231415"/>
              <a:gd name="connsiteY164-2752" fmla="*/ 705635 h 4289134"/>
              <a:gd name="connsiteX165-2753" fmla="*/ 1211700 w 5231415"/>
              <a:gd name="connsiteY165-2754" fmla="*/ 799577 h 4289134"/>
              <a:gd name="connsiteX166-2755" fmla="*/ 1265397 w 5231415"/>
              <a:gd name="connsiteY166-2756" fmla="*/ 885849 h 4289134"/>
              <a:gd name="connsiteX167-2757" fmla="*/ 1518761 w 5231415"/>
              <a:gd name="connsiteY167-2758" fmla="*/ 1092066 h 4289134"/>
              <a:gd name="connsiteX168-2759" fmla="*/ 1462564 w 5231415"/>
              <a:gd name="connsiteY168-2760" fmla="*/ 1136833 h 4289134"/>
              <a:gd name="connsiteX169-2761" fmla="*/ 1373505 w 5231415"/>
              <a:gd name="connsiteY169-2762" fmla="*/ 1175410 h 4289134"/>
              <a:gd name="connsiteX170-2763" fmla="*/ 1273969 w 5231415"/>
              <a:gd name="connsiteY170-2764" fmla="*/ 1207794 h 4289134"/>
              <a:gd name="connsiteX171-2765" fmla="*/ 1213961 w 5231415"/>
              <a:gd name="connsiteY171-2766" fmla="*/ 1304473 h 4289134"/>
              <a:gd name="connsiteX172-2767" fmla="*/ 1359218 w 5231415"/>
              <a:gd name="connsiteY172-2768" fmla="*/ 1303043 h 4289134"/>
              <a:gd name="connsiteX173-2769" fmla="*/ 1395412 w 5231415"/>
              <a:gd name="connsiteY173-2770" fmla="*/ 1380673 h 4289134"/>
              <a:gd name="connsiteX174-2771" fmla="*/ 1341596 w 5231415"/>
              <a:gd name="connsiteY174-2772" fmla="*/ 1408772 h 4289134"/>
              <a:gd name="connsiteX175-2773" fmla="*/ 1309688 w 5231415"/>
              <a:gd name="connsiteY175-2774" fmla="*/ 1500211 h 4289134"/>
              <a:gd name="connsiteX176-2775" fmla="*/ 1221582 w 5231415"/>
              <a:gd name="connsiteY176-2776" fmla="*/ 1504498 h 4289134"/>
              <a:gd name="connsiteX177-2777" fmla="*/ 902018 w 5231415"/>
              <a:gd name="connsiteY177-2778" fmla="*/ 1606415 h 4289134"/>
              <a:gd name="connsiteX178-2779" fmla="*/ 825818 w 5231415"/>
              <a:gd name="connsiteY178-2780" fmla="*/ 1712619 h 4289134"/>
              <a:gd name="connsiteX179-2781" fmla="*/ 574834 w 5231415"/>
              <a:gd name="connsiteY179-2782" fmla="*/ 1791677 h 4289134"/>
              <a:gd name="connsiteX180-2783" fmla="*/ 549116 w 5231415"/>
              <a:gd name="connsiteY180-2784" fmla="*/ 1739765 h 4289134"/>
              <a:gd name="connsiteX181-2785" fmla="*/ 491015 w 5231415"/>
              <a:gd name="connsiteY181-2786" fmla="*/ 1744528 h 4289134"/>
              <a:gd name="connsiteX182-2787" fmla="*/ 484346 w 5231415"/>
              <a:gd name="connsiteY182-2788" fmla="*/ 1826920 h 4289134"/>
              <a:gd name="connsiteX183-2789" fmla="*/ 397669 w 5231415"/>
              <a:gd name="connsiteY183-2790" fmla="*/ 1885974 h 4289134"/>
              <a:gd name="connsiteX184-2791" fmla="*/ 384334 w 5231415"/>
              <a:gd name="connsiteY184-2792" fmla="*/ 1785962 h 4289134"/>
              <a:gd name="connsiteX185-2793" fmla="*/ 403384 w 5231415"/>
              <a:gd name="connsiteY185-2794" fmla="*/ 1776913 h 4289134"/>
              <a:gd name="connsiteX186-2795" fmla="*/ 411004 w 5231415"/>
              <a:gd name="connsiteY186-2796" fmla="*/ 1708333 h 4289134"/>
              <a:gd name="connsiteX187-2797" fmla="*/ 311944 w 5231415"/>
              <a:gd name="connsiteY187-2798" fmla="*/ 1677853 h 4289134"/>
              <a:gd name="connsiteX188-2799" fmla="*/ 306705 w 5231415"/>
              <a:gd name="connsiteY188-2800" fmla="*/ 1644040 h 4289134"/>
              <a:gd name="connsiteX189-2801" fmla="*/ 158115 w 5231415"/>
              <a:gd name="connsiteY189-2802" fmla="*/ 1599748 h 4289134"/>
              <a:gd name="connsiteX190-2803" fmla="*/ 23336 w 5231415"/>
              <a:gd name="connsiteY190-2804" fmla="*/ 1615941 h 4289134"/>
              <a:gd name="connsiteX191-2805" fmla="*/ 0 w 5231415"/>
              <a:gd name="connsiteY191-2806" fmla="*/ 1561648 h 4289134"/>
              <a:gd name="connsiteX192-2807" fmla="*/ 205264 w 5231415"/>
              <a:gd name="connsiteY192-2808" fmla="*/ 1488782 h 4289134"/>
              <a:gd name="connsiteX193-2809" fmla="*/ 1136299 w 5231415"/>
              <a:gd name="connsiteY193-2810" fmla="*/ 784219 h 4289134"/>
              <a:gd name="connsiteX194-2811" fmla="*/ 1161119 w 5231415"/>
              <a:gd name="connsiteY194-2812" fmla="*/ 767126 h 4289134"/>
              <a:gd name="connsiteX195-2813" fmla="*/ 1169352 w 5231415"/>
              <a:gd name="connsiteY195-2814" fmla="*/ 754566 h 4289134"/>
              <a:gd name="connsiteX196-2815" fmla="*/ 1297849 w 5231415"/>
              <a:gd name="connsiteY196-2816" fmla="*/ 687980 h 4289134"/>
              <a:gd name="connsiteX197-2817" fmla="*/ 1298258 w 5231415"/>
              <a:gd name="connsiteY197-2818" fmla="*/ 589147 h 4289134"/>
              <a:gd name="connsiteX198-2819" fmla="*/ 2369343 w 5231415"/>
              <a:gd name="connsiteY198-2820" fmla="*/ 201004 h 4289134"/>
              <a:gd name="connsiteX199-2821" fmla="*/ 3529489 w 5231415"/>
              <a:gd name="connsiteY199-2822" fmla="*/ 10027 h 4289134"/>
              <a:gd name="connsiteX200-2823" fmla="*/ 3833873 w 5231415"/>
              <a:gd name="connsiteY200-2824" fmla="*/ 435 h 4289134"/>
              <a:gd name="connsiteX0-2825" fmla="*/ 3833873 w 5231415"/>
              <a:gd name="connsiteY0-2826" fmla="*/ 435 h 4289134"/>
              <a:gd name="connsiteX1-2827" fmla="*/ 4729163 w 5231415"/>
              <a:gd name="connsiteY1-2828" fmla="*/ 60510 h 4289134"/>
              <a:gd name="connsiteX2-2829" fmla="*/ 4756309 w 5231415"/>
              <a:gd name="connsiteY2-2830" fmla="*/ 320066 h 4289134"/>
              <a:gd name="connsiteX3-2831" fmla="*/ 4901565 w 5231415"/>
              <a:gd name="connsiteY3-2832" fmla="*/ 549618 h 4289134"/>
              <a:gd name="connsiteX4-2833" fmla="*/ 5043964 w 5231415"/>
              <a:gd name="connsiteY4-2834" fmla="*/ 892995 h 4289134"/>
              <a:gd name="connsiteX5-2835" fmla="*/ 5217319 w 5231415"/>
              <a:gd name="connsiteY5-2836" fmla="*/ 1143026 h 4289134"/>
              <a:gd name="connsiteX6-2837" fmla="*/ 5181600 w 5231415"/>
              <a:gd name="connsiteY6-2838" fmla="*/ 1647851 h 4289134"/>
              <a:gd name="connsiteX7-2839" fmla="*/ 4830604 w 5231415"/>
              <a:gd name="connsiteY7-2840" fmla="*/ 2009801 h 4289134"/>
              <a:gd name="connsiteX8-2841" fmla="*/ 4082415 w 5231415"/>
              <a:gd name="connsiteY8-2842" fmla="*/ 2500815 h 4289134"/>
              <a:gd name="connsiteX9-2843" fmla="*/ 3478055 w 5231415"/>
              <a:gd name="connsiteY9-2844" fmla="*/ 3291390 h 4289134"/>
              <a:gd name="connsiteX10-2845" fmla="*/ 3278982 w 5231415"/>
              <a:gd name="connsiteY10-2846" fmla="*/ 4289134 h 4289134"/>
              <a:gd name="connsiteX11-2847" fmla="*/ 2331244 w 5231415"/>
              <a:gd name="connsiteY11-2848" fmla="*/ 3994335 h 4289134"/>
              <a:gd name="connsiteX12-2849" fmla="*/ 878205 w 5231415"/>
              <a:gd name="connsiteY12-2850" fmla="*/ 3684297 h 4289134"/>
              <a:gd name="connsiteX13-2851" fmla="*/ 212407 w 5231415"/>
              <a:gd name="connsiteY13-2852" fmla="*/ 3371400 h 4289134"/>
              <a:gd name="connsiteX14-2853" fmla="*/ 401954 w 5231415"/>
              <a:gd name="connsiteY14-2854" fmla="*/ 3154707 h 4289134"/>
              <a:gd name="connsiteX15-2855" fmla="*/ 802958 w 5231415"/>
              <a:gd name="connsiteY15-2856" fmla="*/ 3085174 h 4289134"/>
              <a:gd name="connsiteX16-2857" fmla="*/ 837724 w 5231415"/>
              <a:gd name="connsiteY16-2858" fmla="*/ 2820855 h 4289134"/>
              <a:gd name="connsiteX17-2859" fmla="*/ 882015 w 5231415"/>
              <a:gd name="connsiteY17-2860" fmla="*/ 2758942 h 4289134"/>
              <a:gd name="connsiteX18-2861" fmla="*/ 950595 w 5231415"/>
              <a:gd name="connsiteY18-2862" fmla="*/ 2537010 h 4289134"/>
              <a:gd name="connsiteX19-2863" fmla="*/ 1073467 w 5231415"/>
              <a:gd name="connsiteY19-2864" fmla="*/ 2499863 h 4289134"/>
              <a:gd name="connsiteX20-2865" fmla="*/ 1124903 w 5231415"/>
              <a:gd name="connsiteY20-2866" fmla="*/ 2576063 h 4289134"/>
              <a:gd name="connsiteX21-2867" fmla="*/ 1208247 w 5231415"/>
              <a:gd name="connsiteY21-2868" fmla="*/ 2450809 h 4289134"/>
              <a:gd name="connsiteX22-2869" fmla="*/ 1286827 w 5231415"/>
              <a:gd name="connsiteY22-2870" fmla="*/ 2414614 h 4289134"/>
              <a:gd name="connsiteX23-2871" fmla="*/ 1339216 w 5231415"/>
              <a:gd name="connsiteY23-2872" fmla="*/ 2336985 h 4289134"/>
              <a:gd name="connsiteX24-2873" fmla="*/ 1441132 w 5231415"/>
              <a:gd name="connsiteY24-2874" fmla="*/ 2305077 h 4289134"/>
              <a:gd name="connsiteX25-2875" fmla="*/ 1527334 w 5231415"/>
              <a:gd name="connsiteY25-2876" fmla="*/ 2240307 h 4289134"/>
              <a:gd name="connsiteX26-2877" fmla="*/ 1615917 w 5231415"/>
              <a:gd name="connsiteY26-2878" fmla="*/ 2261263 h 4289134"/>
              <a:gd name="connsiteX27-2879" fmla="*/ 1510665 w 5231415"/>
              <a:gd name="connsiteY27-2880" fmla="*/ 2523675 h 4289134"/>
              <a:gd name="connsiteX28-2881" fmla="*/ 1496378 w 5231415"/>
              <a:gd name="connsiteY28-2882" fmla="*/ 2679886 h 4289134"/>
              <a:gd name="connsiteX29-2883" fmla="*/ 1492568 w 5231415"/>
              <a:gd name="connsiteY29-2884" fmla="*/ 2906580 h 4289134"/>
              <a:gd name="connsiteX30-2885" fmla="*/ 1447324 w 5231415"/>
              <a:gd name="connsiteY30-2886" fmla="*/ 2996115 h 4289134"/>
              <a:gd name="connsiteX31-2887" fmla="*/ 1485900 w 5231415"/>
              <a:gd name="connsiteY31-2888" fmla="*/ 3075648 h 4289134"/>
              <a:gd name="connsiteX32-2889" fmla="*/ 1636395 w 5231415"/>
              <a:gd name="connsiteY32-2890" fmla="*/ 3063743 h 4289134"/>
              <a:gd name="connsiteX33-2891" fmla="*/ 1610678 w 5231415"/>
              <a:gd name="connsiteY33-2892" fmla="*/ 2948490 h 4289134"/>
              <a:gd name="connsiteX34-2893" fmla="*/ 1534477 w 5231415"/>
              <a:gd name="connsiteY34-2894" fmla="*/ 2852288 h 4289134"/>
              <a:gd name="connsiteX35-2895" fmla="*/ 1561624 w 5231415"/>
              <a:gd name="connsiteY35-2896" fmla="*/ 2595588 h 4289134"/>
              <a:gd name="connsiteX36-2897" fmla="*/ 1665923 w 5231415"/>
              <a:gd name="connsiteY36-2898" fmla="*/ 2554631 h 4289134"/>
              <a:gd name="connsiteX37-2899" fmla="*/ 1672590 w 5231415"/>
              <a:gd name="connsiteY37-2900" fmla="*/ 2710841 h 4289134"/>
              <a:gd name="connsiteX38-2901" fmla="*/ 1796415 w 5231415"/>
              <a:gd name="connsiteY38-2902" fmla="*/ 2699887 h 4289134"/>
              <a:gd name="connsiteX39-2903" fmla="*/ 1818323 w 5231415"/>
              <a:gd name="connsiteY39-2904" fmla="*/ 2596065 h 4289134"/>
              <a:gd name="connsiteX40-2905" fmla="*/ 1844040 w 5231415"/>
              <a:gd name="connsiteY40-2906" fmla="*/ 2510340 h 4289134"/>
              <a:gd name="connsiteX41-2907" fmla="*/ 1809273 w 5231415"/>
              <a:gd name="connsiteY41-2908" fmla="*/ 2432711 h 4289134"/>
              <a:gd name="connsiteX42-2909" fmla="*/ 1861185 w 5231415"/>
              <a:gd name="connsiteY42-2910" fmla="*/ 2353654 h 4289134"/>
              <a:gd name="connsiteX43-2911" fmla="*/ 1927860 w 5231415"/>
              <a:gd name="connsiteY43-2912" fmla="*/ 2378419 h 4289134"/>
              <a:gd name="connsiteX44-2913" fmla="*/ 1942148 w 5231415"/>
              <a:gd name="connsiteY44-2914" fmla="*/ 2284121 h 4289134"/>
              <a:gd name="connsiteX45-2915" fmla="*/ 1987868 w 5231415"/>
              <a:gd name="connsiteY45-2916" fmla="*/ 2241259 h 4289134"/>
              <a:gd name="connsiteX46-2917" fmla="*/ 2043113 w 5231415"/>
              <a:gd name="connsiteY46-2918" fmla="*/ 2318411 h 4289134"/>
              <a:gd name="connsiteX47-2919" fmla="*/ 2034540 w 5231415"/>
              <a:gd name="connsiteY47-2920" fmla="*/ 2391277 h 4289134"/>
              <a:gd name="connsiteX48-2921" fmla="*/ 2146459 w 5231415"/>
              <a:gd name="connsiteY48-2922" fmla="*/ 2395087 h 4289134"/>
              <a:gd name="connsiteX49-2923" fmla="*/ 2086452 w 5231415"/>
              <a:gd name="connsiteY49-2924" fmla="*/ 2322220 h 4289134"/>
              <a:gd name="connsiteX50-2925" fmla="*/ 2054543 w 5231415"/>
              <a:gd name="connsiteY50-2926" fmla="*/ 2226495 h 4289134"/>
              <a:gd name="connsiteX51-2927" fmla="*/ 2079784 w 5231415"/>
              <a:gd name="connsiteY51-2928" fmla="*/ 2188395 h 4289134"/>
              <a:gd name="connsiteX52-2929" fmla="*/ 2164080 w 5231415"/>
              <a:gd name="connsiteY52-2930" fmla="*/ 2185537 h 4289134"/>
              <a:gd name="connsiteX53-2931" fmla="*/ 2162651 w 5231415"/>
              <a:gd name="connsiteY53-2932" fmla="*/ 2285550 h 4289134"/>
              <a:gd name="connsiteX54-2933" fmla="*/ 2295049 w 5231415"/>
              <a:gd name="connsiteY54-2934" fmla="*/ 2283169 h 4289134"/>
              <a:gd name="connsiteX55-2935" fmla="*/ 2242185 w 5231415"/>
              <a:gd name="connsiteY55-2936" fmla="*/ 2395088 h 4289134"/>
              <a:gd name="connsiteX56-2937" fmla="*/ 2298859 w 5231415"/>
              <a:gd name="connsiteY56-2938" fmla="*/ 2412708 h 4289134"/>
              <a:gd name="connsiteX57-2939" fmla="*/ 2394109 w 5231415"/>
              <a:gd name="connsiteY57-2940" fmla="*/ 2367465 h 4289134"/>
              <a:gd name="connsiteX58-2941" fmla="*/ 2476500 w 5231415"/>
              <a:gd name="connsiteY58-2942" fmla="*/ 2247450 h 4289134"/>
              <a:gd name="connsiteX59-2943" fmla="*/ 2509838 w 5231415"/>
              <a:gd name="connsiteY59-2944" fmla="*/ 2268882 h 4289134"/>
              <a:gd name="connsiteX60-2945" fmla="*/ 2493645 w 5231415"/>
              <a:gd name="connsiteY60-2946" fmla="*/ 2227447 h 4289134"/>
              <a:gd name="connsiteX61-2947" fmla="*/ 2458402 w 5231415"/>
              <a:gd name="connsiteY61-2948" fmla="*/ 2121720 h 4289134"/>
              <a:gd name="connsiteX62-2949" fmla="*/ 2400777 w 5231415"/>
              <a:gd name="connsiteY62-2950" fmla="*/ 2018373 h 4289134"/>
              <a:gd name="connsiteX63-2951" fmla="*/ 2394109 w 5231415"/>
              <a:gd name="connsiteY63-2952" fmla="*/ 1935984 h 4289134"/>
              <a:gd name="connsiteX64-2953" fmla="*/ 2537937 w 5231415"/>
              <a:gd name="connsiteY64-2954" fmla="*/ 2014564 h 4289134"/>
              <a:gd name="connsiteX65-2955" fmla="*/ 2624138 w 5231415"/>
              <a:gd name="connsiteY65-2956" fmla="*/ 1878832 h 4289134"/>
              <a:gd name="connsiteX66-2957" fmla="*/ 2657952 w 5231415"/>
              <a:gd name="connsiteY66-2958" fmla="*/ 1775963 h 4289134"/>
              <a:gd name="connsiteX67-2959" fmla="*/ 2487930 w 5231415"/>
              <a:gd name="connsiteY67-2960" fmla="*/ 1740243 h 4289134"/>
              <a:gd name="connsiteX68-2961" fmla="*/ 2538413 w 5231415"/>
              <a:gd name="connsiteY68-2962" fmla="*/ 1683093 h 4289134"/>
              <a:gd name="connsiteX69-2963" fmla="*/ 2639853 w 5231415"/>
              <a:gd name="connsiteY69-2964" fmla="*/ 1689286 h 4289134"/>
              <a:gd name="connsiteX70-2965" fmla="*/ 2666524 w 5231415"/>
              <a:gd name="connsiteY70-2966" fmla="*/ 1639755 h 4289134"/>
              <a:gd name="connsiteX71-2967" fmla="*/ 2780824 w 5231415"/>
              <a:gd name="connsiteY71-2968" fmla="*/ 1807395 h 4289134"/>
              <a:gd name="connsiteX72-2969" fmla="*/ 2859405 w 5231415"/>
              <a:gd name="connsiteY72-2970" fmla="*/ 1906455 h 4289134"/>
              <a:gd name="connsiteX73-2971" fmla="*/ 2746534 w 5231415"/>
              <a:gd name="connsiteY73-2972" fmla="*/ 1664996 h 4289134"/>
              <a:gd name="connsiteX74-2973" fmla="*/ 2690813 w 5231415"/>
              <a:gd name="connsiteY74-2974" fmla="*/ 1638802 h 4289134"/>
              <a:gd name="connsiteX75-2975" fmla="*/ 2668906 w 5231415"/>
              <a:gd name="connsiteY75-2976" fmla="*/ 1589749 h 4289134"/>
              <a:gd name="connsiteX76-2977" fmla="*/ 2782253 w 5231415"/>
              <a:gd name="connsiteY76-2978" fmla="*/ 1459732 h 4289134"/>
              <a:gd name="connsiteX77-2979" fmla="*/ 2849880 w 5231415"/>
              <a:gd name="connsiteY77-2980" fmla="*/ 1576415 h 4289134"/>
              <a:gd name="connsiteX78-2981" fmla="*/ 2987040 w 5231415"/>
              <a:gd name="connsiteY78-2982" fmla="*/ 1722146 h 4289134"/>
              <a:gd name="connsiteX79-2983" fmla="*/ 3024664 w 5231415"/>
              <a:gd name="connsiteY79-2984" fmla="*/ 1754055 h 4289134"/>
              <a:gd name="connsiteX80-2985" fmla="*/ 3062764 w 5231415"/>
              <a:gd name="connsiteY80-2986" fmla="*/ 1607370 h 4289134"/>
              <a:gd name="connsiteX81-2987" fmla="*/ 3138964 w 5231415"/>
              <a:gd name="connsiteY81-2988" fmla="*/ 1635469 h 4289134"/>
              <a:gd name="connsiteX82-2989" fmla="*/ 3217069 w 5231415"/>
              <a:gd name="connsiteY82-2990" fmla="*/ 1551648 h 4289134"/>
              <a:gd name="connsiteX83-2991" fmla="*/ 3197543 w 5231415"/>
              <a:gd name="connsiteY83-2992" fmla="*/ 1471162 h 4289134"/>
              <a:gd name="connsiteX84-2993" fmla="*/ 3228499 w 5231415"/>
              <a:gd name="connsiteY84-2994" fmla="*/ 1466877 h 4289134"/>
              <a:gd name="connsiteX85-2995" fmla="*/ 3376137 w 5231415"/>
              <a:gd name="connsiteY85-2996" fmla="*/ 1714051 h 4289134"/>
              <a:gd name="connsiteX86-2997" fmla="*/ 3427095 w 5231415"/>
              <a:gd name="connsiteY86-2998" fmla="*/ 1656900 h 4289134"/>
              <a:gd name="connsiteX87-2999" fmla="*/ 3433286 w 5231415"/>
              <a:gd name="connsiteY87-3000" fmla="*/ 1456399 h 4289134"/>
              <a:gd name="connsiteX88-3001" fmla="*/ 3589497 w 5231415"/>
              <a:gd name="connsiteY88-3002" fmla="*/ 1404963 h 4289134"/>
              <a:gd name="connsiteX89-3003" fmla="*/ 3641884 w 5231415"/>
              <a:gd name="connsiteY89-3004" fmla="*/ 1235895 h 4289134"/>
              <a:gd name="connsiteX90-3005" fmla="*/ 3763804 w 5231415"/>
              <a:gd name="connsiteY90-3006" fmla="*/ 1144455 h 4289134"/>
              <a:gd name="connsiteX91-3007" fmla="*/ 3889534 w 5231415"/>
              <a:gd name="connsiteY91-3008" fmla="*/ 1067302 h 4289134"/>
              <a:gd name="connsiteX92-3009" fmla="*/ 3984308 w 5231415"/>
              <a:gd name="connsiteY92-3010" fmla="*/ 1041109 h 4289134"/>
              <a:gd name="connsiteX93-3011" fmla="*/ 4090035 w 5231415"/>
              <a:gd name="connsiteY93-3012" fmla="*/ 1103021 h 4289134"/>
              <a:gd name="connsiteX94-3013" fmla="*/ 4229577 w 5231415"/>
              <a:gd name="connsiteY94-3014" fmla="*/ 1091115 h 4289134"/>
              <a:gd name="connsiteX95-3015" fmla="*/ 4464844 w 5231415"/>
              <a:gd name="connsiteY95-3016" fmla="*/ 1159695 h 4289134"/>
              <a:gd name="connsiteX96-3017" fmla="*/ 4440079 w 5231415"/>
              <a:gd name="connsiteY96-3018" fmla="*/ 1106355 h 4289134"/>
              <a:gd name="connsiteX97-3019" fmla="*/ 4356259 w 5231415"/>
              <a:gd name="connsiteY97-3020" fmla="*/ 1059206 h 4289134"/>
              <a:gd name="connsiteX98-3021" fmla="*/ 4375309 w 5231415"/>
              <a:gd name="connsiteY98-3022" fmla="*/ 988245 h 4289134"/>
              <a:gd name="connsiteX99-3023" fmla="*/ 4299109 w 5231415"/>
              <a:gd name="connsiteY99-3024" fmla="*/ 872516 h 4289134"/>
              <a:gd name="connsiteX100-3025" fmla="*/ 4196239 w 5231415"/>
              <a:gd name="connsiteY100-3026" fmla="*/ 902520 h 4289134"/>
              <a:gd name="connsiteX101-3027" fmla="*/ 4166712 w 5231415"/>
              <a:gd name="connsiteY101-3028" fmla="*/ 952526 h 4289134"/>
              <a:gd name="connsiteX102-3029" fmla="*/ 4150042 w 5231415"/>
              <a:gd name="connsiteY102-3030" fmla="*/ 1051586 h 4289134"/>
              <a:gd name="connsiteX103-3031" fmla="*/ 4100513 w 5231415"/>
              <a:gd name="connsiteY103-3032" fmla="*/ 1072065 h 4289134"/>
              <a:gd name="connsiteX104-3033" fmla="*/ 4007644 w 5231415"/>
              <a:gd name="connsiteY104-3034" fmla="*/ 981101 h 4289134"/>
              <a:gd name="connsiteX105-3035" fmla="*/ 3906203 w 5231415"/>
              <a:gd name="connsiteY105-3036" fmla="*/ 1030155 h 4289134"/>
              <a:gd name="connsiteX106-3037" fmla="*/ 3877628 w 5231415"/>
              <a:gd name="connsiteY106-3038" fmla="*/ 1001580 h 4289134"/>
              <a:gd name="connsiteX107-3039" fmla="*/ 3888582 w 5231415"/>
              <a:gd name="connsiteY107-3040" fmla="*/ 963956 h 4289134"/>
              <a:gd name="connsiteX108-3041" fmla="*/ 3937159 w 5231415"/>
              <a:gd name="connsiteY108-3042" fmla="*/ 869659 h 4289134"/>
              <a:gd name="connsiteX109-3043" fmla="*/ 3891916 w 5231415"/>
              <a:gd name="connsiteY109-3044" fmla="*/ 814414 h 4289134"/>
              <a:gd name="connsiteX110-3045" fmla="*/ 3763328 w 5231415"/>
              <a:gd name="connsiteY110-3046" fmla="*/ 820129 h 4289134"/>
              <a:gd name="connsiteX111-3047" fmla="*/ 3714750 w 5231415"/>
              <a:gd name="connsiteY111-3048" fmla="*/ 892519 h 4289134"/>
              <a:gd name="connsiteX112-3049" fmla="*/ 3525680 w 5231415"/>
              <a:gd name="connsiteY112-3050" fmla="*/ 948715 h 4289134"/>
              <a:gd name="connsiteX113-3051" fmla="*/ 3502819 w 5231415"/>
              <a:gd name="connsiteY113-3052" fmla="*/ 908712 h 4289134"/>
              <a:gd name="connsiteX114-3053" fmla="*/ 3537110 w 5231415"/>
              <a:gd name="connsiteY114-3054" fmla="*/ 744405 h 4289134"/>
              <a:gd name="connsiteX115-3055" fmla="*/ 3504724 w 5231415"/>
              <a:gd name="connsiteY115-3056" fmla="*/ 787743 h 4289134"/>
              <a:gd name="connsiteX116-3057" fmla="*/ 3294221 w 5231415"/>
              <a:gd name="connsiteY116-3058" fmla="*/ 826796 h 4289134"/>
              <a:gd name="connsiteX117-3059" fmla="*/ 3158967 w 5231415"/>
              <a:gd name="connsiteY117-3060" fmla="*/ 794412 h 4289134"/>
              <a:gd name="connsiteX118-3061" fmla="*/ 3118962 w 5231415"/>
              <a:gd name="connsiteY118-3062" fmla="*/ 751549 h 4289134"/>
              <a:gd name="connsiteX119-3063" fmla="*/ 3008472 w 5231415"/>
              <a:gd name="connsiteY119-3064" fmla="*/ 745833 h 4289134"/>
              <a:gd name="connsiteX120-3065" fmla="*/ 3001328 w 5231415"/>
              <a:gd name="connsiteY120-3066" fmla="*/ 991102 h 4289134"/>
              <a:gd name="connsiteX121-3067" fmla="*/ 2654617 w 5231415"/>
              <a:gd name="connsiteY121-3068" fmla="*/ 1005390 h 4289134"/>
              <a:gd name="connsiteX122-3069" fmla="*/ 2517934 w 5231415"/>
              <a:gd name="connsiteY122-3070" fmla="*/ 1042537 h 4289134"/>
              <a:gd name="connsiteX123-3071" fmla="*/ 2557939 w 5231415"/>
              <a:gd name="connsiteY123-3072" fmla="*/ 701542 h 4289134"/>
              <a:gd name="connsiteX124-3073" fmla="*/ 2457450 w 5231415"/>
              <a:gd name="connsiteY124-3074" fmla="*/ 714401 h 4289134"/>
              <a:gd name="connsiteX125-3075" fmla="*/ 2262664 w 5231415"/>
              <a:gd name="connsiteY125-3076" fmla="*/ 710115 h 4289134"/>
              <a:gd name="connsiteX126-3077" fmla="*/ 2229326 w 5231415"/>
              <a:gd name="connsiteY126-3078" fmla="*/ 717735 h 4289134"/>
              <a:gd name="connsiteX127-3079" fmla="*/ 2269332 w 5231415"/>
              <a:gd name="connsiteY127-3080" fmla="*/ 825843 h 4289134"/>
              <a:gd name="connsiteX128-3081" fmla="*/ 2299335 w 5231415"/>
              <a:gd name="connsiteY128-3082" fmla="*/ 919665 h 4289134"/>
              <a:gd name="connsiteX129-3083" fmla="*/ 2380296 w 5231415"/>
              <a:gd name="connsiteY129-3084" fmla="*/ 858705 h 4289134"/>
              <a:gd name="connsiteX130-3085" fmla="*/ 2432209 w 5231415"/>
              <a:gd name="connsiteY130-3086" fmla="*/ 939668 h 4289134"/>
              <a:gd name="connsiteX131-3087" fmla="*/ 2460784 w 5231415"/>
              <a:gd name="connsiteY131-3088" fmla="*/ 992055 h 4289134"/>
              <a:gd name="connsiteX132-3089" fmla="*/ 2415541 w 5231415"/>
              <a:gd name="connsiteY132-3090" fmla="*/ 1046348 h 4289134"/>
              <a:gd name="connsiteX133-3091" fmla="*/ 2289334 w 5231415"/>
              <a:gd name="connsiteY133-3092" fmla="*/ 984435 h 4289134"/>
              <a:gd name="connsiteX134-3093" fmla="*/ 2212657 w 5231415"/>
              <a:gd name="connsiteY134-3094" fmla="*/ 1067303 h 4289134"/>
              <a:gd name="connsiteX135-3095" fmla="*/ 2163604 w 5231415"/>
              <a:gd name="connsiteY135-3096" fmla="*/ 1053015 h 4289134"/>
              <a:gd name="connsiteX136-3097" fmla="*/ 2110264 w 5231415"/>
              <a:gd name="connsiteY136-3098" fmla="*/ 1037775 h 4289134"/>
              <a:gd name="connsiteX137-3099" fmla="*/ 2161699 w 5231415"/>
              <a:gd name="connsiteY137-3100" fmla="*/ 1148265 h 4289134"/>
              <a:gd name="connsiteX138-3101" fmla="*/ 2156936 w 5231415"/>
              <a:gd name="connsiteY138-3102" fmla="*/ 1209701 h 4289134"/>
              <a:gd name="connsiteX139-3103" fmla="*/ 2103121 w 5231415"/>
              <a:gd name="connsiteY139-3104" fmla="*/ 1243039 h 4289134"/>
              <a:gd name="connsiteX140-3105" fmla="*/ 2045494 w 5231415"/>
              <a:gd name="connsiteY140-3106" fmla="*/ 1204938 h 4289134"/>
              <a:gd name="connsiteX141-3107" fmla="*/ 2066449 w 5231415"/>
              <a:gd name="connsiteY141-3108" fmla="*/ 1098735 h 4289134"/>
              <a:gd name="connsiteX142-3109" fmla="*/ 2010251 w 5231415"/>
              <a:gd name="connsiteY142-3110" fmla="*/ 1157314 h 4289134"/>
              <a:gd name="connsiteX143-3111" fmla="*/ 1985964 w 5231415"/>
              <a:gd name="connsiteY143-3112" fmla="*/ 1244467 h 4289134"/>
              <a:gd name="connsiteX144-3113" fmla="*/ 1925003 w 5231415"/>
              <a:gd name="connsiteY144-3114" fmla="*/ 1250659 h 4289134"/>
              <a:gd name="connsiteX145-3115" fmla="*/ 1915479 w 5231415"/>
              <a:gd name="connsiteY145-3116" fmla="*/ 1404964 h 4289134"/>
              <a:gd name="connsiteX146-3117" fmla="*/ 1816893 w 5231415"/>
              <a:gd name="connsiteY146-3118" fmla="*/ 1420681 h 4289134"/>
              <a:gd name="connsiteX147-3119" fmla="*/ 1820228 w 5231415"/>
              <a:gd name="connsiteY147-3120" fmla="*/ 1364959 h 4289134"/>
              <a:gd name="connsiteX148-3121" fmla="*/ 1780223 w 5231415"/>
              <a:gd name="connsiteY148-3122" fmla="*/ 1317809 h 4289134"/>
              <a:gd name="connsiteX149-3123" fmla="*/ 1815465 w 5231415"/>
              <a:gd name="connsiteY149-3124" fmla="*/ 1248278 h 4289134"/>
              <a:gd name="connsiteX150-3125" fmla="*/ 1870234 w 5231415"/>
              <a:gd name="connsiteY150-3126" fmla="*/ 1138740 h 4289134"/>
              <a:gd name="connsiteX151-3127" fmla="*/ 1915478 w 5231415"/>
              <a:gd name="connsiteY151-3128" fmla="*/ 1172078 h 4289134"/>
              <a:gd name="connsiteX152-3129" fmla="*/ 1951195 w 5231415"/>
              <a:gd name="connsiteY152-3130" fmla="*/ 1079209 h 4289134"/>
              <a:gd name="connsiteX153-3131" fmla="*/ 1887855 w 5231415"/>
              <a:gd name="connsiteY153-3132" fmla="*/ 1080161 h 4289134"/>
              <a:gd name="connsiteX154-3133" fmla="*/ 1875473 w 5231415"/>
              <a:gd name="connsiteY154-3134" fmla="*/ 1014439 h 4289134"/>
              <a:gd name="connsiteX155-3135" fmla="*/ 1919764 w 5231415"/>
              <a:gd name="connsiteY155-3136" fmla="*/ 983006 h 4289134"/>
              <a:gd name="connsiteX156-3137" fmla="*/ 2002631 w 5231415"/>
              <a:gd name="connsiteY156-3138" fmla="*/ 1029203 h 4289134"/>
              <a:gd name="connsiteX157-3139" fmla="*/ 2028825 w 5231415"/>
              <a:gd name="connsiteY157-3140" fmla="*/ 937763 h 4289134"/>
              <a:gd name="connsiteX158-3141" fmla="*/ 2024539 w 5231415"/>
              <a:gd name="connsiteY158-3142" fmla="*/ 800603 h 4289134"/>
              <a:gd name="connsiteX159-3143" fmla="*/ 2079307 w 5231415"/>
              <a:gd name="connsiteY159-3144" fmla="*/ 742024 h 4289134"/>
              <a:gd name="connsiteX160-3145" fmla="*/ 1999774 w 5231415"/>
              <a:gd name="connsiteY160-3146" fmla="*/ 731546 h 4289134"/>
              <a:gd name="connsiteX161-3147" fmla="*/ 1996916 w 5231415"/>
              <a:gd name="connsiteY161-3148" fmla="*/ 663443 h 4289134"/>
              <a:gd name="connsiteX162-3149" fmla="*/ 1983499 w 5231415"/>
              <a:gd name="connsiteY162-3150" fmla="*/ 663949 h 4289134"/>
              <a:gd name="connsiteX163-3151" fmla="*/ 1987708 w 5231415"/>
              <a:gd name="connsiteY163-3152" fmla="*/ 672016 h 4289134"/>
              <a:gd name="connsiteX164-3153" fmla="*/ 1434887 w 5231415"/>
              <a:gd name="connsiteY164-3154" fmla="*/ 705635 h 4289134"/>
              <a:gd name="connsiteX165-3155" fmla="*/ 1211700 w 5231415"/>
              <a:gd name="connsiteY165-3156" fmla="*/ 799577 h 4289134"/>
              <a:gd name="connsiteX166-3157" fmla="*/ 1265397 w 5231415"/>
              <a:gd name="connsiteY166-3158" fmla="*/ 885849 h 4289134"/>
              <a:gd name="connsiteX167-3159" fmla="*/ 1518761 w 5231415"/>
              <a:gd name="connsiteY167-3160" fmla="*/ 1092066 h 4289134"/>
              <a:gd name="connsiteX168-3161" fmla="*/ 1462564 w 5231415"/>
              <a:gd name="connsiteY168-3162" fmla="*/ 1136833 h 4289134"/>
              <a:gd name="connsiteX169-3163" fmla="*/ 1373505 w 5231415"/>
              <a:gd name="connsiteY169-3164" fmla="*/ 1175410 h 4289134"/>
              <a:gd name="connsiteX170-3165" fmla="*/ 1273969 w 5231415"/>
              <a:gd name="connsiteY170-3166" fmla="*/ 1207794 h 4289134"/>
              <a:gd name="connsiteX171-3167" fmla="*/ 1213961 w 5231415"/>
              <a:gd name="connsiteY171-3168" fmla="*/ 1304473 h 4289134"/>
              <a:gd name="connsiteX172-3169" fmla="*/ 1359218 w 5231415"/>
              <a:gd name="connsiteY172-3170" fmla="*/ 1303043 h 4289134"/>
              <a:gd name="connsiteX173-3171" fmla="*/ 1395412 w 5231415"/>
              <a:gd name="connsiteY173-3172" fmla="*/ 1380673 h 4289134"/>
              <a:gd name="connsiteX174-3173" fmla="*/ 1341596 w 5231415"/>
              <a:gd name="connsiteY174-3174" fmla="*/ 1408772 h 4289134"/>
              <a:gd name="connsiteX175-3175" fmla="*/ 1309688 w 5231415"/>
              <a:gd name="connsiteY175-3176" fmla="*/ 1500211 h 4289134"/>
              <a:gd name="connsiteX176-3177" fmla="*/ 1221582 w 5231415"/>
              <a:gd name="connsiteY176-3178" fmla="*/ 1504498 h 4289134"/>
              <a:gd name="connsiteX177-3179" fmla="*/ 902018 w 5231415"/>
              <a:gd name="connsiteY177-3180" fmla="*/ 1606415 h 4289134"/>
              <a:gd name="connsiteX178-3181" fmla="*/ 825818 w 5231415"/>
              <a:gd name="connsiteY178-3182" fmla="*/ 1712619 h 4289134"/>
              <a:gd name="connsiteX179-3183" fmla="*/ 574834 w 5231415"/>
              <a:gd name="connsiteY179-3184" fmla="*/ 1791677 h 4289134"/>
              <a:gd name="connsiteX180-3185" fmla="*/ 549116 w 5231415"/>
              <a:gd name="connsiteY180-3186" fmla="*/ 1739765 h 4289134"/>
              <a:gd name="connsiteX181-3187" fmla="*/ 491015 w 5231415"/>
              <a:gd name="connsiteY181-3188" fmla="*/ 1744528 h 4289134"/>
              <a:gd name="connsiteX182-3189" fmla="*/ 484346 w 5231415"/>
              <a:gd name="connsiteY182-3190" fmla="*/ 1826920 h 4289134"/>
              <a:gd name="connsiteX183-3191" fmla="*/ 397669 w 5231415"/>
              <a:gd name="connsiteY183-3192" fmla="*/ 1885974 h 4289134"/>
              <a:gd name="connsiteX184-3193" fmla="*/ 384334 w 5231415"/>
              <a:gd name="connsiteY184-3194" fmla="*/ 1785962 h 4289134"/>
              <a:gd name="connsiteX185-3195" fmla="*/ 403384 w 5231415"/>
              <a:gd name="connsiteY185-3196" fmla="*/ 1776913 h 4289134"/>
              <a:gd name="connsiteX186-3197" fmla="*/ 411004 w 5231415"/>
              <a:gd name="connsiteY186-3198" fmla="*/ 1708333 h 4289134"/>
              <a:gd name="connsiteX187-3199" fmla="*/ 311944 w 5231415"/>
              <a:gd name="connsiteY187-3200" fmla="*/ 1677853 h 4289134"/>
              <a:gd name="connsiteX188-3201" fmla="*/ 306705 w 5231415"/>
              <a:gd name="connsiteY188-3202" fmla="*/ 1644040 h 4289134"/>
              <a:gd name="connsiteX189-3203" fmla="*/ 158115 w 5231415"/>
              <a:gd name="connsiteY189-3204" fmla="*/ 1599748 h 4289134"/>
              <a:gd name="connsiteX190-3205" fmla="*/ 23336 w 5231415"/>
              <a:gd name="connsiteY190-3206" fmla="*/ 1615941 h 4289134"/>
              <a:gd name="connsiteX191-3207" fmla="*/ 0 w 5231415"/>
              <a:gd name="connsiteY191-3208" fmla="*/ 1561648 h 4289134"/>
              <a:gd name="connsiteX192-3209" fmla="*/ 205264 w 5231415"/>
              <a:gd name="connsiteY192-3210" fmla="*/ 1488782 h 4289134"/>
              <a:gd name="connsiteX193-3211" fmla="*/ 1136299 w 5231415"/>
              <a:gd name="connsiteY193-3212" fmla="*/ 784219 h 4289134"/>
              <a:gd name="connsiteX194-3213" fmla="*/ 1161119 w 5231415"/>
              <a:gd name="connsiteY194-3214" fmla="*/ 767126 h 4289134"/>
              <a:gd name="connsiteX195-3215" fmla="*/ 1297849 w 5231415"/>
              <a:gd name="connsiteY195-3216" fmla="*/ 687980 h 4289134"/>
              <a:gd name="connsiteX196-3217" fmla="*/ 1298258 w 5231415"/>
              <a:gd name="connsiteY196-3218" fmla="*/ 589147 h 4289134"/>
              <a:gd name="connsiteX197-3219" fmla="*/ 2369343 w 5231415"/>
              <a:gd name="connsiteY197-3220" fmla="*/ 201004 h 4289134"/>
              <a:gd name="connsiteX198-3221" fmla="*/ 3529489 w 5231415"/>
              <a:gd name="connsiteY198-3222" fmla="*/ 10027 h 4289134"/>
              <a:gd name="connsiteX199-3223" fmla="*/ 3833873 w 5231415"/>
              <a:gd name="connsiteY199-3224" fmla="*/ 435 h 4289134"/>
              <a:gd name="connsiteX0-3225" fmla="*/ 3833873 w 5231415"/>
              <a:gd name="connsiteY0-3226" fmla="*/ 435 h 4289134"/>
              <a:gd name="connsiteX1-3227" fmla="*/ 4729163 w 5231415"/>
              <a:gd name="connsiteY1-3228" fmla="*/ 60510 h 4289134"/>
              <a:gd name="connsiteX2-3229" fmla="*/ 4756309 w 5231415"/>
              <a:gd name="connsiteY2-3230" fmla="*/ 320066 h 4289134"/>
              <a:gd name="connsiteX3-3231" fmla="*/ 4901565 w 5231415"/>
              <a:gd name="connsiteY3-3232" fmla="*/ 549618 h 4289134"/>
              <a:gd name="connsiteX4-3233" fmla="*/ 5043964 w 5231415"/>
              <a:gd name="connsiteY4-3234" fmla="*/ 892995 h 4289134"/>
              <a:gd name="connsiteX5-3235" fmla="*/ 5217319 w 5231415"/>
              <a:gd name="connsiteY5-3236" fmla="*/ 1143026 h 4289134"/>
              <a:gd name="connsiteX6-3237" fmla="*/ 5181600 w 5231415"/>
              <a:gd name="connsiteY6-3238" fmla="*/ 1647851 h 4289134"/>
              <a:gd name="connsiteX7-3239" fmla="*/ 4830604 w 5231415"/>
              <a:gd name="connsiteY7-3240" fmla="*/ 2009801 h 4289134"/>
              <a:gd name="connsiteX8-3241" fmla="*/ 4082415 w 5231415"/>
              <a:gd name="connsiteY8-3242" fmla="*/ 2500815 h 4289134"/>
              <a:gd name="connsiteX9-3243" fmla="*/ 3478055 w 5231415"/>
              <a:gd name="connsiteY9-3244" fmla="*/ 3291390 h 4289134"/>
              <a:gd name="connsiteX10-3245" fmla="*/ 3278982 w 5231415"/>
              <a:gd name="connsiteY10-3246" fmla="*/ 4289134 h 4289134"/>
              <a:gd name="connsiteX11-3247" fmla="*/ 2331244 w 5231415"/>
              <a:gd name="connsiteY11-3248" fmla="*/ 3994335 h 4289134"/>
              <a:gd name="connsiteX12-3249" fmla="*/ 878205 w 5231415"/>
              <a:gd name="connsiteY12-3250" fmla="*/ 3684297 h 4289134"/>
              <a:gd name="connsiteX13-3251" fmla="*/ 212407 w 5231415"/>
              <a:gd name="connsiteY13-3252" fmla="*/ 3371400 h 4289134"/>
              <a:gd name="connsiteX14-3253" fmla="*/ 401954 w 5231415"/>
              <a:gd name="connsiteY14-3254" fmla="*/ 3154707 h 4289134"/>
              <a:gd name="connsiteX15-3255" fmla="*/ 802958 w 5231415"/>
              <a:gd name="connsiteY15-3256" fmla="*/ 3085174 h 4289134"/>
              <a:gd name="connsiteX16-3257" fmla="*/ 837724 w 5231415"/>
              <a:gd name="connsiteY16-3258" fmla="*/ 2820855 h 4289134"/>
              <a:gd name="connsiteX17-3259" fmla="*/ 882015 w 5231415"/>
              <a:gd name="connsiteY17-3260" fmla="*/ 2758942 h 4289134"/>
              <a:gd name="connsiteX18-3261" fmla="*/ 950595 w 5231415"/>
              <a:gd name="connsiteY18-3262" fmla="*/ 2537010 h 4289134"/>
              <a:gd name="connsiteX19-3263" fmla="*/ 1073467 w 5231415"/>
              <a:gd name="connsiteY19-3264" fmla="*/ 2499863 h 4289134"/>
              <a:gd name="connsiteX20-3265" fmla="*/ 1124903 w 5231415"/>
              <a:gd name="connsiteY20-3266" fmla="*/ 2576063 h 4289134"/>
              <a:gd name="connsiteX21-3267" fmla="*/ 1208247 w 5231415"/>
              <a:gd name="connsiteY21-3268" fmla="*/ 2450809 h 4289134"/>
              <a:gd name="connsiteX22-3269" fmla="*/ 1286827 w 5231415"/>
              <a:gd name="connsiteY22-3270" fmla="*/ 2414614 h 4289134"/>
              <a:gd name="connsiteX23-3271" fmla="*/ 1339216 w 5231415"/>
              <a:gd name="connsiteY23-3272" fmla="*/ 2336985 h 4289134"/>
              <a:gd name="connsiteX24-3273" fmla="*/ 1441132 w 5231415"/>
              <a:gd name="connsiteY24-3274" fmla="*/ 2305077 h 4289134"/>
              <a:gd name="connsiteX25-3275" fmla="*/ 1527334 w 5231415"/>
              <a:gd name="connsiteY25-3276" fmla="*/ 2240307 h 4289134"/>
              <a:gd name="connsiteX26-3277" fmla="*/ 1615917 w 5231415"/>
              <a:gd name="connsiteY26-3278" fmla="*/ 2261263 h 4289134"/>
              <a:gd name="connsiteX27-3279" fmla="*/ 1510665 w 5231415"/>
              <a:gd name="connsiteY27-3280" fmla="*/ 2523675 h 4289134"/>
              <a:gd name="connsiteX28-3281" fmla="*/ 1496378 w 5231415"/>
              <a:gd name="connsiteY28-3282" fmla="*/ 2679886 h 4289134"/>
              <a:gd name="connsiteX29-3283" fmla="*/ 1492568 w 5231415"/>
              <a:gd name="connsiteY29-3284" fmla="*/ 2906580 h 4289134"/>
              <a:gd name="connsiteX30-3285" fmla="*/ 1447324 w 5231415"/>
              <a:gd name="connsiteY30-3286" fmla="*/ 2996115 h 4289134"/>
              <a:gd name="connsiteX31-3287" fmla="*/ 1485900 w 5231415"/>
              <a:gd name="connsiteY31-3288" fmla="*/ 3075648 h 4289134"/>
              <a:gd name="connsiteX32-3289" fmla="*/ 1636395 w 5231415"/>
              <a:gd name="connsiteY32-3290" fmla="*/ 3063743 h 4289134"/>
              <a:gd name="connsiteX33-3291" fmla="*/ 1610678 w 5231415"/>
              <a:gd name="connsiteY33-3292" fmla="*/ 2948490 h 4289134"/>
              <a:gd name="connsiteX34-3293" fmla="*/ 1534477 w 5231415"/>
              <a:gd name="connsiteY34-3294" fmla="*/ 2852288 h 4289134"/>
              <a:gd name="connsiteX35-3295" fmla="*/ 1561624 w 5231415"/>
              <a:gd name="connsiteY35-3296" fmla="*/ 2595588 h 4289134"/>
              <a:gd name="connsiteX36-3297" fmla="*/ 1665923 w 5231415"/>
              <a:gd name="connsiteY36-3298" fmla="*/ 2554631 h 4289134"/>
              <a:gd name="connsiteX37-3299" fmla="*/ 1672590 w 5231415"/>
              <a:gd name="connsiteY37-3300" fmla="*/ 2710841 h 4289134"/>
              <a:gd name="connsiteX38-3301" fmla="*/ 1796415 w 5231415"/>
              <a:gd name="connsiteY38-3302" fmla="*/ 2699887 h 4289134"/>
              <a:gd name="connsiteX39-3303" fmla="*/ 1818323 w 5231415"/>
              <a:gd name="connsiteY39-3304" fmla="*/ 2596065 h 4289134"/>
              <a:gd name="connsiteX40-3305" fmla="*/ 1844040 w 5231415"/>
              <a:gd name="connsiteY40-3306" fmla="*/ 2510340 h 4289134"/>
              <a:gd name="connsiteX41-3307" fmla="*/ 1809273 w 5231415"/>
              <a:gd name="connsiteY41-3308" fmla="*/ 2432711 h 4289134"/>
              <a:gd name="connsiteX42-3309" fmla="*/ 1861185 w 5231415"/>
              <a:gd name="connsiteY42-3310" fmla="*/ 2353654 h 4289134"/>
              <a:gd name="connsiteX43-3311" fmla="*/ 1927860 w 5231415"/>
              <a:gd name="connsiteY43-3312" fmla="*/ 2378419 h 4289134"/>
              <a:gd name="connsiteX44-3313" fmla="*/ 1942148 w 5231415"/>
              <a:gd name="connsiteY44-3314" fmla="*/ 2284121 h 4289134"/>
              <a:gd name="connsiteX45-3315" fmla="*/ 1987868 w 5231415"/>
              <a:gd name="connsiteY45-3316" fmla="*/ 2241259 h 4289134"/>
              <a:gd name="connsiteX46-3317" fmla="*/ 2043113 w 5231415"/>
              <a:gd name="connsiteY46-3318" fmla="*/ 2318411 h 4289134"/>
              <a:gd name="connsiteX47-3319" fmla="*/ 2034540 w 5231415"/>
              <a:gd name="connsiteY47-3320" fmla="*/ 2391277 h 4289134"/>
              <a:gd name="connsiteX48-3321" fmla="*/ 2146459 w 5231415"/>
              <a:gd name="connsiteY48-3322" fmla="*/ 2395087 h 4289134"/>
              <a:gd name="connsiteX49-3323" fmla="*/ 2086452 w 5231415"/>
              <a:gd name="connsiteY49-3324" fmla="*/ 2322220 h 4289134"/>
              <a:gd name="connsiteX50-3325" fmla="*/ 2054543 w 5231415"/>
              <a:gd name="connsiteY50-3326" fmla="*/ 2226495 h 4289134"/>
              <a:gd name="connsiteX51-3327" fmla="*/ 2079784 w 5231415"/>
              <a:gd name="connsiteY51-3328" fmla="*/ 2188395 h 4289134"/>
              <a:gd name="connsiteX52-3329" fmla="*/ 2164080 w 5231415"/>
              <a:gd name="connsiteY52-3330" fmla="*/ 2185537 h 4289134"/>
              <a:gd name="connsiteX53-3331" fmla="*/ 2162651 w 5231415"/>
              <a:gd name="connsiteY53-3332" fmla="*/ 2285550 h 4289134"/>
              <a:gd name="connsiteX54-3333" fmla="*/ 2295049 w 5231415"/>
              <a:gd name="connsiteY54-3334" fmla="*/ 2283169 h 4289134"/>
              <a:gd name="connsiteX55-3335" fmla="*/ 2242185 w 5231415"/>
              <a:gd name="connsiteY55-3336" fmla="*/ 2395088 h 4289134"/>
              <a:gd name="connsiteX56-3337" fmla="*/ 2298859 w 5231415"/>
              <a:gd name="connsiteY56-3338" fmla="*/ 2412708 h 4289134"/>
              <a:gd name="connsiteX57-3339" fmla="*/ 2394109 w 5231415"/>
              <a:gd name="connsiteY57-3340" fmla="*/ 2367465 h 4289134"/>
              <a:gd name="connsiteX58-3341" fmla="*/ 2476500 w 5231415"/>
              <a:gd name="connsiteY58-3342" fmla="*/ 2247450 h 4289134"/>
              <a:gd name="connsiteX59-3343" fmla="*/ 2509838 w 5231415"/>
              <a:gd name="connsiteY59-3344" fmla="*/ 2268882 h 4289134"/>
              <a:gd name="connsiteX60-3345" fmla="*/ 2493645 w 5231415"/>
              <a:gd name="connsiteY60-3346" fmla="*/ 2227447 h 4289134"/>
              <a:gd name="connsiteX61-3347" fmla="*/ 2458402 w 5231415"/>
              <a:gd name="connsiteY61-3348" fmla="*/ 2121720 h 4289134"/>
              <a:gd name="connsiteX62-3349" fmla="*/ 2400777 w 5231415"/>
              <a:gd name="connsiteY62-3350" fmla="*/ 2018373 h 4289134"/>
              <a:gd name="connsiteX63-3351" fmla="*/ 2394109 w 5231415"/>
              <a:gd name="connsiteY63-3352" fmla="*/ 1935984 h 4289134"/>
              <a:gd name="connsiteX64-3353" fmla="*/ 2537937 w 5231415"/>
              <a:gd name="connsiteY64-3354" fmla="*/ 2014564 h 4289134"/>
              <a:gd name="connsiteX65-3355" fmla="*/ 2624138 w 5231415"/>
              <a:gd name="connsiteY65-3356" fmla="*/ 1878832 h 4289134"/>
              <a:gd name="connsiteX66-3357" fmla="*/ 2657952 w 5231415"/>
              <a:gd name="connsiteY66-3358" fmla="*/ 1775963 h 4289134"/>
              <a:gd name="connsiteX67-3359" fmla="*/ 2487930 w 5231415"/>
              <a:gd name="connsiteY67-3360" fmla="*/ 1740243 h 4289134"/>
              <a:gd name="connsiteX68-3361" fmla="*/ 2538413 w 5231415"/>
              <a:gd name="connsiteY68-3362" fmla="*/ 1683093 h 4289134"/>
              <a:gd name="connsiteX69-3363" fmla="*/ 2639853 w 5231415"/>
              <a:gd name="connsiteY69-3364" fmla="*/ 1689286 h 4289134"/>
              <a:gd name="connsiteX70-3365" fmla="*/ 2666524 w 5231415"/>
              <a:gd name="connsiteY70-3366" fmla="*/ 1639755 h 4289134"/>
              <a:gd name="connsiteX71-3367" fmla="*/ 2780824 w 5231415"/>
              <a:gd name="connsiteY71-3368" fmla="*/ 1807395 h 4289134"/>
              <a:gd name="connsiteX72-3369" fmla="*/ 2859405 w 5231415"/>
              <a:gd name="connsiteY72-3370" fmla="*/ 1906455 h 4289134"/>
              <a:gd name="connsiteX73-3371" fmla="*/ 2746534 w 5231415"/>
              <a:gd name="connsiteY73-3372" fmla="*/ 1664996 h 4289134"/>
              <a:gd name="connsiteX74-3373" fmla="*/ 2690813 w 5231415"/>
              <a:gd name="connsiteY74-3374" fmla="*/ 1638802 h 4289134"/>
              <a:gd name="connsiteX75-3375" fmla="*/ 2668906 w 5231415"/>
              <a:gd name="connsiteY75-3376" fmla="*/ 1589749 h 4289134"/>
              <a:gd name="connsiteX76-3377" fmla="*/ 2782253 w 5231415"/>
              <a:gd name="connsiteY76-3378" fmla="*/ 1459732 h 4289134"/>
              <a:gd name="connsiteX77-3379" fmla="*/ 2849880 w 5231415"/>
              <a:gd name="connsiteY77-3380" fmla="*/ 1576415 h 4289134"/>
              <a:gd name="connsiteX78-3381" fmla="*/ 2987040 w 5231415"/>
              <a:gd name="connsiteY78-3382" fmla="*/ 1722146 h 4289134"/>
              <a:gd name="connsiteX79-3383" fmla="*/ 3024664 w 5231415"/>
              <a:gd name="connsiteY79-3384" fmla="*/ 1754055 h 4289134"/>
              <a:gd name="connsiteX80-3385" fmla="*/ 3062764 w 5231415"/>
              <a:gd name="connsiteY80-3386" fmla="*/ 1607370 h 4289134"/>
              <a:gd name="connsiteX81-3387" fmla="*/ 3138964 w 5231415"/>
              <a:gd name="connsiteY81-3388" fmla="*/ 1635469 h 4289134"/>
              <a:gd name="connsiteX82-3389" fmla="*/ 3217069 w 5231415"/>
              <a:gd name="connsiteY82-3390" fmla="*/ 1551648 h 4289134"/>
              <a:gd name="connsiteX83-3391" fmla="*/ 3197543 w 5231415"/>
              <a:gd name="connsiteY83-3392" fmla="*/ 1471162 h 4289134"/>
              <a:gd name="connsiteX84-3393" fmla="*/ 3228499 w 5231415"/>
              <a:gd name="connsiteY84-3394" fmla="*/ 1466877 h 4289134"/>
              <a:gd name="connsiteX85-3395" fmla="*/ 3376137 w 5231415"/>
              <a:gd name="connsiteY85-3396" fmla="*/ 1714051 h 4289134"/>
              <a:gd name="connsiteX86-3397" fmla="*/ 3427095 w 5231415"/>
              <a:gd name="connsiteY86-3398" fmla="*/ 1656900 h 4289134"/>
              <a:gd name="connsiteX87-3399" fmla="*/ 3433286 w 5231415"/>
              <a:gd name="connsiteY87-3400" fmla="*/ 1456399 h 4289134"/>
              <a:gd name="connsiteX88-3401" fmla="*/ 3589497 w 5231415"/>
              <a:gd name="connsiteY88-3402" fmla="*/ 1404963 h 4289134"/>
              <a:gd name="connsiteX89-3403" fmla="*/ 3641884 w 5231415"/>
              <a:gd name="connsiteY89-3404" fmla="*/ 1235895 h 4289134"/>
              <a:gd name="connsiteX90-3405" fmla="*/ 3763804 w 5231415"/>
              <a:gd name="connsiteY90-3406" fmla="*/ 1144455 h 4289134"/>
              <a:gd name="connsiteX91-3407" fmla="*/ 3889534 w 5231415"/>
              <a:gd name="connsiteY91-3408" fmla="*/ 1067302 h 4289134"/>
              <a:gd name="connsiteX92-3409" fmla="*/ 3984308 w 5231415"/>
              <a:gd name="connsiteY92-3410" fmla="*/ 1041109 h 4289134"/>
              <a:gd name="connsiteX93-3411" fmla="*/ 4090035 w 5231415"/>
              <a:gd name="connsiteY93-3412" fmla="*/ 1103021 h 4289134"/>
              <a:gd name="connsiteX94-3413" fmla="*/ 4229577 w 5231415"/>
              <a:gd name="connsiteY94-3414" fmla="*/ 1091115 h 4289134"/>
              <a:gd name="connsiteX95-3415" fmla="*/ 4464844 w 5231415"/>
              <a:gd name="connsiteY95-3416" fmla="*/ 1159695 h 4289134"/>
              <a:gd name="connsiteX96-3417" fmla="*/ 4440079 w 5231415"/>
              <a:gd name="connsiteY96-3418" fmla="*/ 1106355 h 4289134"/>
              <a:gd name="connsiteX97-3419" fmla="*/ 4356259 w 5231415"/>
              <a:gd name="connsiteY97-3420" fmla="*/ 1059206 h 4289134"/>
              <a:gd name="connsiteX98-3421" fmla="*/ 4375309 w 5231415"/>
              <a:gd name="connsiteY98-3422" fmla="*/ 988245 h 4289134"/>
              <a:gd name="connsiteX99-3423" fmla="*/ 4299109 w 5231415"/>
              <a:gd name="connsiteY99-3424" fmla="*/ 872516 h 4289134"/>
              <a:gd name="connsiteX100-3425" fmla="*/ 4196239 w 5231415"/>
              <a:gd name="connsiteY100-3426" fmla="*/ 902520 h 4289134"/>
              <a:gd name="connsiteX101-3427" fmla="*/ 4166712 w 5231415"/>
              <a:gd name="connsiteY101-3428" fmla="*/ 952526 h 4289134"/>
              <a:gd name="connsiteX102-3429" fmla="*/ 4150042 w 5231415"/>
              <a:gd name="connsiteY102-3430" fmla="*/ 1051586 h 4289134"/>
              <a:gd name="connsiteX103-3431" fmla="*/ 4100513 w 5231415"/>
              <a:gd name="connsiteY103-3432" fmla="*/ 1072065 h 4289134"/>
              <a:gd name="connsiteX104-3433" fmla="*/ 4007644 w 5231415"/>
              <a:gd name="connsiteY104-3434" fmla="*/ 981101 h 4289134"/>
              <a:gd name="connsiteX105-3435" fmla="*/ 3906203 w 5231415"/>
              <a:gd name="connsiteY105-3436" fmla="*/ 1030155 h 4289134"/>
              <a:gd name="connsiteX106-3437" fmla="*/ 3877628 w 5231415"/>
              <a:gd name="connsiteY106-3438" fmla="*/ 1001580 h 4289134"/>
              <a:gd name="connsiteX107-3439" fmla="*/ 3888582 w 5231415"/>
              <a:gd name="connsiteY107-3440" fmla="*/ 963956 h 4289134"/>
              <a:gd name="connsiteX108-3441" fmla="*/ 3937159 w 5231415"/>
              <a:gd name="connsiteY108-3442" fmla="*/ 869659 h 4289134"/>
              <a:gd name="connsiteX109-3443" fmla="*/ 3891916 w 5231415"/>
              <a:gd name="connsiteY109-3444" fmla="*/ 814414 h 4289134"/>
              <a:gd name="connsiteX110-3445" fmla="*/ 3763328 w 5231415"/>
              <a:gd name="connsiteY110-3446" fmla="*/ 820129 h 4289134"/>
              <a:gd name="connsiteX111-3447" fmla="*/ 3714750 w 5231415"/>
              <a:gd name="connsiteY111-3448" fmla="*/ 892519 h 4289134"/>
              <a:gd name="connsiteX112-3449" fmla="*/ 3525680 w 5231415"/>
              <a:gd name="connsiteY112-3450" fmla="*/ 948715 h 4289134"/>
              <a:gd name="connsiteX113-3451" fmla="*/ 3502819 w 5231415"/>
              <a:gd name="connsiteY113-3452" fmla="*/ 908712 h 4289134"/>
              <a:gd name="connsiteX114-3453" fmla="*/ 3537110 w 5231415"/>
              <a:gd name="connsiteY114-3454" fmla="*/ 744405 h 4289134"/>
              <a:gd name="connsiteX115-3455" fmla="*/ 3504724 w 5231415"/>
              <a:gd name="connsiteY115-3456" fmla="*/ 787743 h 4289134"/>
              <a:gd name="connsiteX116-3457" fmla="*/ 3294221 w 5231415"/>
              <a:gd name="connsiteY116-3458" fmla="*/ 826796 h 4289134"/>
              <a:gd name="connsiteX117-3459" fmla="*/ 3158967 w 5231415"/>
              <a:gd name="connsiteY117-3460" fmla="*/ 794412 h 4289134"/>
              <a:gd name="connsiteX118-3461" fmla="*/ 3118962 w 5231415"/>
              <a:gd name="connsiteY118-3462" fmla="*/ 751549 h 4289134"/>
              <a:gd name="connsiteX119-3463" fmla="*/ 3008472 w 5231415"/>
              <a:gd name="connsiteY119-3464" fmla="*/ 745833 h 4289134"/>
              <a:gd name="connsiteX120-3465" fmla="*/ 3001328 w 5231415"/>
              <a:gd name="connsiteY120-3466" fmla="*/ 991102 h 4289134"/>
              <a:gd name="connsiteX121-3467" fmla="*/ 2654617 w 5231415"/>
              <a:gd name="connsiteY121-3468" fmla="*/ 1005390 h 4289134"/>
              <a:gd name="connsiteX122-3469" fmla="*/ 2517934 w 5231415"/>
              <a:gd name="connsiteY122-3470" fmla="*/ 1042537 h 4289134"/>
              <a:gd name="connsiteX123-3471" fmla="*/ 2557939 w 5231415"/>
              <a:gd name="connsiteY123-3472" fmla="*/ 701542 h 4289134"/>
              <a:gd name="connsiteX124-3473" fmla="*/ 2457450 w 5231415"/>
              <a:gd name="connsiteY124-3474" fmla="*/ 714401 h 4289134"/>
              <a:gd name="connsiteX125-3475" fmla="*/ 2262664 w 5231415"/>
              <a:gd name="connsiteY125-3476" fmla="*/ 710115 h 4289134"/>
              <a:gd name="connsiteX126-3477" fmla="*/ 2229326 w 5231415"/>
              <a:gd name="connsiteY126-3478" fmla="*/ 717735 h 4289134"/>
              <a:gd name="connsiteX127-3479" fmla="*/ 2269332 w 5231415"/>
              <a:gd name="connsiteY127-3480" fmla="*/ 825843 h 4289134"/>
              <a:gd name="connsiteX128-3481" fmla="*/ 2299335 w 5231415"/>
              <a:gd name="connsiteY128-3482" fmla="*/ 919665 h 4289134"/>
              <a:gd name="connsiteX129-3483" fmla="*/ 2380296 w 5231415"/>
              <a:gd name="connsiteY129-3484" fmla="*/ 858705 h 4289134"/>
              <a:gd name="connsiteX130-3485" fmla="*/ 2432209 w 5231415"/>
              <a:gd name="connsiteY130-3486" fmla="*/ 939668 h 4289134"/>
              <a:gd name="connsiteX131-3487" fmla="*/ 2460784 w 5231415"/>
              <a:gd name="connsiteY131-3488" fmla="*/ 992055 h 4289134"/>
              <a:gd name="connsiteX132-3489" fmla="*/ 2415541 w 5231415"/>
              <a:gd name="connsiteY132-3490" fmla="*/ 1046348 h 4289134"/>
              <a:gd name="connsiteX133-3491" fmla="*/ 2289334 w 5231415"/>
              <a:gd name="connsiteY133-3492" fmla="*/ 984435 h 4289134"/>
              <a:gd name="connsiteX134-3493" fmla="*/ 2212657 w 5231415"/>
              <a:gd name="connsiteY134-3494" fmla="*/ 1067303 h 4289134"/>
              <a:gd name="connsiteX135-3495" fmla="*/ 2163604 w 5231415"/>
              <a:gd name="connsiteY135-3496" fmla="*/ 1053015 h 4289134"/>
              <a:gd name="connsiteX136-3497" fmla="*/ 2110264 w 5231415"/>
              <a:gd name="connsiteY136-3498" fmla="*/ 1037775 h 4289134"/>
              <a:gd name="connsiteX137-3499" fmla="*/ 2161699 w 5231415"/>
              <a:gd name="connsiteY137-3500" fmla="*/ 1148265 h 4289134"/>
              <a:gd name="connsiteX138-3501" fmla="*/ 2156936 w 5231415"/>
              <a:gd name="connsiteY138-3502" fmla="*/ 1209701 h 4289134"/>
              <a:gd name="connsiteX139-3503" fmla="*/ 2103121 w 5231415"/>
              <a:gd name="connsiteY139-3504" fmla="*/ 1243039 h 4289134"/>
              <a:gd name="connsiteX140-3505" fmla="*/ 2045494 w 5231415"/>
              <a:gd name="connsiteY140-3506" fmla="*/ 1204938 h 4289134"/>
              <a:gd name="connsiteX141-3507" fmla="*/ 2066449 w 5231415"/>
              <a:gd name="connsiteY141-3508" fmla="*/ 1098735 h 4289134"/>
              <a:gd name="connsiteX142-3509" fmla="*/ 2010251 w 5231415"/>
              <a:gd name="connsiteY142-3510" fmla="*/ 1157314 h 4289134"/>
              <a:gd name="connsiteX143-3511" fmla="*/ 1985964 w 5231415"/>
              <a:gd name="connsiteY143-3512" fmla="*/ 1244467 h 4289134"/>
              <a:gd name="connsiteX144-3513" fmla="*/ 1925003 w 5231415"/>
              <a:gd name="connsiteY144-3514" fmla="*/ 1250659 h 4289134"/>
              <a:gd name="connsiteX145-3515" fmla="*/ 1915479 w 5231415"/>
              <a:gd name="connsiteY145-3516" fmla="*/ 1404964 h 4289134"/>
              <a:gd name="connsiteX146-3517" fmla="*/ 1816893 w 5231415"/>
              <a:gd name="connsiteY146-3518" fmla="*/ 1420681 h 4289134"/>
              <a:gd name="connsiteX147-3519" fmla="*/ 1820228 w 5231415"/>
              <a:gd name="connsiteY147-3520" fmla="*/ 1364959 h 4289134"/>
              <a:gd name="connsiteX148-3521" fmla="*/ 1780223 w 5231415"/>
              <a:gd name="connsiteY148-3522" fmla="*/ 1317809 h 4289134"/>
              <a:gd name="connsiteX149-3523" fmla="*/ 1815465 w 5231415"/>
              <a:gd name="connsiteY149-3524" fmla="*/ 1248278 h 4289134"/>
              <a:gd name="connsiteX150-3525" fmla="*/ 1870234 w 5231415"/>
              <a:gd name="connsiteY150-3526" fmla="*/ 1138740 h 4289134"/>
              <a:gd name="connsiteX151-3527" fmla="*/ 1915478 w 5231415"/>
              <a:gd name="connsiteY151-3528" fmla="*/ 1172078 h 4289134"/>
              <a:gd name="connsiteX152-3529" fmla="*/ 1951195 w 5231415"/>
              <a:gd name="connsiteY152-3530" fmla="*/ 1079209 h 4289134"/>
              <a:gd name="connsiteX153-3531" fmla="*/ 1887855 w 5231415"/>
              <a:gd name="connsiteY153-3532" fmla="*/ 1080161 h 4289134"/>
              <a:gd name="connsiteX154-3533" fmla="*/ 1875473 w 5231415"/>
              <a:gd name="connsiteY154-3534" fmla="*/ 1014439 h 4289134"/>
              <a:gd name="connsiteX155-3535" fmla="*/ 1919764 w 5231415"/>
              <a:gd name="connsiteY155-3536" fmla="*/ 983006 h 4289134"/>
              <a:gd name="connsiteX156-3537" fmla="*/ 2002631 w 5231415"/>
              <a:gd name="connsiteY156-3538" fmla="*/ 1029203 h 4289134"/>
              <a:gd name="connsiteX157-3539" fmla="*/ 2028825 w 5231415"/>
              <a:gd name="connsiteY157-3540" fmla="*/ 937763 h 4289134"/>
              <a:gd name="connsiteX158-3541" fmla="*/ 2024539 w 5231415"/>
              <a:gd name="connsiteY158-3542" fmla="*/ 800603 h 4289134"/>
              <a:gd name="connsiteX159-3543" fmla="*/ 2079307 w 5231415"/>
              <a:gd name="connsiteY159-3544" fmla="*/ 742024 h 4289134"/>
              <a:gd name="connsiteX160-3545" fmla="*/ 1999774 w 5231415"/>
              <a:gd name="connsiteY160-3546" fmla="*/ 731546 h 4289134"/>
              <a:gd name="connsiteX161-3547" fmla="*/ 1996916 w 5231415"/>
              <a:gd name="connsiteY161-3548" fmla="*/ 663443 h 4289134"/>
              <a:gd name="connsiteX162-3549" fmla="*/ 1983499 w 5231415"/>
              <a:gd name="connsiteY162-3550" fmla="*/ 663949 h 4289134"/>
              <a:gd name="connsiteX163-3551" fmla="*/ 1987708 w 5231415"/>
              <a:gd name="connsiteY163-3552" fmla="*/ 672016 h 4289134"/>
              <a:gd name="connsiteX164-3553" fmla="*/ 1434887 w 5231415"/>
              <a:gd name="connsiteY164-3554" fmla="*/ 705635 h 4289134"/>
              <a:gd name="connsiteX165-3555" fmla="*/ 1211700 w 5231415"/>
              <a:gd name="connsiteY165-3556" fmla="*/ 799577 h 4289134"/>
              <a:gd name="connsiteX166-3557" fmla="*/ 1265397 w 5231415"/>
              <a:gd name="connsiteY166-3558" fmla="*/ 885849 h 4289134"/>
              <a:gd name="connsiteX167-3559" fmla="*/ 1518761 w 5231415"/>
              <a:gd name="connsiteY167-3560" fmla="*/ 1092066 h 4289134"/>
              <a:gd name="connsiteX168-3561" fmla="*/ 1462564 w 5231415"/>
              <a:gd name="connsiteY168-3562" fmla="*/ 1136833 h 4289134"/>
              <a:gd name="connsiteX169-3563" fmla="*/ 1373505 w 5231415"/>
              <a:gd name="connsiteY169-3564" fmla="*/ 1175410 h 4289134"/>
              <a:gd name="connsiteX170-3565" fmla="*/ 1273969 w 5231415"/>
              <a:gd name="connsiteY170-3566" fmla="*/ 1207794 h 4289134"/>
              <a:gd name="connsiteX171-3567" fmla="*/ 1213961 w 5231415"/>
              <a:gd name="connsiteY171-3568" fmla="*/ 1304473 h 4289134"/>
              <a:gd name="connsiteX172-3569" fmla="*/ 1359218 w 5231415"/>
              <a:gd name="connsiteY172-3570" fmla="*/ 1303043 h 4289134"/>
              <a:gd name="connsiteX173-3571" fmla="*/ 1395412 w 5231415"/>
              <a:gd name="connsiteY173-3572" fmla="*/ 1380673 h 4289134"/>
              <a:gd name="connsiteX174-3573" fmla="*/ 1341596 w 5231415"/>
              <a:gd name="connsiteY174-3574" fmla="*/ 1408772 h 4289134"/>
              <a:gd name="connsiteX175-3575" fmla="*/ 1309688 w 5231415"/>
              <a:gd name="connsiteY175-3576" fmla="*/ 1500211 h 4289134"/>
              <a:gd name="connsiteX176-3577" fmla="*/ 1221582 w 5231415"/>
              <a:gd name="connsiteY176-3578" fmla="*/ 1504498 h 4289134"/>
              <a:gd name="connsiteX177-3579" fmla="*/ 902018 w 5231415"/>
              <a:gd name="connsiteY177-3580" fmla="*/ 1606415 h 4289134"/>
              <a:gd name="connsiteX178-3581" fmla="*/ 825818 w 5231415"/>
              <a:gd name="connsiteY178-3582" fmla="*/ 1712619 h 4289134"/>
              <a:gd name="connsiteX179-3583" fmla="*/ 574834 w 5231415"/>
              <a:gd name="connsiteY179-3584" fmla="*/ 1791677 h 4289134"/>
              <a:gd name="connsiteX180-3585" fmla="*/ 549116 w 5231415"/>
              <a:gd name="connsiteY180-3586" fmla="*/ 1739765 h 4289134"/>
              <a:gd name="connsiteX181-3587" fmla="*/ 491015 w 5231415"/>
              <a:gd name="connsiteY181-3588" fmla="*/ 1744528 h 4289134"/>
              <a:gd name="connsiteX182-3589" fmla="*/ 484346 w 5231415"/>
              <a:gd name="connsiteY182-3590" fmla="*/ 1826920 h 4289134"/>
              <a:gd name="connsiteX183-3591" fmla="*/ 397669 w 5231415"/>
              <a:gd name="connsiteY183-3592" fmla="*/ 1885974 h 4289134"/>
              <a:gd name="connsiteX184-3593" fmla="*/ 384334 w 5231415"/>
              <a:gd name="connsiteY184-3594" fmla="*/ 1785962 h 4289134"/>
              <a:gd name="connsiteX185-3595" fmla="*/ 403384 w 5231415"/>
              <a:gd name="connsiteY185-3596" fmla="*/ 1776913 h 4289134"/>
              <a:gd name="connsiteX186-3597" fmla="*/ 411004 w 5231415"/>
              <a:gd name="connsiteY186-3598" fmla="*/ 1708333 h 4289134"/>
              <a:gd name="connsiteX187-3599" fmla="*/ 311944 w 5231415"/>
              <a:gd name="connsiteY187-3600" fmla="*/ 1677853 h 4289134"/>
              <a:gd name="connsiteX188-3601" fmla="*/ 306705 w 5231415"/>
              <a:gd name="connsiteY188-3602" fmla="*/ 1644040 h 4289134"/>
              <a:gd name="connsiteX189-3603" fmla="*/ 158115 w 5231415"/>
              <a:gd name="connsiteY189-3604" fmla="*/ 1599748 h 4289134"/>
              <a:gd name="connsiteX190-3605" fmla="*/ 23336 w 5231415"/>
              <a:gd name="connsiteY190-3606" fmla="*/ 1615941 h 4289134"/>
              <a:gd name="connsiteX191-3607" fmla="*/ 0 w 5231415"/>
              <a:gd name="connsiteY191-3608" fmla="*/ 1561648 h 4289134"/>
              <a:gd name="connsiteX192-3609" fmla="*/ 205264 w 5231415"/>
              <a:gd name="connsiteY192-3610" fmla="*/ 1488782 h 4289134"/>
              <a:gd name="connsiteX193-3611" fmla="*/ 1136299 w 5231415"/>
              <a:gd name="connsiteY193-3612" fmla="*/ 784219 h 4289134"/>
              <a:gd name="connsiteX194-3613" fmla="*/ 1297849 w 5231415"/>
              <a:gd name="connsiteY194-3614" fmla="*/ 687980 h 4289134"/>
              <a:gd name="connsiteX195-3615" fmla="*/ 1298258 w 5231415"/>
              <a:gd name="connsiteY195-3616" fmla="*/ 589147 h 4289134"/>
              <a:gd name="connsiteX196-3617" fmla="*/ 2369343 w 5231415"/>
              <a:gd name="connsiteY196-3618" fmla="*/ 201004 h 4289134"/>
              <a:gd name="connsiteX197-3619" fmla="*/ 3529489 w 5231415"/>
              <a:gd name="connsiteY197-3620" fmla="*/ 10027 h 4289134"/>
              <a:gd name="connsiteX198-3621" fmla="*/ 3833873 w 5231415"/>
              <a:gd name="connsiteY198-3622" fmla="*/ 435 h 4289134"/>
              <a:gd name="connsiteX0-3623" fmla="*/ 3833873 w 5231415"/>
              <a:gd name="connsiteY0-3624" fmla="*/ 435 h 4289134"/>
              <a:gd name="connsiteX1-3625" fmla="*/ 4729163 w 5231415"/>
              <a:gd name="connsiteY1-3626" fmla="*/ 60510 h 4289134"/>
              <a:gd name="connsiteX2-3627" fmla="*/ 4756309 w 5231415"/>
              <a:gd name="connsiteY2-3628" fmla="*/ 320066 h 4289134"/>
              <a:gd name="connsiteX3-3629" fmla="*/ 4901565 w 5231415"/>
              <a:gd name="connsiteY3-3630" fmla="*/ 549618 h 4289134"/>
              <a:gd name="connsiteX4-3631" fmla="*/ 5043964 w 5231415"/>
              <a:gd name="connsiteY4-3632" fmla="*/ 892995 h 4289134"/>
              <a:gd name="connsiteX5-3633" fmla="*/ 5217319 w 5231415"/>
              <a:gd name="connsiteY5-3634" fmla="*/ 1143026 h 4289134"/>
              <a:gd name="connsiteX6-3635" fmla="*/ 5181600 w 5231415"/>
              <a:gd name="connsiteY6-3636" fmla="*/ 1647851 h 4289134"/>
              <a:gd name="connsiteX7-3637" fmla="*/ 4830604 w 5231415"/>
              <a:gd name="connsiteY7-3638" fmla="*/ 2009801 h 4289134"/>
              <a:gd name="connsiteX8-3639" fmla="*/ 4082415 w 5231415"/>
              <a:gd name="connsiteY8-3640" fmla="*/ 2500815 h 4289134"/>
              <a:gd name="connsiteX9-3641" fmla="*/ 3478055 w 5231415"/>
              <a:gd name="connsiteY9-3642" fmla="*/ 3291390 h 4289134"/>
              <a:gd name="connsiteX10-3643" fmla="*/ 3278982 w 5231415"/>
              <a:gd name="connsiteY10-3644" fmla="*/ 4289134 h 4289134"/>
              <a:gd name="connsiteX11-3645" fmla="*/ 2331244 w 5231415"/>
              <a:gd name="connsiteY11-3646" fmla="*/ 3994335 h 4289134"/>
              <a:gd name="connsiteX12-3647" fmla="*/ 878205 w 5231415"/>
              <a:gd name="connsiteY12-3648" fmla="*/ 3684297 h 4289134"/>
              <a:gd name="connsiteX13-3649" fmla="*/ 212407 w 5231415"/>
              <a:gd name="connsiteY13-3650" fmla="*/ 3371400 h 4289134"/>
              <a:gd name="connsiteX14-3651" fmla="*/ 401954 w 5231415"/>
              <a:gd name="connsiteY14-3652" fmla="*/ 3154707 h 4289134"/>
              <a:gd name="connsiteX15-3653" fmla="*/ 802958 w 5231415"/>
              <a:gd name="connsiteY15-3654" fmla="*/ 3085174 h 4289134"/>
              <a:gd name="connsiteX16-3655" fmla="*/ 837724 w 5231415"/>
              <a:gd name="connsiteY16-3656" fmla="*/ 2820855 h 4289134"/>
              <a:gd name="connsiteX17-3657" fmla="*/ 882015 w 5231415"/>
              <a:gd name="connsiteY17-3658" fmla="*/ 2758942 h 4289134"/>
              <a:gd name="connsiteX18-3659" fmla="*/ 950595 w 5231415"/>
              <a:gd name="connsiteY18-3660" fmla="*/ 2537010 h 4289134"/>
              <a:gd name="connsiteX19-3661" fmla="*/ 1073467 w 5231415"/>
              <a:gd name="connsiteY19-3662" fmla="*/ 2499863 h 4289134"/>
              <a:gd name="connsiteX20-3663" fmla="*/ 1124903 w 5231415"/>
              <a:gd name="connsiteY20-3664" fmla="*/ 2576063 h 4289134"/>
              <a:gd name="connsiteX21-3665" fmla="*/ 1208247 w 5231415"/>
              <a:gd name="connsiteY21-3666" fmla="*/ 2450809 h 4289134"/>
              <a:gd name="connsiteX22-3667" fmla="*/ 1286827 w 5231415"/>
              <a:gd name="connsiteY22-3668" fmla="*/ 2414614 h 4289134"/>
              <a:gd name="connsiteX23-3669" fmla="*/ 1339216 w 5231415"/>
              <a:gd name="connsiteY23-3670" fmla="*/ 2336985 h 4289134"/>
              <a:gd name="connsiteX24-3671" fmla="*/ 1441132 w 5231415"/>
              <a:gd name="connsiteY24-3672" fmla="*/ 2305077 h 4289134"/>
              <a:gd name="connsiteX25-3673" fmla="*/ 1527334 w 5231415"/>
              <a:gd name="connsiteY25-3674" fmla="*/ 2240307 h 4289134"/>
              <a:gd name="connsiteX26-3675" fmla="*/ 1615917 w 5231415"/>
              <a:gd name="connsiteY26-3676" fmla="*/ 2261263 h 4289134"/>
              <a:gd name="connsiteX27-3677" fmla="*/ 1510665 w 5231415"/>
              <a:gd name="connsiteY27-3678" fmla="*/ 2523675 h 4289134"/>
              <a:gd name="connsiteX28-3679" fmla="*/ 1496378 w 5231415"/>
              <a:gd name="connsiteY28-3680" fmla="*/ 2679886 h 4289134"/>
              <a:gd name="connsiteX29-3681" fmla="*/ 1492568 w 5231415"/>
              <a:gd name="connsiteY29-3682" fmla="*/ 2906580 h 4289134"/>
              <a:gd name="connsiteX30-3683" fmla="*/ 1447324 w 5231415"/>
              <a:gd name="connsiteY30-3684" fmla="*/ 2996115 h 4289134"/>
              <a:gd name="connsiteX31-3685" fmla="*/ 1485900 w 5231415"/>
              <a:gd name="connsiteY31-3686" fmla="*/ 3075648 h 4289134"/>
              <a:gd name="connsiteX32-3687" fmla="*/ 1636395 w 5231415"/>
              <a:gd name="connsiteY32-3688" fmla="*/ 3063743 h 4289134"/>
              <a:gd name="connsiteX33-3689" fmla="*/ 1610678 w 5231415"/>
              <a:gd name="connsiteY33-3690" fmla="*/ 2948490 h 4289134"/>
              <a:gd name="connsiteX34-3691" fmla="*/ 1534477 w 5231415"/>
              <a:gd name="connsiteY34-3692" fmla="*/ 2852288 h 4289134"/>
              <a:gd name="connsiteX35-3693" fmla="*/ 1561624 w 5231415"/>
              <a:gd name="connsiteY35-3694" fmla="*/ 2595588 h 4289134"/>
              <a:gd name="connsiteX36-3695" fmla="*/ 1665923 w 5231415"/>
              <a:gd name="connsiteY36-3696" fmla="*/ 2554631 h 4289134"/>
              <a:gd name="connsiteX37-3697" fmla="*/ 1672590 w 5231415"/>
              <a:gd name="connsiteY37-3698" fmla="*/ 2710841 h 4289134"/>
              <a:gd name="connsiteX38-3699" fmla="*/ 1796415 w 5231415"/>
              <a:gd name="connsiteY38-3700" fmla="*/ 2699887 h 4289134"/>
              <a:gd name="connsiteX39-3701" fmla="*/ 1818323 w 5231415"/>
              <a:gd name="connsiteY39-3702" fmla="*/ 2596065 h 4289134"/>
              <a:gd name="connsiteX40-3703" fmla="*/ 1844040 w 5231415"/>
              <a:gd name="connsiteY40-3704" fmla="*/ 2510340 h 4289134"/>
              <a:gd name="connsiteX41-3705" fmla="*/ 1809273 w 5231415"/>
              <a:gd name="connsiteY41-3706" fmla="*/ 2432711 h 4289134"/>
              <a:gd name="connsiteX42-3707" fmla="*/ 1861185 w 5231415"/>
              <a:gd name="connsiteY42-3708" fmla="*/ 2353654 h 4289134"/>
              <a:gd name="connsiteX43-3709" fmla="*/ 1927860 w 5231415"/>
              <a:gd name="connsiteY43-3710" fmla="*/ 2378419 h 4289134"/>
              <a:gd name="connsiteX44-3711" fmla="*/ 1942148 w 5231415"/>
              <a:gd name="connsiteY44-3712" fmla="*/ 2284121 h 4289134"/>
              <a:gd name="connsiteX45-3713" fmla="*/ 1987868 w 5231415"/>
              <a:gd name="connsiteY45-3714" fmla="*/ 2241259 h 4289134"/>
              <a:gd name="connsiteX46-3715" fmla="*/ 2043113 w 5231415"/>
              <a:gd name="connsiteY46-3716" fmla="*/ 2318411 h 4289134"/>
              <a:gd name="connsiteX47-3717" fmla="*/ 2034540 w 5231415"/>
              <a:gd name="connsiteY47-3718" fmla="*/ 2391277 h 4289134"/>
              <a:gd name="connsiteX48-3719" fmla="*/ 2146459 w 5231415"/>
              <a:gd name="connsiteY48-3720" fmla="*/ 2395087 h 4289134"/>
              <a:gd name="connsiteX49-3721" fmla="*/ 2086452 w 5231415"/>
              <a:gd name="connsiteY49-3722" fmla="*/ 2322220 h 4289134"/>
              <a:gd name="connsiteX50-3723" fmla="*/ 2054543 w 5231415"/>
              <a:gd name="connsiteY50-3724" fmla="*/ 2226495 h 4289134"/>
              <a:gd name="connsiteX51-3725" fmla="*/ 2079784 w 5231415"/>
              <a:gd name="connsiteY51-3726" fmla="*/ 2188395 h 4289134"/>
              <a:gd name="connsiteX52-3727" fmla="*/ 2164080 w 5231415"/>
              <a:gd name="connsiteY52-3728" fmla="*/ 2185537 h 4289134"/>
              <a:gd name="connsiteX53-3729" fmla="*/ 2162651 w 5231415"/>
              <a:gd name="connsiteY53-3730" fmla="*/ 2285550 h 4289134"/>
              <a:gd name="connsiteX54-3731" fmla="*/ 2295049 w 5231415"/>
              <a:gd name="connsiteY54-3732" fmla="*/ 2283169 h 4289134"/>
              <a:gd name="connsiteX55-3733" fmla="*/ 2242185 w 5231415"/>
              <a:gd name="connsiteY55-3734" fmla="*/ 2395088 h 4289134"/>
              <a:gd name="connsiteX56-3735" fmla="*/ 2298859 w 5231415"/>
              <a:gd name="connsiteY56-3736" fmla="*/ 2412708 h 4289134"/>
              <a:gd name="connsiteX57-3737" fmla="*/ 2394109 w 5231415"/>
              <a:gd name="connsiteY57-3738" fmla="*/ 2367465 h 4289134"/>
              <a:gd name="connsiteX58-3739" fmla="*/ 2476500 w 5231415"/>
              <a:gd name="connsiteY58-3740" fmla="*/ 2247450 h 4289134"/>
              <a:gd name="connsiteX59-3741" fmla="*/ 2509838 w 5231415"/>
              <a:gd name="connsiteY59-3742" fmla="*/ 2268882 h 4289134"/>
              <a:gd name="connsiteX60-3743" fmla="*/ 2493645 w 5231415"/>
              <a:gd name="connsiteY60-3744" fmla="*/ 2227447 h 4289134"/>
              <a:gd name="connsiteX61-3745" fmla="*/ 2458402 w 5231415"/>
              <a:gd name="connsiteY61-3746" fmla="*/ 2121720 h 4289134"/>
              <a:gd name="connsiteX62-3747" fmla="*/ 2400777 w 5231415"/>
              <a:gd name="connsiteY62-3748" fmla="*/ 2018373 h 4289134"/>
              <a:gd name="connsiteX63-3749" fmla="*/ 2394109 w 5231415"/>
              <a:gd name="connsiteY63-3750" fmla="*/ 1935984 h 4289134"/>
              <a:gd name="connsiteX64-3751" fmla="*/ 2537937 w 5231415"/>
              <a:gd name="connsiteY64-3752" fmla="*/ 2014564 h 4289134"/>
              <a:gd name="connsiteX65-3753" fmla="*/ 2624138 w 5231415"/>
              <a:gd name="connsiteY65-3754" fmla="*/ 1878832 h 4289134"/>
              <a:gd name="connsiteX66-3755" fmla="*/ 2657952 w 5231415"/>
              <a:gd name="connsiteY66-3756" fmla="*/ 1775963 h 4289134"/>
              <a:gd name="connsiteX67-3757" fmla="*/ 2487930 w 5231415"/>
              <a:gd name="connsiteY67-3758" fmla="*/ 1740243 h 4289134"/>
              <a:gd name="connsiteX68-3759" fmla="*/ 2538413 w 5231415"/>
              <a:gd name="connsiteY68-3760" fmla="*/ 1683093 h 4289134"/>
              <a:gd name="connsiteX69-3761" fmla="*/ 2639853 w 5231415"/>
              <a:gd name="connsiteY69-3762" fmla="*/ 1689286 h 4289134"/>
              <a:gd name="connsiteX70-3763" fmla="*/ 2666524 w 5231415"/>
              <a:gd name="connsiteY70-3764" fmla="*/ 1639755 h 4289134"/>
              <a:gd name="connsiteX71-3765" fmla="*/ 2780824 w 5231415"/>
              <a:gd name="connsiteY71-3766" fmla="*/ 1807395 h 4289134"/>
              <a:gd name="connsiteX72-3767" fmla="*/ 2859405 w 5231415"/>
              <a:gd name="connsiteY72-3768" fmla="*/ 1906455 h 4289134"/>
              <a:gd name="connsiteX73-3769" fmla="*/ 2746534 w 5231415"/>
              <a:gd name="connsiteY73-3770" fmla="*/ 1664996 h 4289134"/>
              <a:gd name="connsiteX74-3771" fmla="*/ 2690813 w 5231415"/>
              <a:gd name="connsiteY74-3772" fmla="*/ 1638802 h 4289134"/>
              <a:gd name="connsiteX75-3773" fmla="*/ 2668906 w 5231415"/>
              <a:gd name="connsiteY75-3774" fmla="*/ 1589749 h 4289134"/>
              <a:gd name="connsiteX76-3775" fmla="*/ 2782253 w 5231415"/>
              <a:gd name="connsiteY76-3776" fmla="*/ 1459732 h 4289134"/>
              <a:gd name="connsiteX77-3777" fmla="*/ 2849880 w 5231415"/>
              <a:gd name="connsiteY77-3778" fmla="*/ 1576415 h 4289134"/>
              <a:gd name="connsiteX78-3779" fmla="*/ 2987040 w 5231415"/>
              <a:gd name="connsiteY78-3780" fmla="*/ 1722146 h 4289134"/>
              <a:gd name="connsiteX79-3781" fmla="*/ 3024664 w 5231415"/>
              <a:gd name="connsiteY79-3782" fmla="*/ 1754055 h 4289134"/>
              <a:gd name="connsiteX80-3783" fmla="*/ 3062764 w 5231415"/>
              <a:gd name="connsiteY80-3784" fmla="*/ 1607370 h 4289134"/>
              <a:gd name="connsiteX81-3785" fmla="*/ 3138964 w 5231415"/>
              <a:gd name="connsiteY81-3786" fmla="*/ 1635469 h 4289134"/>
              <a:gd name="connsiteX82-3787" fmla="*/ 3217069 w 5231415"/>
              <a:gd name="connsiteY82-3788" fmla="*/ 1551648 h 4289134"/>
              <a:gd name="connsiteX83-3789" fmla="*/ 3197543 w 5231415"/>
              <a:gd name="connsiteY83-3790" fmla="*/ 1471162 h 4289134"/>
              <a:gd name="connsiteX84-3791" fmla="*/ 3228499 w 5231415"/>
              <a:gd name="connsiteY84-3792" fmla="*/ 1466877 h 4289134"/>
              <a:gd name="connsiteX85-3793" fmla="*/ 3376137 w 5231415"/>
              <a:gd name="connsiteY85-3794" fmla="*/ 1714051 h 4289134"/>
              <a:gd name="connsiteX86-3795" fmla="*/ 3427095 w 5231415"/>
              <a:gd name="connsiteY86-3796" fmla="*/ 1656900 h 4289134"/>
              <a:gd name="connsiteX87-3797" fmla="*/ 3433286 w 5231415"/>
              <a:gd name="connsiteY87-3798" fmla="*/ 1456399 h 4289134"/>
              <a:gd name="connsiteX88-3799" fmla="*/ 3589497 w 5231415"/>
              <a:gd name="connsiteY88-3800" fmla="*/ 1404963 h 4289134"/>
              <a:gd name="connsiteX89-3801" fmla="*/ 3641884 w 5231415"/>
              <a:gd name="connsiteY89-3802" fmla="*/ 1235895 h 4289134"/>
              <a:gd name="connsiteX90-3803" fmla="*/ 3763804 w 5231415"/>
              <a:gd name="connsiteY90-3804" fmla="*/ 1144455 h 4289134"/>
              <a:gd name="connsiteX91-3805" fmla="*/ 3889534 w 5231415"/>
              <a:gd name="connsiteY91-3806" fmla="*/ 1067302 h 4289134"/>
              <a:gd name="connsiteX92-3807" fmla="*/ 3984308 w 5231415"/>
              <a:gd name="connsiteY92-3808" fmla="*/ 1041109 h 4289134"/>
              <a:gd name="connsiteX93-3809" fmla="*/ 4090035 w 5231415"/>
              <a:gd name="connsiteY93-3810" fmla="*/ 1103021 h 4289134"/>
              <a:gd name="connsiteX94-3811" fmla="*/ 4229577 w 5231415"/>
              <a:gd name="connsiteY94-3812" fmla="*/ 1091115 h 4289134"/>
              <a:gd name="connsiteX95-3813" fmla="*/ 4464844 w 5231415"/>
              <a:gd name="connsiteY95-3814" fmla="*/ 1159695 h 4289134"/>
              <a:gd name="connsiteX96-3815" fmla="*/ 4440079 w 5231415"/>
              <a:gd name="connsiteY96-3816" fmla="*/ 1106355 h 4289134"/>
              <a:gd name="connsiteX97-3817" fmla="*/ 4356259 w 5231415"/>
              <a:gd name="connsiteY97-3818" fmla="*/ 1059206 h 4289134"/>
              <a:gd name="connsiteX98-3819" fmla="*/ 4375309 w 5231415"/>
              <a:gd name="connsiteY98-3820" fmla="*/ 988245 h 4289134"/>
              <a:gd name="connsiteX99-3821" fmla="*/ 4299109 w 5231415"/>
              <a:gd name="connsiteY99-3822" fmla="*/ 872516 h 4289134"/>
              <a:gd name="connsiteX100-3823" fmla="*/ 4196239 w 5231415"/>
              <a:gd name="connsiteY100-3824" fmla="*/ 902520 h 4289134"/>
              <a:gd name="connsiteX101-3825" fmla="*/ 4166712 w 5231415"/>
              <a:gd name="connsiteY101-3826" fmla="*/ 952526 h 4289134"/>
              <a:gd name="connsiteX102-3827" fmla="*/ 4150042 w 5231415"/>
              <a:gd name="connsiteY102-3828" fmla="*/ 1051586 h 4289134"/>
              <a:gd name="connsiteX103-3829" fmla="*/ 4100513 w 5231415"/>
              <a:gd name="connsiteY103-3830" fmla="*/ 1072065 h 4289134"/>
              <a:gd name="connsiteX104-3831" fmla="*/ 4007644 w 5231415"/>
              <a:gd name="connsiteY104-3832" fmla="*/ 981101 h 4289134"/>
              <a:gd name="connsiteX105-3833" fmla="*/ 3906203 w 5231415"/>
              <a:gd name="connsiteY105-3834" fmla="*/ 1030155 h 4289134"/>
              <a:gd name="connsiteX106-3835" fmla="*/ 3877628 w 5231415"/>
              <a:gd name="connsiteY106-3836" fmla="*/ 1001580 h 4289134"/>
              <a:gd name="connsiteX107-3837" fmla="*/ 3888582 w 5231415"/>
              <a:gd name="connsiteY107-3838" fmla="*/ 963956 h 4289134"/>
              <a:gd name="connsiteX108-3839" fmla="*/ 3937159 w 5231415"/>
              <a:gd name="connsiteY108-3840" fmla="*/ 869659 h 4289134"/>
              <a:gd name="connsiteX109-3841" fmla="*/ 3891916 w 5231415"/>
              <a:gd name="connsiteY109-3842" fmla="*/ 814414 h 4289134"/>
              <a:gd name="connsiteX110-3843" fmla="*/ 3763328 w 5231415"/>
              <a:gd name="connsiteY110-3844" fmla="*/ 820129 h 4289134"/>
              <a:gd name="connsiteX111-3845" fmla="*/ 3714750 w 5231415"/>
              <a:gd name="connsiteY111-3846" fmla="*/ 892519 h 4289134"/>
              <a:gd name="connsiteX112-3847" fmla="*/ 3525680 w 5231415"/>
              <a:gd name="connsiteY112-3848" fmla="*/ 948715 h 4289134"/>
              <a:gd name="connsiteX113-3849" fmla="*/ 3502819 w 5231415"/>
              <a:gd name="connsiteY113-3850" fmla="*/ 908712 h 4289134"/>
              <a:gd name="connsiteX114-3851" fmla="*/ 3537110 w 5231415"/>
              <a:gd name="connsiteY114-3852" fmla="*/ 744405 h 4289134"/>
              <a:gd name="connsiteX115-3853" fmla="*/ 3504724 w 5231415"/>
              <a:gd name="connsiteY115-3854" fmla="*/ 787743 h 4289134"/>
              <a:gd name="connsiteX116-3855" fmla="*/ 3294221 w 5231415"/>
              <a:gd name="connsiteY116-3856" fmla="*/ 826796 h 4289134"/>
              <a:gd name="connsiteX117-3857" fmla="*/ 3158967 w 5231415"/>
              <a:gd name="connsiteY117-3858" fmla="*/ 794412 h 4289134"/>
              <a:gd name="connsiteX118-3859" fmla="*/ 3118962 w 5231415"/>
              <a:gd name="connsiteY118-3860" fmla="*/ 751549 h 4289134"/>
              <a:gd name="connsiteX119-3861" fmla="*/ 3008472 w 5231415"/>
              <a:gd name="connsiteY119-3862" fmla="*/ 745833 h 4289134"/>
              <a:gd name="connsiteX120-3863" fmla="*/ 3001328 w 5231415"/>
              <a:gd name="connsiteY120-3864" fmla="*/ 991102 h 4289134"/>
              <a:gd name="connsiteX121-3865" fmla="*/ 2654617 w 5231415"/>
              <a:gd name="connsiteY121-3866" fmla="*/ 1005390 h 4289134"/>
              <a:gd name="connsiteX122-3867" fmla="*/ 2517934 w 5231415"/>
              <a:gd name="connsiteY122-3868" fmla="*/ 1042537 h 4289134"/>
              <a:gd name="connsiteX123-3869" fmla="*/ 2557939 w 5231415"/>
              <a:gd name="connsiteY123-3870" fmla="*/ 701542 h 4289134"/>
              <a:gd name="connsiteX124-3871" fmla="*/ 2457450 w 5231415"/>
              <a:gd name="connsiteY124-3872" fmla="*/ 714401 h 4289134"/>
              <a:gd name="connsiteX125-3873" fmla="*/ 2262664 w 5231415"/>
              <a:gd name="connsiteY125-3874" fmla="*/ 710115 h 4289134"/>
              <a:gd name="connsiteX126-3875" fmla="*/ 2229326 w 5231415"/>
              <a:gd name="connsiteY126-3876" fmla="*/ 717735 h 4289134"/>
              <a:gd name="connsiteX127-3877" fmla="*/ 2269332 w 5231415"/>
              <a:gd name="connsiteY127-3878" fmla="*/ 825843 h 4289134"/>
              <a:gd name="connsiteX128-3879" fmla="*/ 2299335 w 5231415"/>
              <a:gd name="connsiteY128-3880" fmla="*/ 919665 h 4289134"/>
              <a:gd name="connsiteX129-3881" fmla="*/ 2380296 w 5231415"/>
              <a:gd name="connsiteY129-3882" fmla="*/ 858705 h 4289134"/>
              <a:gd name="connsiteX130-3883" fmla="*/ 2432209 w 5231415"/>
              <a:gd name="connsiteY130-3884" fmla="*/ 939668 h 4289134"/>
              <a:gd name="connsiteX131-3885" fmla="*/ 2460784 w 5231415"/>
              <a:gd name="connsiteY131-3886" fmla="*/ 992055 h 4289134"/>
              <a:gd name="connsiteX132-3887" fmla="*/ 2415541 w 5231415"/>
              <a:gd name="connsiteY132-3888" fmla="*/ 1046348 h 4289134"/>
              <a:gd name="connsiteX133-3889" fmla="*/ 2289334 w 5231415"/>
              <a:gd name="connsiteY133-3890" fmla="*/ 984435 h 4289134"/>
              <a:gd name="connsiteX134-3891" fmla="*/ 2212657 w 5231415"/>
              <a:gd name="connsiteY134-3892" fmla="*/ 1067303 h 4289134"/>
              <a:gd name="connsiteX135-3893" fmla="*/ 2163604 w 5231415"/>
              <a:gd name="connsiteY135-3894" fmla="*/ 1053015 h 4289134"/>
              <a:gd name="connsiteX136-3895" fmla="*/ 2110264 w 5231415"/>
              <a:gd name="connsiteY136-3896" fmla="*/ 1037775 h 4289134"/>
              <a:gd name="connsiteX137-3897" fmla="*/ 2161699 w 5231415"/>
              <a:gd name="connsiteY137-3898" fmla="*/ 1148265 h 4289134"/>
              <a:gd name="connsiteX138-3899" fmla="*/ 2156936 w 5231415"/>
              <a:gd name="connsiteY138-3900" fmla="*/ 1209701 h 4289134"/>
              <a:gd name="connsiteX139-3901" fmla="*/ 2103121 w 5231415"/>
              <a:gd name="connsiteY139-3902" fmla="*/ 1243039 h 4289134"/>
              <a:gd name="connsiteX140-3903" fmla="*/ 2045494 w 5231415"/>
              <a:gd name="connsiteY140-3904" fmla="*/ 1204938 h 4289134"/>
              <a:gd name="connsiteX141-3905" fmla="*/ 2066449 w 5231415"/>
              <a:gd name="connsiteY141-3906" fmla="*/ 1098735 h 4289134"/>
              <a:gd name="connsiteX142-3907" fmla="*/ 2010251 w 5231415"/>
              <a:gd name="connsiteY142-3908" fmla="*/ 1157314 h 4289134"/>
              <a:gd name="connsiteX143-3909" fmla="*/ 1985964 w 5231415"/>
              <a:gd name="connsiteY143-3910" fmla="*/ 1244467 h 4289134"/>
              <a:gd name="connsiteX144-3911" fmla="*/ 1925003 w 5231415"/>
              <a:gd name="connsiteY144-3912" fmla="*/ 1250659 h 4289134"/>
              <a:gd name="connsiteX145-3913" fmla="*/ 1915479 w 5231415"/>
              <a:gd name="connsiteY145-3914" fmla="*/ 1404964 h 4289134"/>
              <a:gd name="connsiteX146-3915" fmla="*/ 1816893 w 5231415"/>
              <a:gd name="connsiteY146-3916" fmla="*/ 1420681 h 4289134"/>
              <a:gd name="connsiteX147-3917" fmla="*/ 1820228 w 5231415"/>
              <a:gd name="connsiteY147-3918" fmla="*/ 1364959 h 4289134"/>
              <a:gd name="connsiteX148-3919" fmla="*/ 1780223 w 5231415"/>
              <a:gd name="connsiteY148-3920" fmla="*/ 1317809 h 4289134"/>
              <a:gd name="connsiteX149-3921" fmla="*/ 1815465 w 5231415"/>
              <a:gd name="connsiteY149-3922" fmla="*/ 1248278 h 4289134"/>
              <a:gd name="connsiteX150-3923" fmla="*/ 1870234 w 5231415"/>
              <a:gd name="connsiteY150-3924" fmla="*/ 1138740 h 4289134"/>
              <a:gd name="connsiteX151-3925" fmla="*/ 1915478 w 5231415"/>
              <a:gd name="connsiteY151-3926" fmla="*/ 1172078 h 4289134"/>
              <a:gd name="connsiteX152-3927" fmla="*/ 1951195 w 5231415"/>
              <a:gd name="connsiteY152-3928" fmla="*/ 1079209 h 4289134"/>
              <a:gd name="connsiteX153-3929" fmla="*/ 1887855 w 5231415"/>
              <a:gd name="connsiteY153-3930" fmla="*/ 1080161 h 4289134"/>
              <a:gd name="connsiteX154-3931" fmla="*/ 1875473 w 5231415"/>
              <a:gd name="connsiteY154-3932" fmla="*/ 1014439 h 4289134"/>
              <a:gd name="connsiteX155-3933" fmla="*/ 1919764 w 5231415"/>
              <a:gd name="connsiteY155-3934" fmla="*/ 983006 h 4289134"/>
              <a:gd name="connsiteX156-3935" fmla="*/ 2002631 w 5231415"/>
              <a:gd name="connsiteY156-3936" fmla="*/ 1029203 h 4289134"/>
              <a:gd name="connsiteX157-3937" fmla="*/ 2028825 w 5231415"/>
              <a:gd name="connsiteY157-3938" fmla="*/ 937763 h 4289134"/>
              <a:gd name="connsiteX158-3939" fmla="*/ 2024539 w 5231415"/>
              <a:gd name="connsiteY158-3940" fmla="*/ 800603 h 4289134"/>
              <a:gd name="connsiteX159-3941" fmla="*/ 2079307 w 5231415"/>
              <a:gd name="connsiteY159-3942" fmla="*/ 742024 h 4289134"/>
              <a:gd name="connsiteX160-3943" fmla="*/ 1999774 w 5231415"/>
              <a:gd name="connsiteY160-3944" fmla="*/ 731546 h 4289134"/>
              <a:gd name="connsiteX161-3945" fmla="*/ 1996916 w 5231415"/>
              <a:gd name="connsiteY161-3946" fmla="*/ 663443 h 4289134"/>
              <a:gd name="connsiteX162-3947" fmla="*/ 1983499 w 5231415"/>
              <a:gd name="connsiteY162-3948" fmla="*/ 663949 h 4289134"/>
              <a:gd name="connsiteX163-3949" fmla="*/ 1987708 w 5231415"/>
              <a:gd name="connsiteY163-3950" fmla="*/ 672016 h 4289134"/>
              <a:gd name="connsiteX164-3951" fmla="*/ 1434887 w 5231415"/>
              <a:gd name="connsiteY164-3952" fmla="*/ 705635 h 4289134"/>
              <a:gd name="connsiteX165-3953" fmla="*/ 1211700 w 5231415"/>
              <a:gd name="connsiteY165-3954" fmla="*/ 799577 h 4289134"/>
              <a:gd name="connsiteX166-3955" fmla="*/ 1265397 w 5231415"/>
              <a:gd name="connsiteY166-3956" fmla="*/ 885849 h 4289134"/>
              <a:gd name="connsiteX167-3957" fmla="*/ 1518761 w 5231415"/>
              <a:gd name="connsiteY167-3958" fmla="*/ 1092066 h 4289134"/>
              <a:gd name="connsiteX168-3959" fmla="*/ 1462564 w 5231415"/>
              <a:gd name="connsiteY168-3960" fmla="*/ 1136833 h 4289134"/>
              <a:gd name="connsiteX169-3961" fmla="*/ 1373505 w 5231415"/>
              <a:gd name="connsiteY169-3962" fmla="*/ 1175410 h 4289134"/>
              <a:gd name="connsiteX170-3963" fmla="*/ 1273969 w 5231415"/>
              <a:gd name="connsiteY170-3964" fmla="*/ 1207794 h 4289134"/>
              <a:gd name="connsiteX171-3965" fmla="*/ 1213961 w 5231415"/>
              <a:gd name="connsiteY171-3966" fmla="*/ 1304473 h 4289134"/>
              <a:gd name="connsiteX172-3967" fmla="*/ 1359218 w 5231415"/>
              <a:gd name="connsiteY172-3968" fmla="*/ 1303043 h 4289134"/>
              <a:gd name="connsiteX173-3969" fmla="*/ 1395412 w 5231415"/>
              <a:gd name="connsiteY173-3970" fmla="*/ 1380673 h 4289134"/>
              <a:gd name="connsiteX174-3971" fmla="*/ 1341596 w 5231415"/>
              <a:gd name="connsiteY174-3972" fmla="*/ 1408772 h 4289134"/>
              <a:gd name="connsiteX175-3973" fmla="*/ 1309688 w 5231415"/>
              <a:gd name="connsiteY175-3974" fmla="*/ 1500211 h 4289134"/>
              <a:gd name="connsiteX176-3975" fmla="*/ 1221582 w 5231415"/>
              <a:gd name="connsiteY176-3976" fmla="*/ 1504498 h 4289134"/>
              <a:gd name="connsiteX177-3977" fmla="*/ 902018 w 5231415"/>
              <a:gd name="connsiteY177-3978" fmla="*/ 1606415 h 4289134"/>
              <a:gd name="connsiteX178-3979" fmla="*/ 825818 w 5231415"/>
              <a:gd name="connsiteY178-3980" fmla="*/ 1712619 h 4289134"/>
              <a:gd name="connsiteX179-3981" fmla="*/ 574834 w 5231415"/>
              <a:gd name="connsiteY179-3982" fmla="*/ 1791677 h 4289134"/>
              <a:gd name="connsiteX180-3983" fmla="*/ 549116 w 5231415"/>
              <a:gd name="connsiteY180-3984" fmla="*/ 1739765 h 4289134"/>
              <a:gd name="connsiteX181-3985" fmla="*/ 491015 w 5231415"/>
              <a:gd name="connsiteY181-3986" fmla="*/ 1744528 h 4289134"/>
              <a:gd name="connsiteX182-3987" fmla="*/ 484346 w 5231415"/>
              <a:gd name="connsiteY182-3988" fmla="*/ 1826920 h 4289134"/>
              <a:gd name="connsiteX183-3989" fmla="*/ 397669 w 5231415"/>
              <a:gd name="connsiteY183-3990" fmla="*/ 1885974 h 4289134"/>
              <a:gd name="connsiteX184-3991" fmla="*/ 384334 w 5231415"/>
              <a:gd name="connsiteY184-3992" fmla="*/ 1785962 h 4289134"/>
              <a:gd name="connsiteX185-3993" fmla="*/ 403384 w 5231415"/>
              <a:gd name="connsiteY185-3994" fmla="*/ 1776913 h 4289134"/>
              <a:gd name="connsiteX186-3995" fmla="*/ 411004 w 5231415"/>
              <a:gd name="connsiteY186-3996" fmla="*/ 1708333 h 4289134"/>
              <a:gd name="connsiteX187-3997" fmla="*/ 311944 w 5231415"/>
              <a:gd name="connsiteY187-3998" fmla="*/ 1677853 h 4289134"/>
              <a:gd name="connsiteX188-3999" fmla="*/ 306705 w 5231415"/>
              <a:gd name="connsiteY188-4000" fmla="*/ 1644040 h 4289134"/>
              <a:gd name="connsiteX189-4001" fmla="*/ 158115 w 5231415"/>
              <a:gd name="connsiteY189-4002" fmla="*/ 1599748 h 4289134"/>
              <a:gd name="connsiteX190-4003" fmla="*/ 23336 w 5231415"/>
              <a:gd name="connsiteY190-4004" fmla="*/ 1615941 h 4289134"/>
              <a:gd name="connsiteX191-4005" fmla="*/ 0 w 5231415"/>
              <a:gd name="connsiteY191-4006" fmla="*/ 1561648 h 4289134"/>
              <a:gd name="connsiteX192-4007" fmla="*/ 205264 w 5231415"/>
              <a:gd name="connsiteY192-4008" fmla="*/ 1488782 h 4289134"/>
              <a:gd name="connsiteX193-4009" fmla="*/ 1136299 w 5231415"/>
              <a:gd name="connsiteY193-4010" fmla="*/ 784219 h 4289134"/>
              <a:gd name="connsiteX194-4011" fmla="*/ 1297849 w 5231415"/>
              <a:gd name="connsiteY194-4012" fmla="*/ 687980 h 4289134"/>
              <a:gd name="connsiteX195-4013" fmla="*/ 1298258 w 5231415"/>
              <a:gd name="connsiteY195-4014" fmla="*/ 585039 h 4289134"/>
              <a:gd name="connsiteX196-4015" fmla="*/ 2369343 w 5231415"/>
              <a:gd name="connsiteY196-4016" fmla="*/ 201004 h 4289134"/>
              <a:gd name="connsiteX197-4017" fmla="*/ 3529489 w 5231415"/>
              <a:gd name="connsiteY197-4018" fmla="*/ 10027 h 4289134"/>
              <a:gd name="connsiteX198-4019" fmla="*/ 3833873 w 5231415"/>
              <a:gd name="connsiteY198-4020" fmla="*/ 435 h 4289134"/>
              <a:gd name="connsiteX0-4021" fmla="*/ 3833873 w 5231415"/>
              <a:gd name="connsiteY0-4022" fmla="*/ 435 h 4289134"/>
              <a:gd name="connsiteX1-4023" fmla="*/ 4729163 w 5231415"/>
              <a:gd name="connsiteY1-4024" fmla="*/ 60510 h 4289134"/>
              <a:gd name="connsiteX2-4025" fmla="*/ 4756309 w 5231415"/>
              <a:gd name="connsiteY2-4026" fmla="*/ 320066 h 4289134"/>
              <a:gd name="connsiteX3-4027" fmla="*/ 4901565 w 5231415"/>
              <a:gd name="connsiteY3-4028" fmla="*/ 549618 h 4289134"/>
              <a:gd name="connsiteX4-4029" fmla="*/ 5043964 w 5231415"/>
              <a:gd name="connsiteY4-4030" fmla="*/ 892995 h 4289134"/>
              <a:gd name="connsiteX5-4031" fmla="*/ 5217319 w 5231415"/>
              <a:gd name="connsiteY5-4032" fmla="*/ 1143026 h 4289134"/>
              <a:gd name="connsiteX6-4033" fmla="*/ 5181600 w 5231415"/>
              <a:gd name="connsiteY6-4034" fmla="*/ 1647851 h 4289134"/>
              <a:gd name="connsiteX7-4035" fmla="*/ 4830604 w 5231415"/>
              <a:gd name="connsiteY7-4036" fmla="*/ 2009801 h 4289134"/>
              <a:gd name="connsiteX8-4037" fmla="*/ 4082415 w 5231415"/>
              <a:gd name="connsiteY8-4038" fmla="*/ 2500815 h 4289134"/>
              <a:gd name="connsiteX9-4039" fmla="*/ 3478055 w 5231415"/>
              <a:gd name="connsiteY9-4040" fmla="*/ 3291390 h 4289134"/>
              <a:gd name="connsiteX10-4041" fmla="*/ 3278982 w 5231415"/>
              <a:gd name="connsiteY10-4042" fmla="*/ 4289134 h 4289134"/>
              <a:gd name="connsiteX11-4043" fmla="*/ 2331244 w 5231415"/>
              <a:gd name="connsiteY11-4044" fmla="*/ 3994335 h 4289134"/>
              <a:gd name="connsiteX12-4045" fmla="*/ 878205 w 5231415"/>
              <a:gd name="connsiteY12-4046" fmla="*/ 3684297 h 4289134"/>
              <a:gd name="connsiteX13-4047" fmla="*/ 212407 w 5231415"/>
              <a:gd name="connsiteY13-4048" fmla="*/ 3371400 h 4289134"/>
              <a:gd name="connsiteX14-4049" fmla="*/ 401954 w 5231415"/>
              <a:gd name="connsiteY14-4050" fmla="*/ 3154707 h 4289134"/>
              <a:gd name="connsiteX15-4051" fmla="*/ 802958 w 5231415"/>
              <a:gd name="connsiteY15-4052" fmla="*/ 3085174 h 4289134"/>
              <a:gd name="connsiteX16-4053" fmla="*/ 837724 w 5231415"/>
              <a:gd name="connsiteY16-4054" fmla="*/ 2820855 h 4289134"/>
              <a:gd name="connsiteX17-4055" fmla="*/ 882015 w 5231415"/>
              <a:gd name="connsiteY17-4056" fmla="*/ 2758942 h 4289134"/>
              <a:gd name="connsiteX18-4057" fmla="*/ 950595 w 5231415"/>
              <a:gd name="connsiteY18-4058" fmla="*/ 2537010 h 4289134"/>
              <a:gd name="connsiteX19-4059" fmla="*/ 1073467 w 5231415"/>
              <a:gd name="connsiteY19-4060" fmla="*/ 2499863 h 4289134"/>
              <a:gd name="connsiteX20-4061" fmla="*/ 1124903 w 5231415"/>
              <a:gd name="connsiteY20-4062" fmla="*/ 2576063 h 4289134"/>
              <a:gd name="connsiteX21-4063" fmla="*/ 1208247 w 5231415"/>
              <a:gd name="connsiteY21-4064" fmla="*/ 2450809 h 4289134"/>
              <a:gd name="connsiteX22-4065" fmla="*/ 1286827 w 5231415"/>
              <a:gd name="connsiteY22-4066" fmla="*/ 2414614 h 4289134"/>
              <a:gd name="connsiteX23-4067" fmla="*/ 1339216 w 5231415"/>
              <a:gd name="connsiteY23-4068" fmla="*/ 2336985 h 4289134"/>
              <a:gd name="connsiteX24-4069" fmla="*/ 1441132 w 5231415"/>
              <a:gd name="connsiteY24-4070" fmla="*/ 2305077 h 4289134"/>
              <a:gd name="connsiteX25-4071" fmla="*/ 1527334 w 5231415"/>
              <a:gd name="connsiteY25-4072" fmla="*/ 2240307 h 4289134"/>
              <a:gd name="connsiteX26-4073" fmla="*/ 1615917 w 5231415"/>
              <a:gd name="connsiteY26-4074" fmla="*/ 2261263 h 4289134"/>
              <a:gd name="connsiteX27-4075" fmla="*/ 1510665 w 5231415"/>
              <a:gd name="connsiteY27-4076" fmla="*/ 2523675 h 4289134"/>
              <a:gd name="connsiteX28-4077" fmla="*/ 1496378 w 5231415"/>
              <a:gd name="connsiteY28-4078" fmla="*/ 2679886 h 4289134"/>
              <a:gd name="connsiteX29-4079" fmla="*/ 1492568 w 5231415"/>
              <a:gd name="connsiteY29-4080" fmla="*/ 2906580 h 4289134"/>
              <a:gd name="connsiteX30-4081" fmla="*/ 1447324 w 5231415"/>
              <a:gd name="connsiteY30-4082" fmla="*/ 2996115 h 4289134"/>
              <a:gd name="connsiteX31-4083" fmla="*/ 1485900 w 5231415"/>
              <a:gd name="connsiteY31-4084" fmla="*/ 3075648 h 4289134"/>
              <a:gd name="connsiteX32-4085" fmla="*/ 1636395 w 5231415"/>
              <a:gd name="connsiteY32-4086" fmla="*/ 3063743 h 4289134"/>
              <a:gd name="connsiteX33-4087" fmla="*/ 1610678 w 5231415"/>
              <a:gd name="connsiteY33-4088" fmla="*/ 2948490 h 4289134"/>
              <a:gd name="connsiteX34-4089" fmla="*/ 1534477 w 5231415"/>
              <a:gd name="connsiteY34-4090" fmla="*/ 2852288 h 4289134"/>
              <a:gd name="connsiteX35-4091" fmla="*/ 1561624 w 5231415"/>
              <a:gd name="connsiteY35-4092" fmla="*/ 2595588 h 4289134"/>
              <a:gd name="connsiteX36-4093" fmla="*/ 1665923 w 5231415"/>
              <a:gd name="connsiteY36-4094" fmla="*/ 2554631 h 4289134"/>
              <a:gd name="connsiteX37-4095" fmla="*/ 1672590 w 5231415"/>
              <a:gd name="connsiteY37-4096" fmla="*/ 2710841 h 4289134"/>
              <a:gd name="connsiteX38-4097" fmla="*/ 1796415 w 5231415"/>
              <a:gd name="connsiteY38-4098" fmla="*/ 2699887 h 4289134"/>
              <a:gd name="connsiteX39-4099" fmla="*/ 1818323 w 5231415"/>
              <a:gd name="connsiteY39-4100" fmla="*/ 2596065 h 4289134"/>
              <a:gd name="connsiteX40-4101" fmla="*/ 1844040 w 5231415"/>
              <a:gd name="connsiteY40-4102" fmla="*/ 2510340 h 4289134"/>
              <a:gd name="connsiteX41-4103" fmla="*/ 1809273 w 5231415"/>
              <a:gd name="connsiteY41-4104" fmla="*/ 2432711 h 4289134"/>
              <a:gd name="connsiteX42-4105" fmla="*/ 1861185 w 5231415"/>
              <a:gd name="connsiteY42-4106" fmla="*/ 2353654 h 4289134"/>
              <a:gd name="connsiteX43-4107" fmla="*/ 1927860 w 5231415"/>
              <a:gd name="connsiteY43-4108" fmla="*/ 2378419 h 4289134"/>
              <a:gd name="connsiteX44-4109" fmla="*/ 1942148 w 5231415"/>
              <a:gd name="connsiteY44-4110" fmla="*/ 2284121 h 4289134"/>
              <a:gd name="connsiteX45-4111" fmla="*/ 1987868 w 5231415"/>
              <a:gd name="connsiteY45-4112" fmla="*/ 2241259 h 4289134"/>
              <a:gd name="connsiteX46-4113" fmla="*/ 2043113 w 5231415"/>
              <a:gd name="connsiteY46-4114" fmla="*/ 2318411 h 4289134"/>
              <a:gd name="connsiteX47-4115" fmla="*/ 2034540 w 5231415"/>
              <a:gd name="connsiteY47-4116" fmla="*/ 2391277 h 4289134"/>
              <a:gd name="connsiteX48-4117" fmla="*/ 2146459 w 5231415"/>
              <a:gd name="connsiteY48-4118" fmla="*/ 2395087 h 4289134"/>
              <a:gd name="connsiteX49-4119" fmla="*/ 2086452 w 5231415"/>
              <a:gd name="connsiteY49-4120" fmla="*/ 2322220 h 4289134"/>
              <a:gd name="connsiteX50-4121" fmla="*/ 2054543 w 5231415"/>
              <a:gd name="connsiteY50-4122" fmla="*/ 2226495 h 4289134"/>
              <a:gd name="connsiteX51-4123" fmla="*/ 2079784 w 5231415"/>
              <a:gd name="connsiteY51-4124" fmla="*/ 2188395 h 4289134"/>
              <a:gd name="connsiteX52-4125" fmla="*/ 2164080 w 5231415"/>
              <a:gd name="connsiteY52-4126" fmla="*/ 2185537 h 4289134"/>
              <a:gd name="connsiteX53-4127" fmla="*/ 2162651 w 5231415"/>
              <a:gd name="connsiteY53-4128" fmla="*/ 2285550 h 4289134"/>
              <a:gd name="connsiteX54-4129" fmla="*/ 2295049 w 5231415"/>
              <a:gd name="connsiteY54-4130" fmla="*/ 2283169 h 4289134"/>
              <a:gd name="connsiteX55-4131" fmla="*/ 2242185 w 5231415"/>
              <a:gd name="connsiteY55-4132" fmla="*/ 2395088 h 4289134"/>
              <a:gd name="connsiteX56-4133" fmla="*/ 2298859 w 5231415"/>
              <a:gd name="connsiteY56-4134" fmla="*/ 2412708 h 4289134"/>
              <a:gd name="connsiteX57-4135" fmla="*/ 2394109 w 5231415"/>
              <a:gd name="connsiteY57-4136" fmla="*/ 2367465 h 4289134"/>
              <a:gd name="connsiteX58-4137" fmla="*/ 2476500 w 5231415"/>
              <a:gd name="connsiteY58-4138" fmla="*/ 2247450 h 4289134"/>
              <a:gd name="connsiteX59-4139" fmla="*/ 2509838 w 5231415"/>
              <a:gd name="connsiteY59-4140" fmla="*/ 2268882 h 4289134"/>
              <a:gd name="connsiteX60-4141" fmla="*/ 2493645 w 5231415"/>
              <a:gd name="connsiteY60-4142" fmla="*/ 2227447 h 4289134"/>
              <a:gd name="connsiteX61-4143" fmla="*/ 2458402 w 5231415"/>
              <a:gd name="connsiteY61-4144" fmla="*/ 2121720 h 4289134"/>
              <a:gd name="connsiteX62-4145" fmla="*/ 2400777 w 5231415"/>
              <a:gd name="connsiteY62-4146" fmla="*/ 2018373 h 4289134"/>
              <a:gd name="connsiteX63-4147" fmla="*/ 2394109 w 5231415"/>
              <a:gd name="connsiteY63-4148" fmla="*/ 1935984 h 4289134"/>
              <a:gd name="connsiteX64-4149" fmla="*/ 2537937 w 5231415"/>
              <a:gd name="connsiteY64-4150" fmla="*/ 2014564 h 4289134"/>
              <a:gd name="connsiteX65-4151" fmla="*/ 2624138 w 5231415"/>
              <a:gd name="connsiteY65-4152" fmla="*/ 1878832 h 4289134"/>
              <a:gd name="connsiteX66-4153" fmla="*/ 2657952 w 5231415"/>
              <a:gd name="connsiteY66-4154" fmla="*/ 1775963 h 4289134"/>
              <a:gd name="connsiteX67-4155" fmla="*/ 2487930 w 5231415"/>
              <a:gd name="connsiteY67-4156" fmla="*/ 1740243 h 4289134"/>
              <a:gd name="connsiteX68-4157" fmla="*/ 2538413 w 5231415"/>
              <a:gd name="connsiteY68-4158" fmla="*/ 1683093 h 4289134"/>
              <a:gd name="connsiteX69-4159" fmla="*/ 2639853 w 5231415"/>
              <a:gd name="connsiteY69-4160" fmla="*/ 1689286 h 4289134"/>
              <a:gd name="connsiteX70-4161" fmla="*/ 2666524 w 5231415"/>
              <a:gd name="connsiteY70-4162" fmla="*/ 1639755 h 4289134"/>
              <a:gd name="connsiteX71-4163" fmla="*/ 2780824 w 5231415"/>
              <a:gd name="connsiteY71-4164" fmla="*/ 1807395 h 4289134"/>
              <a:gd name="connsiteX72-4165" fmla="*/ 2859405 w 5231415"/>
              <a:gd name="connsiteY72-4166" fmla="*/ 1906455 h 4289134"/>
              <a:gd name="connsiteX73-4167" fmla="*/ 2746534 w 5231415"/>
              <a:gd name="connsiteY73-4168" fmla="*/ 1664996 h 4289134"/>
              <a:gd name="connsiteX74-4169" fmla="*/ 2690813 w 5231415"/>
              <a:gd name="connsiteY74-4170" fmla="*/ 1638802 h 4289134"/>
              <a:gd name="connsiteX75-4171" fmla="*/ 2668906 w 5231415"/>
              <a:gd name="connsiteY75-4172" fmla="*/ 1589749 h 4289134"/>
              <a:gd name="connsiteX76-4173" fmla="*/ 2782253 w 5231415"/>
              <a:gd name="connsiteY76-4174" fmla="*/ 1459732 h 4289134"/>
              <a:gd name="connsiteX77-4175" fmla="*/ 2849880 w 5231415"/>
              <a:gd name="connsiteY77-4176" fmla="*/ 1576415 h 4289134"/>
              <a:gd name="connsiteX78-4177" fmla="*/ 2987040 w 5231415"/>
              <a:gd name="connsiteY78-4178" fmla="*/ 1722146 h 4289134"/>
              <a:gd name="connsiteX79-4179" fmla="*/ 3024664 w 5231415"/>
              <a:gd name="connsiteY79-4180" fmla="*/ 1754055 h 4289134"/>
              <a:gd name="connsiteX80-4181" fmla="*/ 3062764 w 5231415"/>
              <a:gd name="connsiteY80-4182" fmla="*/ 1607370 h 4289134"/>
              <a:gd name="connsiteX81-4183" fmla="*/ 3138964 w 5231415"/>
              <a:gd name="connsiteY81-4184" fmla="*/ 1635469 h 4289134"/>
              <a:gd name="connsiteX82-4185" fmla="*/ 3217069 w 5231415"/>
              <a:gd name="connsiteY82-4186" fmla="*/ 1551648 h 4289134"/>
              <a:gd name="connsiteX83-4187" fmla="*/ 3197543 w 5231415"/>
              <a:gd name="connsiteY83-4188" fmla="*/ 1471162 h 4289134"/>
              <a:gd name="connsiteX84-4189" fmla="*/ 3228499 w 5231415"/>
              <a:gd name="connsiteY84-4190" fmla="*/ 1466877 h 4289134"/>
              <a:gd name="connsiteX85-4191" fmla="*/ 3376137 w 5231415"/>
              <a:gd name="connsiteY85-4192" fmla="*/ 1714051 h 4289134"/>
              <a:gd name="connsiteX86-4193" fmla="*/ 3427095 w 5231415"/>
              <a:gd name="connsiteY86-4194" fmla="*/ 1656900 h 4289134"/>
              <a:gd name="connsiteX87-4195" fmla="*/ 3433286 w 5231415"/>
              <a:gd name="connsiteY87-4196" fmla="*/ 1456399 h 4289134"/>
              <a:gd name="connsiteX88-4197" fmla="*/ 3589497 w 5231415"/>
              <a:gd name="connsiteY88-4198" fmla="*/ 1404963 h 4289134"/>
              <a:gd name="connsiteX89-4199" fmla="*/ 3641884 w 5231415"/>
              <a:gd name="connsiteY89-4200" fmla="*/ 1235895 h 4289134"/>
              <a:gd name="connsiteX90-4201" fmla="*/ 3763804 w 5231415"/>
              <a:gd name="connsiteY90-4202" fmla="*/ 1144455 h 4289134"/>
              <a:gd name="connsiteX91-4203" fmla="*/ 3889534 w 5231415"/>
              <a:gd name="connsiteY91-4204" fmla="*/ 1067302 h 4289134"/>
              <a:gd name="connsiteX92-4205" fmla="*/ 3984308 w 5231415"/>
              <a:gd name="connsiteY92-4206" fmla="*/ 1041109 h 4289134"/>
              <a:gd name="connsiteX93-4207" fmla="*/ 4090035 w 5231415"/>
              <a:gd name="connsiteY93-4208" fmla="*/ 1103021 h 4289134"/>
              <a:gd name="connsiteX94-4209" fmla="*/ 4229577 w 5231415"/>
              <a:gd name="connsiteY94-4210" fmla="*/ 1091115 h 4289134"/>
              <a:gd name="connsiteX95-4211" fmla="*/ 4464844 w 5231415"/>
              <a:gd name="connsiteY95-4212" fmla="*/ 1159695 h 4289134"/>
              <a:gd name="connsiteX96-4213" fmla="*/ 4440079 w 5231415"/>
              <a:gd name="connsiteY96-4214" fmla="*/ 1106355 h 4289134"/>
              <a:gd name="connsiteX97-4215" fmla="*/ 4356259 w 5231415"/>
              <a:gd name="connsiteY97-4216" fmla="*/ 1059206 h 4289134"/>
              <a:gd name="connsiteX98-4217" fmla="*/ 4375309 w 5231415"/>
              <a:gd name="connsiteY98-4218" fmla="*/ 988245 h 4289134"/>
              <a:gd name="connsiteX99-4219" fmla="*/ 4299109 w 5231415"/>
              <a:gd name="connsiteY99-4220" fmla="*/ 872516 h 4289134"/>
              <a:gd name="connsiteX100-4221" fmla="*/ 4196239 w 5231415"/>
              <a:gd name="connsiteY100-4222" fmla="*/ 902520 h 4289134"/>
              <a:gd name="connsiteX101-4223" fmla="*/ 4166712 w 5231415"/>
              <a:gd name="connsiteY101-4224" fmla="*/ 952526 h 4289134"/>
              <a:gd name="connsiteX102-4225" fmla="*/ 4150042 w 5231415"/>
              <a:gd name="connsiteY102-4226" fmla="*/ 1051586 h 4289134"/>
              <a:gd name="connsiteX103-4227" fmla="*/ 4100513 w 5231415"/>
              <a:gd name="connsiteY103-4228" fmla="*/ 1072065 h 4289134"/>
              <a:gd name="connsiteX104-4229" fmla="*/ 4007644 w 5231415"/>
              <a:gd name="connsiteY104-4230" fmla="*/ 981101 h 4289134"/>
              <a:gd name="connsiteX105-4231" fmla="*/ 3906203 w 5231415"/>
              <a:gd name="connsiteY105-4232" fmla="*/ 1030155 h 4289134"/>
              <a:gd name="connsiteX106-4233" fmla="*/ 3877628 w 5231415"/>
              <a:gd name="connsiteY106-4234" fmla="*/ 1001580 h 4289134"/>
              <a:gd name="connsiteX107-4235" fmla="*/ 3888582 w 5231415"/>
              <a:gd name="connsiteY107-4236" fmla="*/ 963956 h 4289134"/>
              <a:gd name="connsiteX108-4237" fmla="*/ 3937159 w 5231415"/>
              <a:gd name="connsiteY108-4238" fmla="*/ 869659 h 4289134"/>
              <a:gd name="connsiteX109-4239" fmla="*/ 3891916 w 5231415"/>
              <a:gd name="connsiteY109-4240" fmla="*/ 814414 h 4289134"/>
              <a:gd name="connsiteX110-4241" fmla="*/ 3763328 w 5231415"/>
              <a:gd name="connsiteY110-4242" fmla="*/ 820129 h 4289134"/>
              <a:gd name="connsiteX111-4243" fmla="*/ 3714750 w 5231415"/>
              <a:gd name="connsiteY111-4244" fmla="*/ 892519 h 4289134"/>
              <a:gd name="connsiteX112-4245" fmla="*/ 3525680 w 5231415"/>
              <a:gd name="connsiteY112-4246" fmla="*/ 948715 h 4289134"/>
              <a:gd name="connsiteX113-4247" fmla="*/ 3502819 w 5231415"/>
              <a:gd name="connsiteY113-4248" fmla="*/ 908712 h 4289134"/>
              <a:gd name="connsiteX114-4249" fmla="*/ 3537110 w 5231415"/>
              <a:gd name="connsiteY114-4250" fmla="*/ 744405 h 4289134"/>
              <a:gd name="connsiteX115-4251" fmla="*/ 3504724 w 5231415"/>
              <a:gd name="connsiteY115-4252" fmla="*/ 787743 h 4289134"/>
              <a:gd name="connsiteX116-4253" fmla="*/ 3294221 w 5231415"/>
              <a:gd name="connsiteY116-4254" fmla="*/ 826796 h 4289134"/>
              <a:gd name="connsiteX117-4255" fmla="*/ 3158967 w 5231415"/>
              <a:gd name="connsiteY117-4256" fmla="*/ 794412 h 4289134"/>
              <a:gd name="connsiteX118-4257" fmla="*/ 3118962 w 5231415"/>
              <a:gd name="connsiteY118-4258" fmla="*/ 751549 h 4289134"/>
              <a:gd name="connsiteX119-4259" fmla="*/ 3008472 w 5231415"/>
              <a:gd name="connsiteY119-4260" fmla="*/ 745833 h 4289134"/>
              <a:gd name="connsiteX120-4261" fmla="*/ 3001328 w 5231415"/>
              <a:gd name="connsiteY120-4262" fmla="*/ 991102 h 4289134"/>
              <a:gd name="connsiteX121-4263" fmla="*/ 2654617 w 5231415"/>
              <a:gd name="connsiteY121-4264" fmla="*/ 1005390 h 4289134"/>
              <a:gd name="connsiteX122-4265" fmla="*/ 2517934 w 5231415"/>
              <a:gd name="connsiteY122-4266" fmla="*/ 1042537 h 4289134"/>
              <a:gd name="connsiteX123-4267" fmla="*/ 2557939 w 5231415"/>
              <a:gd name="connsiteY123-4268" fmla="*/ 701542 h 4289134"/>
              <a:gd name="connsiteX124-4269" fmla="*/ 2457450 w 5231415"/>
              <a:gd name="connsiteY124-4270" fmla="*/ 714401 h 4289134"/>
              <a:gd name="connsiteX125-4271" fmla="*/ 2262664 w 5231415"/>
              <a:gd name="connsiteY125-4272" fmla="*/ 710115 h 4289134"/>
              <a:gd name="connsiteX126-4273" fmla="*/ 2229326 w 5231415"/>
              <a:gd name="connsiteY126-4274" fmla="*/ 717735 h 4289134"/>
              <a:gd name="connsiteX127-4275" fmla="*/ 2269332 w 5231415"/>
              <a:gd name="connsiteY127-4276" fmla="*/ 825843 h 4289134"/>
              <a:gd name="connsiteX128-4277" fmla="*/ 2299335 w 5231415"/>
              <a:gd name="connsiteY128-4278" fmla="*/ 919665 h 4289134"/>
              <a:gd name="connsiteX129-4279" fmla="*/ 2380296 w 5231415"/>
              <a:gd name="connsiteY129-4280" fmla="*/ 858705 h 4289134"/>
              <a:gd name="connsiteX130-4281" fmla="*/ 2432209 w 5231415"/>
              <a:gd name="connsiteY130-4282" fmla="*/ 939668 h 4289134"/>
              <a:gd name="connsiteX131-4283" fmla="*/ 2460784 w 5231415"/>
              <a:gd name="connsiteY131-4284" fmla="*/ 992055 h 4289134"/>
              <a:gd name="connsiteX132-4285" fmla="*/ 2415541 w 5231415"/>
              <a:gd name="connsiteY132-4286" fmla="*/ 1046348 h 4289134"/>
              <a:gd name="connsiteX133-4287" fmla="*/ 2289334 w 5231415"/>
              <a:gd name="connsiteY133-4288" fmla="*/ 984435 h 4289134"/>
              <a:gd name="connsiteX134-4289" fmla="*/ 2212657 w 5231415"/>
              <a:gd name="connsiteY134-4290" fmla="*/ 1067303 h 4289134"/>
              <a:gd name="connsiteX135-4291" fmla="*/ 2163604 w 5231415"/>
              <a:gd name="connsiteY135-4292" fmla="*/ 1053015 h 4289134"/>
              <a:gd name="connsiteX136-4293" fmla="*/ 2110264 w 5231415"/>
              <a:gd name="connsiteY136-4294" fmla="*/ 1037775 h 4289134"/>
              <a:gd name="connsiteX137-4295" fmla="*/ 2161699 w 5231415"/>
              <a:gd name="connsiteY137-4296" fmla="*/ 1148265 h 4289134"/>
              <a:gd name="connsiteX138-4297" fmla="*/ 2156936 w 5231415"/>
              <a:gd name="connsiteY138-4298" fmla="*/ 1209701 h 4289134"/>
              <a:gd name="connsiteX139-4299" fmla="*/ 2103121 w 5231415"/>
              <a:gd name="connsiteY139-4300" fmla="*/ 1243039 h 4289134"/>
              <a:gd name="connsiteX140-4301" fmla="*/ 2045494 w 5231415"/>
              <a:gd name="connsiteY140-4302" fmla="*/ 1204938 h 4289134"/>
              <a:gd name="connsiteX141-4303" fmla="*/ 2066449 w 5231415"/>
              <a:gd name="connsiteY141-4304" fmla="*/ 1098735 h 4289134"/>
              <a:gd name="connsiteX142-4305" fmla="*/ 2010251 w 5231415"/>
              <a:gd name="connsiteY142-4306" fmla="*/ 1157314 h 4289134"/>
              <a:gd name="connsiteX143-4307" fmla="*/ 1985964 w 5231415"/>
              <a:gd name="connsiteY143-4308" fmla="*/ 1244467 h 4289134"/>
              <a:gd name="connsiteX144-4309" fmla="*/ 1925003 w 5231415"/>
              <a:gd name="connsiteY144-4310" fmla="*/ 1250659 h 4289134"/>
              <a:gd name="connsiteX145-4311" fmla="*/ 1915479 w 5231415"/>
              <a:gd name="connsiteY145-4312" fmla="*/ 1404964 h 4289134"/>
              <a:gd name="connsiteX146-4313" fmla="*/ 1816893 w 5231415"/>
              <a:gd name="connsiteY146-4314" fmla="*/ 1420681 h 4289134"/>
              <a:gd name="connsiteX147-4315" fmla="*/ 1820228 w 5231415"/>
              <a:gd name="connsiteY147-4316" fmla="*/ 1364959 h 4289134"/>
              <a:gd name="connsiteX148-4317" fmla="*/ 1780223 w 5231415"/>
              <a:gd name="connsiteY148-4318" fmla="*/ 1317809 h 4289134"/>
              <a:gd name="connsiteX149-4319" fmla="*/ 1815465 w 5231415"/>
              <a:gd name="connsiteY149-4320" fmla="*/ 1248278 h 4289134"/>
              <a:gd name="connsiteX150-4321" fmla="*/ 1870234 w 5231415"/>
              <a:gd name="connsiteY150-4322" fmla="*/ 1138740 h 4289134"/>
              <a:gd name="connsiteX151-4323" fmla="*/ 1915478 w 5231415"/>
              <a:gd name="connsiteY151-4324" fmla="*/ 1172078 h 4289134"/>
              <a:gd name="connsiteX152-4325" fmla="*/ 1951195 w 5231415"/>
              <a:gd name="connsiteY152-4326" fmla="*/ 1079209 h 4289134"/>
              <a:gd name="connsiteX153-4327" fmla="*/ 1887855 w 5231415"/>
              <a:gd name="connsiteY153-4328" fmla="*/ 1080161 h 4289134"/>
              <a:gd name="connsiteX154-4329" fmla="*/ 1875473 w 5231415"/>
              <a:gd name="connsiteY154-4330" fmla="*/ 1014439 h 4289134"/>
              <a:gd name="connsiteX155-4331" fmla="*/ 1919764 w 5231415"/>
              <a:gd name="connsiteY155-4332" fmla="*/ 983006 h 4289134"/>
              <a:gd name="connsiteX156-4333" fmla="*/ 2002631 w 5231415"/>
              <a:gd name="connsiteY156-4334" fmla="*/ 1029203 h 4289134"/>
              <a:gd name="connsiteX157-4335" fmla="*/ 2028825 w 5231415"/>
              <a:gd name="connsiteY157-4336" fmla="*/ 937763 h 4289134"/>
              <a:gd name="connsiteX158-4337" fmla="*/ 2024539 w 5231415"/>
              <a:gd name="connsiteY158-4338" fmla="*/ 800603 h 4289134"/>
              <a:gd name="connsiteX159-4339" fmla="*/ 2079307 w 5231415"/>
              <a:gd name="connsiteY159-4340" fmla="*/ 742024 h 4289134"/>
              <a:gd name="connsiteX160-4341" fmla="*/ 1999774 w 5231415"/>
              <a:gd name="connsiteY160-4342" fmla="*/ 731546 h 4289134"/>
              <a:gd name="connsiteX161-4343" fmla="*/ 1996916 w 5231415"/>
              <a:gd name="connsiteY161-4344" fmla="*/ 663443 h 4289134"/>
              <a:gd name="connsiteX162-4345" fmla="*/ 1983499 w 5231415"/>
              <a:gd name="connsiteY162-4346" fmla="*/ 663949 h 4289134"/>
              <a:gd name="connsiteX163-4347" fmla="*/ 1987708 w 5231415"/>
              <a:gd name="connsiteY163-4348" fmla="*/ 672016 h 4289134"/>
              <a:gd name="connsiteX164-4349" fmla="*/ 1434887 w 5231415"/>
              <a:gd name="connsiteY164-4350" fmla="*/ 705635 h 4289134"/>
              <a:gd name="connsiteX165-4351" fmla="*/ 1211700 w 5231415"/>
              <a:gd name="connsiteY165-4352" fmla="*/ 799577 h 4289134"/>
              <a:gd name="connsiteX166-4353" fmla="*/ 1265397 w 5231415"/>
              <a:gd name="connsiteY166-4354" fmla="*/ 885849 h 4289134"/>
              <a:gd name="connsiteX167-4355" fmla="*/ 1518761 w 5231415"/>
              <a:gd name="connsiteY167-4356" fmla="*/ 1092066 h 4289134"/>
              <a:gd name="connsiteX168-4357" fmla="*/ 1462564 w 5231415"/>
              <a:gd name="connsiteY168-4358" fmla="*/ 1136833 h 4289134"/>
              <a:gd name="connsiteX169-4359" fmla="*/ 1373505 w 5231415"/>
              <a:gd name="connsiteY169-4360" fmla="*/ 1175410 h 4289134"/>
              <a:gd name="connsiteX170-4361" fmla="*/ 1273969 w 5231415"/>
              <a:gd name="connsiteY170-4362" fmla="*/ 1207794 h 4289134"/>
              <a:gd name="connsiteX171-4363" fmla="*/ 1213961 w 5231415"/>
              <a:gd name="connsiteY171-4364" fmla="*/ 1304473 h 4289134"/>
              <a:gd name="connsiteX172-4365" fmla="*/ 1359218 w 5231415"/>
              <a:gd name="connsiteY172-4366" fmla="*/ 1303043 h 4289134"/>
              <a:gd name="connsiteX173-4367" fmla="*/ 1395412 w 5231415"/>
              <a:gd name="connsiteY173-4368" fmla="*/ 1380673 h 4289134"/>
              <a:gd name="connsiteX174-4369" fmla="*/ 1341596 w 5231415"/>
              <a:gd name="connsiteY174-4370" fmla="*/ 1408772 h 4289134"/>
              <a:gd name="connsiteX175-4371" fmla="*/ 1309688 w 5231415"/>
              <a:gd name="connsiteY175-4372" fmla="*/ 1500211 h 4289134"/>
              <a:gd name="connsiteX176-4373" fmla="*/ 1221582 w 5231415"/>
              <a:gd name="connsiteY176-4374" fmla="*/ 1504498 h 4289134"/>
              <a:gd name="connsiteX177-4375" fmla="*/ 902018 w 5231415"/>
              <a:gd name="connsiteY177-4376" fmla="*/ 1606415 h 4289134"/>
              <a:gd name="connsiteX178-4377" fmla="*/ 825818 w 5231415"/>
              <a:gd name="connsiteY178-4378" fmla="*/ 1712619 h 4289134"/>
              <a:gd name="connsiteX179-4379" fmla="*/ 574834 w 5231415"/>
              <a:gd name="connsiteY179-4380" fmla="*/ 1791677 h 4289134"/>
              <a:gd name="connsiteX180-4381" fmla="*/ 549116 w 5231415"/>
              <a:gd name="connsiteY180-4382" fmla="*/ 1739765 h 4289134"/>
              <a:gd name="connsiteX181-4383" fmla="*/ 491015 w 5231415"/>
              <a:gd name="connsiteY181-4384" fmla="*/ 1744528 h 4289134"/>
              <a:gd name="connsiteX182-4385" fmla="*/ 484346 w 5231415"/>
              <a:gd name="connsiteY182-4386" fmla="*/ 1826920 h 4289134"/>
              <a:gd name="connsiteX183-4387" fmla="*/ 397669 w 5231415"/>
              <a:gd name="connsiteY183-4388" fmla="*/ 1885974 h 4289134"/>
              <a:gd name="connsiteX184-4389" fmla="*/ 384334 w 5231415"/>
              <a:gd name="connsiteY184-4390" fmla="*/ 1785962 h 4289134"/>
              <a:gd name="connsiteX185-4391" fmla="*/ 403384 w 5231415"/>
              <a:gd name="connsiteY185-4392" fmla="*/ 1776913 h 4289134"/>
              <a:gd name="connsiteX186-4393" fmla="*/ 411004 w 5231415"/>
              <a:gd name="connsiteY186-4394" fmla="*/ 1708333 h 4289134"/>
              <a:gd name="connsiteX187-4395" fmla="*/ 311944 w 5231415"/>
              <a:gd name="connsiteY187-4396" fmla="*/ 1677853 h 4289134"/>
              <a:gd name="connsiteX188-4397" fmla="*/ 306705 w 5231415"/>
              <a:gd name="connsiteY188-4398" fmla="*/ 1644040 h 4289134"/>
              <a:gd name="connsiteX189-4399" fmla="*/ 158115 w 5231415"/>
              <a:gd name="connsiteY189-4400" fmla="*/ 1599748 h 4289134"/>
              <a:gd name="connsiteX190-4401" fmla="*/ 23336 w 5231415"/>
              <a:gd name="connsiteY190-4402" fmla="*/ 1615941 h 4289134"/>
              <a:gd name="connsiteX191-4403" fmla="*/ 0 w 5231415"/>
              <a:gd name="connsiteY191-4404" fmla="*/ 1561648 h 4289134"/>
              <a:gd name="connsiteX192-4405" fmla="*/ 205264 w 5231415"/>
              <a:gd name="connsiteY192-4406" fmla="*/ 1488782 h 4289134"/>
              <a:gd name="connsiteX193-4407" fmla="*/ 1099318 w 5231415"/>
              <a:gd name="connsiteY193-4408" fmla="*/ 808873 h 4289134"/>
              <a:gd name="connsiteX194-4409" fmla="*/ 1297849 w 5231415"/>
              <a:gd name="connsiteY194-4410" fmla="*/ 687980 h 4289134"/>
              <a:gd name="connsiteX195-4411" fmla="*/ 1298258 w 5231415"/>
              <a:gd name="connsiteY195-4412" fmla="*/ 585039 h 4289134"/>
              <a:gd name="connsiteX196-4413" fmla="*/ 2369343 w 5231415"/>
              <a:gd name="connsiteY196-4414" fmla="*/ 201004 h 4289134"/>
              <a:gd name="connsiteX197-4415" fmla="*/ 3529489 w 5231415"/>
              <a:gd name="connsiteY197-4416" fmla="*/ 10027 h 4289134"/>
              <a:gd name="connsiteX198-4417" fmla="*/ 3833873 w 5231415"/>
              <a:gd name="connsiteY198-4418" fmla="*/ 435 h 4289134"/>
              <a:gd name="connsiteX0-4419" fmla="*/ 3833873 w 5231415"/>
              <a:gd name="connsiteY0-4420" fmla="*/ 435 h 4289134"/>
              <a:gd name="connsiteX1-4421" fmla="*/ 4729163 w 5231415"/>
              <a:gd name="connsiteY1-4422" fmla="*/ 60510 h 4289134"/>
              <a:gd name="connsiteX2-4423" fmla="*/ 4756309 w 5231415"/>
              <a:gd name="connsiteY2-4424" fmla="*/ 320066 h 4289134"/>
              <a:gd name="connsiteX3-4425" fmla="*/ 4901565 w 5231415"/>
              <a:gd name="connsiteY3-4426" fmla="*/ 549618 h 4289134"/>
              <a:gd name="connsiteX4-4427" fmla="*/ 5043964 w 5231415"/>
              <a:gd name="connsiteY4-4428" fmla="*/ 892995 h 4289134"/>
              <a:gd name="connsiteX5-4429" fmla="*/ 5217319 w 5231415"/>
              <a:gd name="connsiteY5-4430" fmla="*/ 1143026 h 4289134"/>
              <a:gd name="connsiteX6-4431" fmla="*/ 5181600 w 5231415"/>
              <a:gd name="connsiteY6-4432" fmla="*/ 1647851 h 4289134"/>
              <a:gd name="connsiteX7-4433" fmla="*/ 4830604 w 5231415"/>
              <a:gd name="connsiteY7-4434" fmla="*/ 2009801 h 4289134"/>
              <a:gd name="connsiteX8-4435" fmla="*/ 4082415 w 5231415"/>
              <a:gd name="connsiteY8-4436" fmla="*/ 2500815 h 4289134"/>
              <a:gd name="connsiteX9-4437" fmla="*/ 3478055 w 5231415"/>
              <a:gd name="connsiteY9-4438" fmla="*/ 3291390 h 4289134"/>
              <a:gd name="connsiteX10-4439" fmla="*/ 3278982 w 5231415"/>
              <a:gd name="connsiteY10-4440" fmla="*/ 4289134 h 4289134"/>
              <a:gd name="connsiteX11-4441" fmla="*/ 2331244 w 5231415"/>
              <a:gd name="connsiteY11-4442" fmla="*/ 3994335 h 4289134"/>
              <a:gd name="connsiteX12-4443" fmla="*/ 878205 w 5231415"/>
              <a:gd name="connsiteY12-4444" fmla="*/ 3684297 h 4289134"/>
              <a:gd name="connsiteX13-4445" fmla="*/ 212407 w 5231415"/>
              <a:gd name="connsiteY13-4446" fmla="*/ 3371400 h 4289134"/>
              <a:gd name="connsiteX14-4447" fmla="*/ 401954 w 5231415"/>
              <a:gd name="connsiteY14-4448" fmla="*/ 3154707 h 4289134"/>
              <a:gd name="connsiteX15-4449" fmla="*/ 802958 w 5231415"/>
              <a:gd name="connsiteY15-4450" fmla="*/ 3085174 h 4289134"/>
              <a:gd name="connsiteX16-4451" fmla="*/ 837724 w 5231415"/>
              <a:gd name="connsiteY16-4452" fmla="*/ 2820855 h 4289134"/>
              <a:gd name="connsiteX17-4453" fmla="*/ 882015 w 5231415"/>
              <a:gd name="connsiteY17-4454" fmla="*/ 2758942 h 4289134"/>
              <a:gd name="connsiteX18-4455" fmla="*/ 950595 w 5231415"/>
              <a:gd name="connsiteY18-4456" fmla="*/ 2537010 h 4289134"/>
              <a:gd name="connsiteX19-4457" fmla="*/ 1073467 w 5231415"/>
              <a:gd name="connsiteY19-4458" fmla="*/ 2499863 h 4289134"/>
              <a:gd name="connsiteX20-4459" fmla="*/ 1124903 w 5231415"/>
              <a:gd name="connsiteY20-4460" fmla="*/ 2576063 h 4289134"/>
              <a:gd name="connsiteX21-4461" fmla="*/ 1208247 w 5231415"/>
              <a:gd name="connsiteY21-4462" fmla="*/ 2450809 h 4289134"/>
              <a:gd name="connsiteX22-4463" fmla="*/ 1286827 w 5231415"/>
              <a:gd name="connsiteY22-4464" fmla="*/ 2414614 h 4289134"/>
              <a:gd name="connsiteX23-4465" fmla="*/ 1339216 w 5231415"/>
              <a:gd name="connsiteY23-4466" fmla="*/ 2336985 h 4289134"/>
              <a:gd name="connsiteX24-4467" fmla="*/ 1441132 w 5231415"/>
              <a:gd name="connsiteY24-4468" fmla="*/ 2305077 h 4289134"/>
              <a:gd name="connsiteX25-4469" fmla="*/ 1527334 w 5231415"/>
              <a:gd name="connsiteY25-4470" fmla="*/ 2240307 h 4289134"/>
              <a:gd name="connsiteX26-4471" fmla="*/ 1615917 w 5231415"/>
              <a:gd name="connsiteY26-4472" fmla="*/ 2261263 h 4289134"/>
              <a:gd name="connsiteX27-4473" fmla="*/ 1510665 w 5231415"/>
              <a:gd name="connsiteY27-4474" fmla="*/ 2523675 h 4289134"/>
              <a:gd name="connsiteX28-4475" fmla="*/ 1496378 w 5231415"/>
              <a:gd name="connsiteY28-4476" fmla="*/ 2679886 h 4289134"/>
              <a:gd name="connsiteX29-4477" fmla="*/ 1492568 w 5231415"/>
              <a:gd name="connsiteY29-4478" fmla="*/ 2906580 h 4289134"/>
              <a:gd name="connsiteX30-4479" fmla="*/ 1447324 w 5231415"/>
              <a:gd name="connsiteY30-4480" fmla="*/ 2996115 h 4289134"/>
              <a:gd name="connsiteX31-4481" fmla="*/ 1485900 w 5231415"/>
              <a:gd name="connsiteY31-4482" fmla="*/ 3075648 h 4289134"/>
              <a:gd name="connsiteX32-4483" fmla="*/ 1636395 w 5231415"/>
              <a:gd name="connsiteY32-4484" fmla="*/ 3063743 h 4289134"/>
              <a:gd name="connsiteX33-4485" fmla="*/ 1610678 w 5231415"/>
              <a:gd name="connsiteY33-4486" fmla="*/ 2948490 h 4289134"/>
              <a:gd name="connsiteX34-4487" fmla="*/ 1534477 w 5231415"/>
              <a:gd name="connsiteY34-4488" fmla="*/ 2852288 h 4289134"/>
              <a:gd name="connsiteX35-4489" fmla="*/ 1561624 w 5231415"/>
              <a:gd name="connsiteY35-4490" fmla="*/ 2595588 h 4289134"/>
              <a:gd name="connsiteX36-4491" fmla="*/ 1665923 w 5231415"/>
              <a:gd name="connsiteY36-4492" fmla="*/ 2554631 h 4289134"/>
              <a:gd name="connsiteX37-4493" fmla="*/ 1672590 w 5231415"/>
              <a:gd name="connsiteY37-4494" fmla="*/ 2710841 h 4289134"/>
              <a:gd name="connsiteX38-4495" fmla="*/ 1796415 w 5231415"/>
              <a:gd name="connsiteY38-4496" fmla="*/ 2699887 h 4289134"/>
              <a:gd name="connsiteX39-4497" fmla="*/ 1818323 w 5231415"/>
              <a:gd name="connsiteY39-4498" fmla="*/ 2596065 h 4289134"/>
              <a:gd name="connsiteX40-4499" fmla="*/ 1844040 w 5231415"/>
              <a:gd name="connsiteY40-4500" fmla="*/ 2510340 h 4289134"/>
              <a:gd name="connsiteX41-4501" fmla="*/ 1809273 w 5231415"/>
              <a:gd name="connsiteY41-4502" fmla="*/ 2432711 h 4289134"/>
              <a:gd name="connsiteX42-4503" fmla="*/ 1861185 w 5231415"/>
              <a:gd name="connsiteY42-4504" fmla="*/ 2353654 h 4289134"/>
              <a:gd name="connsiteX43-4505" fmla="*/ 1927860 w 5231415"/>
              <a:gd name="connsiteY43-4506" fmla="*/ 2378419 h 4289134"/>
              <a:gd name="connsiteX44-4507" fmla="*/ 1942148 w 5231415"/>
              <a:gd name="connsiteY44-4508" fmla="*/ 2284121 h 4289134"/>
              <a:gd name="connsiteX45-4509" fmla="*/ 1987868 w 5231415"/>
              <a:gd name="connsiteY45-4510" fmla="*/ 2241259 h 4289134"/>
              <a:gd name="connsiteX46-4511" fmla="*/ 2043113 w 5231415"/>
              <a:gd name="connsiteY46-4512" fmla="*/ 2318411 h 4289134"/>
              <a:gd name="connsiteX47-4513" fmla="*/ 2034540 w 5231415"/>
              <a:gd name="connsiteY47-4514" fmla="*/ 2391277 h 4289134"/>
              <a:gd name="connsiteX48-4515" fmla="*/ 2146459 w 5231415"/>
              <a:gd name="connsiteY48-4516" fmla="*/ 2395087 h 4289134"/>
              <a:gd name="connsiteX49-4517" fmla="*/ 2086452 w 5231415"/>
              <a:gd name="connsiteY49-4518" fmla="*/ 2322220 h 4289134"/>
              <a:gd name="connsiteX50-4519" fmla="*/ 2054543 w 5231415"/>
              <a:gd name="connsiteY50-4520" fmla="*/ 2226495 h 4289134"/>
              <a:gd name="connsiteX51-4521" fmla="*/ 2079784 w 5231415"/>
              <a:gd name="connsiteY51-4522" fmla="*/ 2188395 h 4289134"/>
              <a:gd name="connsiteX52-4523" fmla="*/ 2164080 w 5231415"/>
              <a:gd name="connsiteY52-4524" fmla="*/ 2185537 h 4289134"/>
              <a:gd name="connsiteX53-4525" fmla="*/ 2162651 w 5231415"/>
              <a:gd name="connsiteY53-4526" fmla="*/ 2285550 h 4289134"/>
              <a:gd name="connsiteX54-4527" fmla="*/ 2295049 w 5231415"/>
              <a:gd name="connsiteY54-4528" fmla="*/ 2283169 h 4289134"/>
              <a:gd name="connsiteX55-4529" fmla="*/ 2242185 w 5231415"/>
              <a:gd name="connsiteY55-4530" fmla="*/ 2395088 h 4289134"/>
              <a:gd name="connsiteX56-4531" fmla="*/ 2298859 w 5231415"/>
              <a:gd name="connsiteY56-4532" fmla="*/ 2412708 h 4289134"/>
              <a:gd name="connsiteX57-4533" fmla="*/ 2394109 w 5231415"/>
              <a:gd name="connsiteY57-4534" fmla="*/ 2367465 h 4289134"/>
              <a:gd name="connsiteX58-4535" fmla="*/ 2476500 w 5231415"/>
              <a:gd name="connsiteY58-4536" fmla="*/ 2247450 h 4289134"/>
              <a:gd name="connsiteX59-4537" fmla="*/ 2509838 w 5231415"/>
              <a:gd name="connsiteY59-4538" fmla="*/ 2268882 h 4289134"/>
              <a:gd name="connsiteX60-4539" fmla="*/ 2493645 w 5231415"/>
              <a:gd name="connsiteY60-4540" fmla="*/ 2227447 h 4289134"/>
              <a:gd name="connsiteX61-4541" fmla="*/ 2458402 w 5231415"/>
              <a:gd name="connsiteY61-4542" fmla="*/ 2121720 h 4289134"/>
              <a:gd name="connsiteX62-4543" fmla="*/ 2400777 w 5231415"/>
              <a:gd name="connsiteY62-4544" fmla="*/ 2018373 h 4289134"/>
              <a:gd name="connsiteX63-4545" fmla="*/ 2394109 w 5231415"/>
              <a:gd name="connsiteY63-4546" fmla="*/ 1935984 h 4289134"/>
              <a:gd name="connsiteX64-4547" fmla="*/ 2537937 w 5231415"/>
              <a:gd name="connsiteY64-4548" fmla="*/ 2014564 h 4289134"/>
              <a:gd name="connsiteX65-4549" fmla="*/ 2624138 w 5231415"/>
              <a:gd name="connsiteY65-4550" fmla="*/ 1878832 h 4289134"/>
              <a:gd name="connsiteX66-4551" fmla="*/ 2657952 w 5231415"/>
              <a:gd name="connsiteY66-4552" fmla="*/ 1775963 h 4289134"/>
              <a:gd name="connsiteX67-4553" fmla="*/ 2487930 w 5231415"/>
              <a:gd name="connsiteY67-4554" fmla="*/ 1740243 h 4289134"/>
              <a:gd name="connsiteX68-4555" fmla="*/ 2538413 w 5231415"/>
              <a:gd name="connsiteY68-4556" fmla="*/ 1683093 h 4289134"/>
              <a:gd name="connsiteX69-4557" fmla="*/ 2639853 w 5231415"/>
              <a:gd name="connsiteY69-4558" fmla="*/ 1689286 h 4289134"/>
              <a:gd name="connsiteX70-4559" fmla="*/ 2666524 w 5231415"/>
              <a:gd name="connsiteY70-4560" fmla="*/ 1639755 h 4289134"/>
              <a:gd name="connsiteX71-4561" fmla="*/ 2780824 w 5231415"/>
              <a:gd name="connsiteY71-4562" fmla="*/ 1807395 h 4289134"/>
              <a:gd name="connsiteX72-4563" fmla="*/ 2859405 w 5231415"/>
              <a:gd name="connsiteY72-4564" fmla="*/ 1906455 h 4289134"/>
              <a:gd name="connsiteX73-4565" fmla="*/ 2746534 w 5231415"/>
              <a:gd name="connsiteY73-4566" fmla="*/ 1664996 h 4289134"/>
              <a:gd name="connsiteX74-4567" fmla="*/ 2690813 w 5231415"/>
              <a:gd name="connsiteY74-4568" fmla="*/ 1638802 h 4289134"/>
              <a:gd name="connsiteX75-4569" fmla="*/ 2668906 w 5231415"/>
              <a:gd name="connsiteY75-4570" fmla="*/ 1589749 h 4289134"/>
              <a:gd name="connsiteX76-4571" fmla="*/ 2782253 w 5231415"/>
              <a:gd name="connsiteY76-4572" fmla="*/ 1459732 h 4289134"/>
              <a:gd name="connsiteX77-4573" fmla="*/ 2849880 w 5231415"/>
              <a:gd name="connsiteY77-4574" fmla="*/ 1576415 h 4289134"/>
              <a:gd name="connsiteX78-4575" fmla="*/ 2987040 w 5231415"/>
              <a:gd name="connsiteY78-4576" fmla="*/ 1722146 h 4289134"/>
              <a:gd name="connsiteX79-4577" fmla="*/ 3024664 w 5231415"/>
              <a:gd name="connsiteY79-4578" fmla="*/ 1754055 h 4289134"/>
              <a:gd name="connsiteX80-4579" fmla="*/ 3062764 w 5231415"/>
              <a:gd name="connsiteY80-4580" fmla="*/ 1607370 h 4289134"/>
              <a:gd name="connsiteX81-4581" fmla="*/ 3138964 w 5231415"/>
              <a:gd name="connsiteY81-4582" fmla="*/ 1635469 h 4289134"/>
              <a:gd name="connsiteX82-4583" fmla="*/ 3217069 w 5231415"/>
              <a:gd name="connsiteY82-4584" fmla="*/ 1551648 h 4289134"/>
              <a:gd name="connsiteX83-4585" fmla="*/ 3197543 w 5231415"/>
              <a:gd name="connsiteY83-4586" fmla="*/ 1471162 h 4289134"/>
              <a:gd name="connsiteX84-4587" fmla="*/ 3228499 w 5231415"/>
              <a:gd name="connsiteY84-4588" fmla="*/ 1466877 h 4289134"/>
              <a:gd name="connsiteX85-4589" fmla="*/ 3376137 w 5231415"/>
              <a:gd name="connsiteY85-4590" fmla="*/ 1714051 h 4289134"/>
              <a:gd name="connsiteX86-4591" fmla="*/ 3427095 w 5231415"/>
              <a:gd name="connsiteY86-4592" fmla="*/ 1656900 h 4289134"/>
              <a:gd name="connsiteX87-4593" fmla="*/ 3433286 w 5231415"/>
              <a:gd name="connsiteY87-4594" fmla="*/ 1456399 h 4289134"/>
              <a:gd name="connsiteX88-4595" fmla="*/ 3589497 w 5231415"/>
              <a:gd name="connsiteY88-4596" fmla="*/ 1404963 h 4289134"/>
              <a:gd name="connsiteX89-4597" fmla="*/ 3641884 w 5231415"/>
              <a:gd name="connsiteY89-4598" fmla="*/ 1235895 h 4289134"/>
              <a:gd name="connsiteX90-4599" fmla="*/ 3763804 w 5231415"/>
              <a:gd name="connsiteY90-4600" fmla="*/ 1144455 h 4289134"/>
              <a:gd name="connsiteX91-4601" fmla="*/ 3889534 w 5231415"/>
              <a:gd name="connsiteY91-4602" fmla="*/ 1067302 h 4289134"/>
              <a:gd name="connsiteX92-4603" fmla="*/ 3984308 w 5231415"/>
              <a:gd name="connsiteY92-4604" fmla="*/ 1041109 h 4289134"/>
              <a:gd name="connsiteX93-4605" fmla="*/ 4090035 w 5231415"/>
              <a:gd name="connsiteY93-4606" fmla="*/ 1103021 h 4289134"/>
              <a:gd name="connsiteX94-4607" fmla="*/ 4229577 w 5231415"/>
              <a:gd name="connsiteY94-4608" fmla="*/ 1091115 h 4289134"/>
              <a:gd name="connsiteX95-4609" fmla="*/ 4464844 w 5231415"/>
              <a:gd name="connsiteY95-4610" fmla="*/ 1159695 h 4289134"/>
              <a:gd name="connsiteX96-4611" fmla="*/ 4440079 w 5231415"/>
              <a:gd name="connsiteY96-4612" fmla="*/ 1106355 h 4289134"/>
              <a:gd name="connsiteX97-4613" fmla="*/ 4356259 w 5231415"/>
              <a:gd name="connsiteY97-4614" fmla="*/ 1059206 h 4289134"/>
              <a:gd name="connsiteX98-4615" fmla="*/ 4375309 w 5231415"/>
              <a:gd name="connsiteY98-4616" fmla="*/ 988245 h 4289134"/>
              <a:gd name="connsiteX99-4617" fmla="*/ 4299109 w 5231415"/>
              <a:gd name="connsiteY99-4618" fmla="*/ 872516 h 4289134"/>
              <a:gd name="connsiteX100-4619" fmla="*/ 4196239 w 5231415"/>
              <a:gd name="connsiteY100-4620" fmla="*/ 902520 h 4289134"/>
              <a:gd name="connsiteX101-4621" fmla="*/ 4166712 w 5231415"/>
              <a:gd name="connsiteY101-4622" fmla="*/ 952526 h 4289134"/>
              <a:gd name="connsiteX102-4623" fmla="*/ 4150042 w 5231415"/>
              <a:gd name="connsiteY102-4624" fmla="*/ 1051586 h 4289134"/>
              <a:gd name="connsiteX103-4625" fmla="*/ 4100513 w 5231415"/>
              <a:gd name="connsiteY103-4626" fmla="*/ 1072065 h 4289134"/>
              <a:gd name="connsiteX104-4627" fmla="*/ 4007644 w 5231415"/>
              <a:gd name="connsiteY104-4628" fmla="*/ 981101 h 4289134"/>
              <a:gd name="connsiteX105-4629" fmla="*/ 3906203 w 5231415"/>
              <a:gd name="connsiteY105-4630" fmla="*/ 1030155 h 4289134"/>
              <a:gd name="connsiteX106-4631" fmla="*/ 3877628 w 5231415"/>
              <a:gd name="connsiteY106-4632" fmla="*/ 1001580 h 4289134"/>
              <a:gd name="connsiteX107-4633" fmla="*/ 3888582 w 5231415"/>
              <a:gd name="connsiteY107-4634" fmla="*/ 963956 h 4289134"/>
              <a:gd name="connsiteX108-4635" fmla="*/ 3937159 w 5231415"/>
              <a:gd name="connsiteY108-4636" fmla="*/ 869659 h 4289134"/>
              <a:gd name="connsiteX109-4637" fmla="*/ 3891916 w 5231415"/>
              <a:gd name="connsiteY109-4638" fmla="*/ 814414 h 4289134"/>
              <a:gd name="connsiteX110-4639" fmla="*/ 3763328 w 5231415"/>
              <a:gd name="connsiteY110-4640" fmla="*/ 820129 h 4289134"/>
              <a:gd name="connsiteX111-4641" fmla="*/ 3714750 w 5231415"/>
              <a:gd name="connsiteY111-4642" fmla="*/ 892519 h 4289134"/>
              <a:gd name="connsiteX112-4643" fmla="*/ 3525680 w 5231415"/>
              <a:gd name="connsiteY112-4644" fmla="*/ 948715 h 4289134"/>
              <a:gd name="connsiteX113-4645" fmla="*/ 3502819 w 5231415"/>
              <a:gd name="connsiteY113-4646" fmla="*/ 908712 h 4289134"/>
              <a:gd name="connsiteX114-4647" fmla="*/ 3537110 w 5231415"/>
              <a:gd name="connsiteY114-4648" fmla="*/ 744405 h 4289134"/>
              <a:gd name="connsiteX115-4649" fmla="*/ 3504724 w 5231415"/>
              <a:gd name="connsiteY115-4650" fmla="*/ 787743 h 4289134"/>
              <a:gd name="connsiteX116-4651" fmla="*/ 3294221 w 5231415"/>
              <a:gd name="connsiteY116-4652" fmla="*/ 826796 h 4289134"/>
              <a:gd name="connsiteX117-4653" fmla="*/ 3158967 w 5231415"/>
              <a:gd name="connsiteY117-4654" fmla="*/ 794412 h 4289134"/>
              <a:gd name="connsiteX118-4655" fmla="*/ 3118962 w 5231415"/>
              <a:gd name="connsiteY118-4656" fmla="*/ 751549 h 4289134"/>
              <a:gd name="connsiteX119-4657" fmla="*/ 3008472 w 5231415"/>
              <a:gd name="connsiteY119-4658" fmla="*/ 745833 h 4289134"/>
              <a:gd name="connsiteX120-4659" fmla="*/ 3001328 w 5231415"/>
              <a:gd name="connsiteY120-4660" fmla="*/ 991102 h 4289134"/>
              <a:gd name="connsiteX121-4661" fmla="*/ 2654617 w 5231415"/>
              <a:gd name="connsiteY121-4662" fmla="*/ 1005390 h 4289134"/>
              <a:gd name="connsiteX122-4663" fmla="*/ 2517934 w 5231415"/>
              <a:gd name="connsiteY122-4664" fmla="*/ 1042537 h 4289134"/>
              <a:gd name="connsiteX123-4665" fmla="*/ 2557939 w 5231415"/>
              <a:gd name="connsiteY123-4666" fmla="*/ 701542 h 4289134"/>
              <a:gd name="connsiteX124-4667" fmla="*/ 2457450 w 5231415"/>
              <a:gd name="connsiteY124-4668" fmla="*/ 714401 h 4289134"/>
              <a:gd name="connsiteX125-4669" fmla="*/ 2262664 w 5231415"/>
              <a:gd name="connsiteY125-4670" fmla="*/ 710115 h 4289134"/>
              <a:gd name="connsiteX126-4671" fmla="*/ 2229326 w 5231415"/>
              <a:gd name="connsiteY126-4672" fmla="*/ 717735 h 4289134"/>
              <a:gd name="connsiteX127-4673" fmla="*/ 2269332 w 5231415"/>
              <a:gd name="connsiteY127-4674" fmla="*/ 825843 h 4289134"/>
              <a:gd name="connsiteX128-4675" fmla="*/ 2299335 w 5231415"/>
              <a:gd name="connsiteY128-4676" fmla="*/ 919665 h 4289134"/>
              <a:gd name="connsiteX129-4677" fmla="*/ 2380296 w 5231415"/>
              <a:gd name="connsiteY129-4678" fmla="*/ 858705 h 4289134"/>
              <a:gd name="connsiteX130-4679" fmla="*/ 2432209 w 5231415"/>
              <a:gd name="connsiteY130-4680" fmla="*/ 939668 h 4289134"/>
              <a:gd name="connsiteX131-4681" fmla="*/ 2460784 w 5231415"/>
              <a:gd name="connsiteY131-4682" fmla="*/ 992055 h 4289134"/>
              <a:gd name="connsiteX132-4683" fmla="*/ 2415541 w 5231415"/>
              <a:gd name="connsiteY132-4684" fmla="*/ 1046348 h 4289134"/>
              <a:gd name="connsiteX133-4685" fmla="*/ 2289334 w 5231415"/>
              <a:gd name="connsiteY133-4686" fmla="*/ 984435 h 4289134"/>
              <a:gd name="connsiteX134-4687" fmla="*/ 2212657 w 5231415"/>
              <a:gd name="connsiteY134-4688" fmla="*/ 1067303 h 4289134"/>
              <a:gd name="connsiteX135-4689" fmla="*/ 2163604 w 5231415"/>
              <a:gd name="connsiteY135-4690" fmla="*/ 1053015 h 4289134"/>
              <a:gd name="connsiteX136-4691" fmla="*/ 2110264 w 5231415"/>
              <a:gd name="connsiteY136-4692" fmla="*/ 1037775 h 4289134"/>
              <a:gd name="connsiteX137-4693" fmla="*/ 2161699 w 5231415"/>
              <a:gd name="connsiteY137-4694" fmla="*/ 1148265 h 4289134"/>
              <a:gd name="connsiteX138-4695" fmla="*/ 2156936 w 5231415"/>
              <a:gd name="connsiteY138-4696" fmla="*/ 1209701 h 4289134"/>
              <a:gd name="connsiteX139-4697" fmla="*/ 2103121 w 5231415"/>
              <a:gd name="connsiteY139-4698" fmla="*/ 1243039 h 4289134"/>
              <a:gd name="connsiteX140-4699" fmla="*/ 2045494 w 5231415"/>
              <a:gd name="connsiteY140-4700" fmla="*/ 1204938 h 4289134"/>
              <a:gd name="connsiteX141-4701" fmla="*/ 2066449 w 5231415"/>
              <a:gd name="connsiteY141-4702" fmla="*/ 1098735 h 4289134"/>
              <a:gd name="connsiteX142-4703" fmla="*/ 2010251 w 5231415"/>
              <a:gd name="connsiteY142-4704" fmla="*/ 1157314 h 4289134"/>
              <a:gd name="connsiteX143-4705" fmla="*/ 1985964 w 5231415"/>
              <a:gd name="connsiteY143-4706" fmla="*/ 1244467 h 4289134"/>
              <a:gd name="connsiteX144-4707" fmla="*/ 1925003 w 5231415"/>
              <a:gd name="connsiteY144-4708" fmla="*/ 1250659 h 4289134"/>
              <a:gd name="connsiteX145-4709" fmla="*/ 1915479 w 5231415"/>
              <a:gd name="connsiteY145-4710" fmla="*/ 1404964 h 4289134"/>
              <a:gd name="connsiteX146-4711" fmla="*/ 1816893 w 5231415"/>
              <a:gd name="connsiteY146-4712" fmla="*/ 1420681 h 4289134"/>
              <a:gd name="connsiteX147-4713" fmla="*/ 1820228 w 5231415"/>
              <a:gd name="connsiteY147-4714" fmla="*/ 1364959 h 4289134"/>
              <a:gd name="connsiteX148-4715" fmla="*/ 1780223 w 5231415"/>
              <a:gd name="connsiteY148-4716" fmla="*/ 1317809 h 4289134"/>
              <a:gd name="connsiteX149-4717" fmla="*/ 1815465 w 5231415"/>
              <a:gd name="connsiteY149-4718" fmla="*/ 1248278 h 4289134"/>
              <a:gd name="connsiteX150-4719" fmla="*/ 1870234 w 5231415"/>
              <a:gd name="connsiteY150-4720" fmla="*/ 1138740 h 4289134"/>
              <a:gd name="connsiteX151-4721" fmla="*/ 1915478 w 5231415"/>
              <a:gd name="connsiteY151-4722" fmla="*/ 1172078 h 4289134"/>
              <a:gd name="connsiteX152-4723" fmla="*/ 1951195 w 5231415"/>
              <a:gd name="connsiteY152-4724" fmla="*/ 1079209 h 4289134"/>
              <a:gd name="connsiteX153-4725" fmla="*/ 1887855 w 5231415"/>
              <a:gd name="connsiteY153-4726" fmla="*/ 1080161 h 4289134"/>
              <a:gd name="connsiteX154-4727" fmla="*/ 1875473 w 5231415"/>
              <a:gd name="connsiteY154-4728" fmla="*/ 1014439 h 4289134"/>
              <a:gd name="connsiteX155-4729" fmla="*/ 1919764 w 5231415"/>
              <a:gd name="connsiteY155-4730" fmla="*/ 983006 h 4289134"/>
              <a:gd name="connsiteX156-4731" fmla="*/ 2002631 w 5231415"/>
              <a:gd name="connsiteY156-4732" fmla="*/ 1029203 h 4289134"/>
              <a:gd name="connsiteX157-4733" fmla="*/ 2028825 w 5231415"/>
              <a:gd name="connsiteY157-4734" fmla="*/ 937763 h 4289134"/>
              <a:gd name="connsiteX158-4735" fmla="*/ 2024539 w 5231415"/>
              <a:gd name="connsiteY158-4736" fmla="*/ 800603 h 4289134"/>
              <a:gd name="connsiteX159-4737" fmla="*/ 2079307 w 5231415"/>
              <a:gd name="connsiteY159-4738" fmla="*/ 742024 h 4289134"/>
              <a:gd name="connsiteX160-4739" fmla="*/ 1999774 w 5231415"/>
              <a:gd name="connsiteY160-4740" fmla="*/ 731546 h 4289134"/>
              <a:gd name="connsiteX161-4741" fmla="*/ 1996916 w 5231415"/>
              <a:gd name="connsiteY161-4742" fmla="*/ 663443 h 4289134"/>
              <a:gd name="connsiteX162-4743" fmla="*/ 1983499 w 5231415"/>
              <a:gd name="connsiteY162-4744" fmla="*/ 663949 h 4289134"/>
              <a:gd name="connsiteX163-4745" fmla="*/ 1987708 w 5231415"/>
              <a:gd name="connsiteY163-4746" fmla="*/ 672016 h 4289134"/>
              <a:gd name="connsiteX164-4747" fmla="*/ 1434887 w 5231415"/>
              <a:gd name="connsiteY164-4748" fmla="*/ 705635 h 4289134"/>
              <a:gd name="connsiteX165-4749" fmla="*/ 1207591 w 5231415"/>
              <a:gd name="connsiteY165-4750" fmla="*/ 807797 h 4289134"/>
              <a:gd name="connsiteX166-4751" fmla="*/ 1265397 w 5231415"/>
              <a:gd name="connsiteY166-4752" fmla="*/ 885849 h 4289134"/>
              <a:gd name="connsiteX167-4753" fmla="*/ 1518761 w 5231415"/>
              <a:gd name="connsiteY167-4754" fmla="*/ 1092066 h 4289134"/>
              <a:gd name="connsiteX168-4755" fmla="*/ 1462564 w 5231415"/>
              <a:gd name="connsiteY168-4756" fmla="*/ 1136833 h 4289134"/>
              <a:gd name="connsiteX169-4757" fmla="*/ 1373505 w 5231415"/>
              <a:gd name="connsiteY169-4758" fmla="*/ 1175410 h 4289134"/>
              <a:gd name="connsiteX170-4759" fmla="*/ 1273969 w 5231415"/>
              <a:gd name="connsiteY170-4760" fmla="*/ 1207794 h 4289134"/>
              <a:gd name="connsiteX171-4761" fmla="*/ 1213961 w 5231415"/>
              <a:gd name="connsiteY171-4762" fmla="*/ 1304473 h 4289134"/>
              <a:gd name="connsiteX172-4763" fmla="*/ 1359218 w 5231415"/>
              <a:gd name="connsiteY172-4764" fmla="*/ 1303043 h 4289134"/>
              <a:gd name="connsiteX173-4765" fmla="*/ 1395412 w 5231415"/>
              <a:gd name="connsiteY173-4766" fmla="*/ 1380673 h 4289134"/>
              <a:gd name="connsiteX174-4767" fmla="*/ 1341596 w 5231415"/>
              <a:gd name="connsiteY174-4768" fmla="*/ 1408772 h 4289134"/>
              <a:gd name="connsiteX175-4769" fmla="*/ 1309688 w 5231415"/>
              <a:gd name="connsiteY175-4770" fmla="*/ 1500211 h 4289134"/>
              <a:gd name="connsiteX176-4771" fmla="*/ 1221582 w 5231415"/>
              <a:gd name="connsiteY176-4772" fmla="*/ 1504498 h 4289134"/>
              <a:gd name="connsiteX177-4773" fmla="*/ 902018 w 5231415"/>
              <a:gd name="connsiteY177-4774" fmla="*/ 1606415 h 4289134"/>
              <a:gd name="connsiteX178-4775" fmla="*/ 825818 w 5231415"/>
              <a:gd name="connsiteY178-4776" fmla="*/ 1712619 h 4289134"/>
              <a:gd name="connsiteX179-4777" fmla="*/ 574834 w 5231415"/>
              <a:gd name="connsiteY179-4778" fmla="*/ 1791677 h 4289134"/>
              <a:gd name="connsiteX180-4779" fmla="*/ 549116 w 5231415"/>
              <a:gd name="connsiteY180-4780" fmla="*/ 1739765 h 4289134"/>
              <a:gd name="connsiteX181-4781" fmla="*/ 491015 w 5231415"/>
              <a:gd name="connsiteY181-4782" fmla="*/ 1744528 h 4289134"/>
              <a:gd name="connsiteX182-4783" fmla="*/ 484346 w 5231415"/>
              <a:gd name="connsiteY182-4784" fmla="*/ 1826920 h 4289134"/>
              <a:gd name="connsiteX183-4785" fmla="*/ 397669 w 5231415"/>
              <a:gd name="connsiteY183-4786" fmla="*/ 1885974 h 4289134"/>
              <a:gd name="connsiteX184-4787" fmla="*/ 384334 w 5231415"/>
              <a:gd name="connsiteY184-4788" fmla="*/ 1785962 h 4289134"/>
              <a:gd name="connsiteX185-4789" fmla="*/ 403384 w 5231415"/>
              <a:gd name="connsiteY185-4790" fmla="*/ 1776913 h 4289134"/>
              <a:gd name="connsiteX186-4791" fmla="*/ 411004 w 5231415"/>
              <a:gd name="connsiteY186-4792" fmla="*/ 1708333 h 4289134"/>
              <a:gd name="connsiteX187-4793" fmla="*/ 311944 w 5231415"/>
              <a:gd name="connsiteY187-4794" fmla="*/ 1677853 h 4289134"/>
              <a:gd name="connsiteX188-4795" fmla="*/ 306705 w 5231415"/>
              <a:gd name="connsiteY188-4796" fmla="*/ 1644040 h 4289134"/>
              <a:gd name="connsiteX189-4797" fmla="*/ 158115 w 5231415"/>
              <a:gd name="connsiteY189-4798" fmla="*/ 1599748 h 4289134"/>
              <a:gd name="connsiteX190-4799" fmla="*/ 23336 w 5231415"/>
              <a:gd name="connsiteY190-4800" fmla="*/ 1615941 h 4289134"/>
              <a:gd name="connsiteX191-4801" fmla="*/ 0 w 5231415"/>
              <a:gd name="connsiteY191-4802" fmla="*/ 1561648 h 4289134"/>
              <a:gd name="connsiteX192-4803" fmla="*/ 205264 w 5231415"/>
              <a:gd name="connsiteY192-4804" fmla="*/ 1488782 h 4289134"/>
              <a:gd name="connsiteX193-4805" fmla="*/ 1099318 w 5231415"/>
              <a:gd name="connsiteY193-4806" fmla="*/ 808873 h 4289134"/>
              <a:gd name="connsiteX194-4807" fmla="*/ 1297849 w 5231415"/>
              <a:gd name="connsiteY194-4808" fmla="*/ 687980 h 4289134"/>
              <a:gd name="connsiteX195-4809" fmla="*/ 1298258 w 5231415"/>
              <a:gd name="connsiteY195-4810" fmla="*/ 585039 h 4289134"/>
              <a:gd name="connsiteX196-4811" fmla="*/ 2369343 w 5231415"/>
              <a:gd name="connsiteY196-4812" fmla="*/ 201004 h 4289134"/>
              <a:gd name="connsiteX197-4813" fmla="*/ 3529489 w 5231415"/>
              <a:gd name="connsiteY197-4814" fmla="*/ 10027 h 4289134"/>
              <a:gd name="connsiteX198-4815" fmla="*/ 3833873 w 5231415"/>
              <a:gd name="connsiteY198-4816" fmla="*/ 435 h 4289134"/>
              <a:gd name="connsiteX0-4817" fmla="*/ 3833873 w 5231415"/>
              <a:gd name="connsiteY0-4818" fmla="*/ 435 h 4289134"/>
              <a:gd name="connsiteX1-4819" fmla="*/ 4729163 w 5231415"/>
              <a:gd name="connsiteY1-4820" fmla="*/ 60510 h 4289134"/>
              <a:gd name="connsiteX2-4821" fmla="*/ 4756309 w 5231415"/>
              <a:gd name="connsiteY2-4822" fmla="*/ 320066 h 4289134"/>
              <a:gd name="connsiteX3-4823" fmla="*/ 4901565 w 5231415"/>
              <a:gd name="connsiteY3-4824" fmla="*/ 549618 h 4289134"/>
              <a:gd name="connsiteX4-4825" fmla="*/ 5043964 w 5231415"/>
              <a:gd name="connsiteY4-4826" fmla="*/ 892995 h 4289134"/>
              <a:gd name="connsiteX5-4827" fmla="*/ 5217319 w 5231415"/>
              <a:gd name="connsiteY5-4828" fmla="*/ 1143026 h 4289134"/>
              <a:gd name="connsiteX6-4829" fmla="*/ 5181600 w 5231415"/>
              <a:gd name="connsiteY6-4830" fmla="*/ 1647851 h 4289134"/>
              <a:gd name="connsiteX7-4831" fmla="*/ 4830604 w 5231415"/>
              <a:gd name="connsiteY7-4832" fmla="*/ 2009801 h 4289134"/>
              <a:gd name="connsiteX8-4833" fmla="*/ 4082415 w 5231415"/>
              <a:gd name="connsiteY8-4834" fmla="*/ 2500815 h 4289134"/>
              <a:gd name="connsiteX9-4835" fmla="*/ 3478055 w 5231415"/>
              <a:gd name="connsiteY9-4836" fmla="*/ 3291390 h 4289134"/>
              <a:gd name="connsiteX10-4837" fmla="*/ 3278982 w 5231415"/>
              <a:gd name="connsiteY10-4838" fmla="*/ 4289134 h 4289134"/>
              <a:gd name="connsiteX11-4839" fmla="*/ 2331244 w 5231415"/>
              <a:gd name="connsiteY11-4840" fmla="*/ 3994335 h 4289134"/>
              <a:gd name="connsiteX12-4841" fmla="*/ 878205 w 5231415"/>
              <a:gd name="connsiteY12-4842" fmla="*/ 3684297 h 4289134"/>
              <a:gd name="connsiteX13-4843" fmla="*/ 212407 w 5231415"/>
              <a:gd name="connsiteY13-4844" fmla="*/ 3371400 h 4289134"/>
              <a:gd name="connsiteX14-4845" fmla="*/ 401954 w 5231415"/>
              <a:gd name="connsiteY14-4846" fmla="*/ 3154707 h 4289134"/>
              <a:gd name="connsiteX15-4847" fmla="*/ 802958 w 5231415"/>
              <a:gd name="connsiteY15-4848" fmla="*/ 3085174 h 4289134"/>
              <a:gd name="connsiteX16-4849" fmla="*/ 837724 w 5231415"/>
              <a:gd name="connsiteY16-4850" fmla="*/ 2820855 h 4289134"/>
              <a:gd name="connsiteX17-4851" fmla="*/ 882015 w 5231415"/>
              <a:gd name="connsiteY17-4852" fmla="*/ 2758942 h 4289134"/>
              <a:gd name="connsiteX18-4853" fmla="*/ 950595 w 5231415"/>
              <a:gd name="connsiteY18-4854" fmla="*/ 2537010 h 4289134"/>
              <a:gd name="connsiteX19-4855" fmla="*/ 1073467 w 5231415"/>
              <a:gd name="connsiteY19-4856" fmla="*/ 2499863 h 4289134"/>
              <a:gd name="connsiteX20-4857" fmla="*/ 1124903 w 5231415"/>
              <a:gd name="connsiteY20-4858" fmla="*/ 2576063 h 4289134"/>
              <a:gd name="connsiteX21-4859" fmla="*/ 1208247 w 5231415"/>
              <a:gd name="connsiteY21-4860" fmla="*/ 2450809 h 4289134"/>
              <a:gd name="connsiteX22-4861" fmla="*/ 1286827 w 5231415"/>
              <a:gd name="connsiteY22-4862" fmla="*/ 2414614 h 4289134"/>
              <a:gd name="connsiteX23-4863" fmla="*/ 1339216 w 5231415"/>
              <a:gd name="connsiteY23-4864" fmla="*/ 2336985 h 4289134"/>
              <a:gd name="connsiteX24-4865" fmla="*/ 1441132 w 5231415"/>
              <a:gd name="connsiteY24-4866" fmla="*/ 2305077 h 4289134"/>
              <a:gd name="connsiteX25-4867" fmla="*/ 1527334 w 5231415"/>
              <a:gd name="connsiteY25-4868" fmla="*/ 2240307 h 4289134"/>
              <a:gd name="connsiteX26-4869" fmla="*/ 1615917 w 5231415"/>
              <a:gd name="connsiteY26-4870" fmla="*/ 2261263 h 4289134"/>
              <a:gd name="connsiteX27-4871" fmla="*/ 1510665 w 5231415"/>
              <a:gd name="connsiteY27-4872" fmla="*/ 2523675 h 4289134"/>
              <a:gd name="connsiteX28-4873" fmla="*/ 1496378 w 5231415"/>
              <a:gd name="connsiteY28-4874" fmla="*/ 2679886 h 4289134"/>
              <a:gd name="connsiteX29-4875" fmla="*/ 1492568 w 5231415"/>
              <a:gd name="connsiteY29-4876" fmla="*/ 2906580 h 4289134"/>
              <a:gd name="connsiteX30-4877" fmla="*/ 1447324 w 5231415"/>
              <a:gd name="connsiteY30-4878" fmla="*/ 2996115 h 4289134"/>
              <a:gd name="connsiteX31-4879" fmla="*/ 1485900 w 5231415"/>
              <a:gd name="connsiteY31-4880" fmla="*/ 3075648 h 4289134"/>
              <a:gd name="connsiteX32-4881" fmla="*/ 1636395 w 5231415"/>
              <a:gd name="connsiteY32-4882" fmla="*/ 3063743 h 4289134"/>
              <a:gd name="connsiteX33-4883" fmla="*/ 1610678 w 5231415"/>
              <a:gd name="connsiteY33-4884" fmla="*/ 2948490 h 4289134"/>
              <a:gd name="connsiteX34-4885" fmla="*/ 1534477 w 5231415"/>
              <a:gd name="connsiteY34-4886" fmla="*/ 2852288 h 4289134"/>
              <a:gd name="connsiteX35-4887" fmla="*/ 1561624 w 5231415"/>
              <a:gd name="connsiteY35-4888" fmla="*/ 2595588 h 4289134"/>
              <a:gd name="connsiteX36-4889" fmla="*/ 1665923 w 5231415"/>
              <a:gd name="connsiteY36-4890" fmla="*/ 2554631 h 4289134"/>
              <a:gd name="connsiteX37-4891" fmla="*/ 1672590 w 5231415"/>
              <a:gd name="connsiteY37-4892" fmla="*/ 2710841 h 4289134"/>
              <a:gd name="connsiteX38-4893" fmla="*/ 1796415 w 5231415"/>
              <a:gd name="connsiteY38-4894" fmla="*/ 2699887 h 4289134"/>
              <a:gd name="connsiteX39-4895" fmla="*/ 1818323 w 5231415"/>
              <a:gd name="connsiteY39-4896" fmla="*/ 2596065 h 4289134"/>
              <a:gd name="connsiteX40-4897" fmla="*/ 1844040 w 5231415"/>
              <a:gd name="connsiteY40-4898" fmla="*/ 2510340 h 4289134"/>
              <a:gd name="connsiteX41-4899" fmla="*/ 1809273 w 5231415"/>
              <a:gd name="connsiteY41-4900" fmla="*/ 2432711 h 4289134"/>
              <a:gd name="connsiteX42-4901" fmla="*/ 1861185 w 5231415"/>
              <a:gd name="connsiteY42-4902" fmla="*/ 2353654 h 4289134"/>
              <a:gd name="connsiteX43-4903" fmla="*/ 1927860 w 5231415"/>
              <a:gd name="connsiteY43-4904" fmla="*/ 2378419 h 4289134"/>
              <a:gd name="connsiteX44-4905" fmla="*/ 1942148 w 5231415"/>
              <a:gd name="connsiteY44-4906" fmla="*/ 2284121 h 4289134"/>
              <a:gd name="connsiteX45-4907" fmla="*/ 1987868 w 5231415"/>
              <a:gd name="connsiteY45-4908" fmla="*/ 2241259 h 4289134"/>
              <a:gd name="connsiteX46-4909" fmla="*/ 2043113 w 5231415"/>
              <a:gd name="connsiteY46-4910" fmla="*/ 2318411 h 4289134"/>
              <a:gd name="connsiteX47-4911" fmla="*/ 2034540 w 5231415"/>
              <a:gd name="connsiteY47-4912" fmla="*/ 2391277 h 4289134"/>
              <a:gd name="connsiteX48-4913" fmla="*/ 2146459 w 5231415"/>
              <a:gd name="connsiteY48-4914" fmla="*/ 2395087 h 4289134"/>
              <a:gd name="connsiteX49-4915" fmla="*/ 2086452 w 5231415"/>
              <a:gd name="connsiteY49-4916" fmla="*/ 2322220 h 4289134"/>
              <a:gd name="connsiteX50-4917" fmla="*/ 2054543 w 5231415"/>
              <a:gd name="connsiteY50-4918" fmla="*/ 2226495 h 4289134"/>
              <a:gd name="connsiteX51-4919" fmla="*/ 2079784 w 5231415"/>
              <a:gd name="connsiteY51-4920" fmla="*/ 2188395 h 4289134"/>
              <a:gd name="connsiteX52-4921" fmla="*/ 2164080 w 5231415"/>
              <a:gd name="connsiteY52-4922" fmla="*/ 2185537 h 4289134"/>
              <a:gd name="connsiteX53-4923" fmla="*/ 2162651 w 5231415"/>
              <a:gd name="connsiteY53-4924" fmla="*/ 2285550 h 4289134"/>
              <a:gd name="connsiteX54-4925" fmla="*/ 2295049 w 5231415"/>
              <a:gd name="connsiteY54-4926" fmla="*/ 2283169 h 4289134"/>
              <a:gd name="connsiteX55-4927" fmla="*/ 2242185 w 5231415"/>
              <a:gd name="connsiteY55-4928" fmla="*/ 2395088 h 4289134"/>
              <a:gd name="connsiteX56-4929" fmla="*/ 2298859 w 5231415"/>
              <a:gd name="connsiteY56-4930" fmla="*/ 2412708 h 4289134"/>
              <a:gd name="connsiteX57-4931" fmla="*/ 2394109 w 5231415"/>
              <a:gd name="connsiteY57-4932" fmla="*/ 2367465 h 4289134"/>
              <a:gd name="connsiteX58-4933" fmla="*/ 2476500 w 5231415"/>
              <a:gd name="connsiteY58-4934" fmla="*/ 2247450 h 4289134"/>
              <a:gd name="connsiteX59-4935" fmla="*/ 2509838 w 5231415"/>
              <a:gd name="connsiteY59-4936" fmla="*/ 2268882 h 4289134"/>
              <a:gd name="connsiteX60-4937" fmla="*/ 2493645 w 5231415"/>
              <a:gd name="connsiteY60-4938" fmla="*/ 2227447 h 4289134"/>
              <a:gd name="connsiteX61-4939" fmla="*/ 2458402 w 5231415"/>
              <a:gd name="connsiteY61-4940" fmla="*/ 2121720 h 4289134"/>
              <a:gd name="connsiteX62-4941" fmla="*/ 2400777 w 5231415"/>
              <a:gd name="connsiteY62-4942" fmla="*/ 2018373 h 4289134"/>
              <a:gd name="connsiteX63-4943" fmla="*/ 2394109 w 5231415"/>
              <a:gd name="connsiteY63-4944" fmla="*/ 1935984 h 4289134"/>
              <a:gd name="connsiteX64-4945" fmla="*/ 2537937 w 5231415"/>
              <a:gd name="connsiteY64-4946" fmla="*/ 2014564 h 4289134"/>
              <a:gd name="connsiteX65-4947" fmla="*/ 2624138 w 5231415"/>
              <a:gd name="connsiteY65-4948" fmla="*/ 1878832 h 4289134"/>
              <a:gd name="connsiteX66-4949" fmla="*/ 2657952 w 5231415"/>
              <a:gd name="connsiteY66-4950" fmla="*/ 1775963 h 4289134"/>
              <a:gd name="connsiteX67-4951" fmla="*/ 2487930 w 5231415"/>
              <a:gd name="connsiteY67-4952" fmla="*/ 1740243 h 4289134"/>
              <a:gd name="connsiteX68-4953" fmla="*/ 2538413 w 5231415"/>
              <a:gd name="connsiteY68-4954" fmla="*/ 1683093 h 4289134"/>
              <a:gd name="connsiteX69-4955" fmla="*/ 2639853 w 5231415"/>
              <a:gd name="connsiteY69-4956" fmla="*/ 1689286 h 4289134"/>
              <a:gd name="connsiteX70-4957" fmla="*/ 2666524 w 5231415"/>
              <a:gd name="connsiteY70-4958" fmla="*/ 1639755 h 4289134"/>
              <a:gd name="connsiteX71-4959" fmla="*/ 2780824 w 5231415"/>
              <a:gd name="connsiteY71-4960" fmla="*/ 1807395 h 4289134"/>
              <a:gd name="connsiteX72-4961" fmla="*/ 2859405 w 5231415"/>
              <a:gd name="connsiteY72-4962" fmla="*/ 1906455 h 4289134"/>
              <a:gd name="connsiteX73-4963" fmla="*/ 2746534 w 5231415"/>
              <a:gd name="connsiteY73-4964" fmla="*/ 1664996 h 4289134"/>
              <a:gd name="connsiteX74-4965" fmla="*/ 2690813 w 5231415"/>
              <a:gd name="connsiteY74-4966" fmla="*/ 1638802 h 4289134"/>
              <a:gd name="connsiteX75-4967" fmla="*/ 2668906 w 5231415"/>
              <a:gd name="connsiteY75-4968" fmla="*/ 1589749 h 4289134"/>
              <a:gd name="connsiteX76-4969" fmla="*/ 2782253 w 5231415"/>
              <a:gd name="connsiteY76-4970" fmla="*/ 1459732 h 4289134"/>
              <a:gd name="connsiteX77-4971" fmla="*/ 2849880 w 5231415"/>
              <a:gd name="connsiteY77-4972" fmla="*/ 1576415 h 4289134"/>
              <a:gd name="connsiteX78-4973" fmla="*/ 2987040 w 5231415"/>
              <a:gd name="connsiteY78-4974" fmla="*/ 1722146 h 4289134"/>
              <a:gd name="connsiteX79-4975" fmla="*/ 3024664 w 5231415"/>
              <a:gd name="connsiteY79-4976" fmla="*/ 1754055 h 4289134"/>
              <a:gd name="connsiteX80-4977" fmla="*/ 3062764 w 5231415"/>
              <a:gd name="connsiteY80-4978" fmla="*/ 1607370 h 4289134"/>
              <a:gd name="connsiteX81-4979" fmla="*/ 3138964 w 5231415"/>
              <a:gd name="connsiteY81-4980" fmla="*/ 1635469 h 4289134"/>
              <a:gd name="connsiteX82-4981" fmla="*/ 3217069 w 5231415"/>
              <a:gd name="connsiteY82-4982" fmla="*/ 1551648 h 4289134"/>
              <a:gd name="connsiteX83-4983" fmla="*/ 3197543 w 5231415"/>
              <a:gd name="connsiteY83-4984" fmla="*/ 1471162 h 4289134"/>
              <a:gd name="connsiteX84-4985" fmla="*/ 3228499 w 5231415"/>
              <a:gd name="connsiteY84-4986" fmla="*/ 1466877 h 4289134"/>
              <a:gd name="connsiteX85-4987" fmla="*/ 3376137 w 5231415"/>
              <a:gd name="connsiteY85-4988" fmla="*/ 1714051 h 4289134"/>
              <a:gd name="connsiteX86-4989" fmla="*/ 3427095 w 5231415"/>
              <a:gd name="connsiteY86-4990" fmla="*/ 1656900 h 4289134"/>
              <a:gd name="connsiteX87-4991" fmla="*/ 3433286 w 5231415"/>
              <a:gd name="connsiteY87-4992" fmla="*/ 1456399 h 4289134"/>
              <a:gd name="connsiteX88-4993" fmla="*/ 3589497 w 5231415"/>
              <a:gd name="connsiteY88-4994" fmla="*/ 1404963 h 4289134"/>
              <a:gd name="connsiteX89-4995" fmla="*/ 3641884 w 5231415"/>
              <a:gd name="connsiteY89-4996" fmla="*/ 1235895 h 4289134"/>
              <a:gd name="connsiteX90-4997" fmla="*/ 3763804 w 5231415"/>
              <a:gd name="connsiteY90-4998" fmla="*/ 1144455 h 4289134"/>
              <a:gd name="connsiteX91-4999" fmla="*/ 3889534 w 5231415"/>
              <a:gd name="connsiteY91-5000" fmla="*/ 1067302 h 4289134"/>
              <a:gd name="connsiteX92-5001" fmla="*/ 3984308 w 5231415"/>
              <a:gd name="connsiteY92-5002" fmla="*/ 1041109 h 4289134"/>
              <a:gd name="connsiteX93-5003" fmla="*/ 4090035 w 5231415"/>
              <a:gd name="connsiteY93-5004" fmla="*/ 1103021 h 4289134"/>
              <a:gd name="connsiteX94-5005" fmla="*/ 4229577 w 5231415"/>
              <a:gd name="connsiteY94-5006" fmla="*/ 1091115 h 4289134"/>
              <a:gd name="connsiteX95-5007" fmla="*/ 4464844 w 5231415"/>
              <a:gd name="connsiteY95-5008" fmla="*/ 1159695 h 4289134"/>
              <a:gd name="connsiteX96-5009" fmla="*/ 4440079 w 5231415"/>
              <a:gd name="connsiteY96-5010" fmla="*/ 1106355 h 4289134"/>
              <a:gd name="connsiteX97-5011" fmla="*/ 4356259 w 5231415"/>
              <a:gd name="connsiteY97-5012" fmla="*/ 1059206 h 4289134"/>
              <a:gd name="connsiteX98-5013" fmla="*/ 4375309 w 5231415"/>
              <a:gd name="connsiteY98-5014" fmla="*/ 988245 h 4289134"/>
              <a:gd name="connsiteX99-5015" fmla="*/ 4299109 w 5231415"/>
              <a:gd name="connsiteY99-5016" fmla="*/ 872516 h 4289134"/>
              <a:gd name="connsiteX100-5017" fmla="*/ 4196239 w 5231415"/>
              <a:gd name="connsiteY100-5018" fmla="*/ 902520 h 4289134"/>
              <a:gd name="connsiteX101-5019" fmla="*/ 4166712 w 5231415"/>
              <a:gd name="connsiteY101-5020" fmla="*/ 952526 h 4289134"/>
              <a:gd name="connsiteX102-5021" fmla="*/ 4150042 w 5231415"/>
              <a:gd name="connsiteY102-5022" fmla="*/ 1051586 h 4289134"/>
              <a:gd name="connsiteX103-5023" fmla="*/ 4100513 w 5231415"/>
              <a:gd name="connsiteY103-5024" fmla="*/ 1072065 h 4289134"/>
              <a:gd name="connsiteX104-5025" fmla="*/ 4007644 w 5231415"/>
              <a:gd name="connsiteY104-5026" fmla="*/ 981101 h 4289134"/>
              <a:gd name="connsiteX105-5027" fmla="*/ 3906203 w 5231415"/>
              <a:gd name="connsiteY105-5028" fmla="*/ 1030155 h 4289134"/>
              <a:gd name="connsiteX106-5029" fmla="*/ 3877628 w 5231415"/>
              <a:gd name="connsiteY106-5030" fmla="*/ 1001580 h 4289134"/>
              <a:gd name="connsiteX107-5031" fmla="*/ 3888582 w 5231415"/>
              <a:gd name="connsiteY107-5032" fmla="*/ 963956 h 4289134"/>
              <a:gd name="connsiteX108-5033" fmla="*/ 3937159 w 5231415"/>
              <a:gd name="connsiteY108-5034" fmla="*/ 869659 h 4289134"/>
              <a:gd name="connsiteX109-5035" fmla="*/ 3891916 w 5231415"/>
              <a:gd name="connsiteY109-5036" fmla="*/ 814414 h 4289134"/>
              <a:gd name="connsiteX110-5037" fmla="*/ 3763328 w 5231415"/>
              <a:gd name="connsiteY110-5038" fmla="*/ 820129 h 4289134"/>
              <a:gd name="connsiteX111-5039" fmla="*/ 3714750 w 5231415"/>
              <a:gd name="connsiteY111-5040" fmla="*/ 892519 h 4289134"/>
              <a:gd name="connsiteX112-5041" fmla="*/ 3525680 w 5231415"/>
              <a:gd name="connsiteY112-5042" fmla="*/ 948715 h 4289134"/>
              <a:gd name="connsiteX113-5043" fmla="*/ 3502819 w 5231415"/>
              <a:gd name="connsiteY113-5044" fmla="*/ 908712 h 4289134"/>
              <a:gd name="connsiteX114-5045" fmla="*/ 3537110 w 5231415"/>
              <a:gd name="connsiteY114-5046" fmla="*/ 744405 h 4289134"/>
              <a:gd name="connsiteX115-5047" fmla="*/ 3504724 w 5231415"/>
              <a:gd name="connsiteY115-5048" fmla="*/ 787743 h 4289134"/>
              <a:gd name="connsiteX116-5049" fmla="*/ 3294221 w 5231415"/>
              <a:gd name="connsiteY116-5050" fmla="*/ 826796 h 4289134"/>
              <a:gd name="connsiteX117-5051" fmla="*/ 3158967 w 5231415"/>
              <a:gd name="connsiteY117-5052" fmla="*/ 794412 h 4289134"/>
              <a:gd name="connsiteX118-5053" fmla="*/ 3118962 w 5231415"/>
              <a:gd name="connsiteY118-5054" fmla="*/ 751549 h 4289134"/>
              <a:gd name="connsiteX119-5055" fmla="*/ 3008472 w 5231415"/>
              <a:gd name="connsiteY119-5056" fmla="*/ 745833 h 4289134"/>
              <a:gd name="connsiteX120-5057" fmla="*/ 3001328 w 5231415"/>
              <a:gd name="connsiteY120-5058" fmla="*/ 991102 h 4289134"/>
              <a:gd name="connsiteX121-5059" fmla="*/ 2654617 w 5231415"/>
              <a:gd name="connsiteY121-5060" fmla="*/ 1005390 h 4289134"/>
              <a:gd name="connsiteX122-5061" fmla="*/ 2517934 w 5231415"/>
              <a:gd name="connsiteY122-5062" fmla="*/ 1042537 h 4289134"/>
              <a:gd name="connsiteX123-5063" fmla="*/ 2557939 w 5231415"/>
              <a:gd name="connsiteY123-5064" fmla="*/ 701542 h 4289134"/>
              <a:gd name="connsiteX124-5065" fmla="*/ 2457450 w 5231415"/>
              <a:gd name="connsiteY124-5066" fmla="*/ 714401 h 4289134"/>
              <a:gd name="connsiteX125-5067" fmla="*/ 2262664 w 5231415"/>
              <a:gd name="connsiteY125-5068" fmla="*/ 710115 h 4289134"/>
              <a:gd name="connsiteX126-5069" fmla="*/ 2229326 w 5231415"/>
              <a:gd name="connsiteY126-5070" fmla="*/ 717735 h 4289134"/>
              <a:gd name="connsiteX127-5071" fmla="*/ 2269332 w 5231415"/>
              <a:gd name="connsiteY127-5072" fmla="*/ 825843 h 4289134"/>
              <a:gd name="connsiteX128-5073" fmla="*/ 2299335 w 5231415"/>
              <a:gd name="connsiteY128-5074" fmla="*/ 919665 h 4289134"/>
              <a:gd name="connsiteX129-5075" fmla="*/ 2380296 w 5231415"/>
              <a:gd name="connsiteY129-5076" fmla="*/ 858705 h 4289134"/>
              <a:gd name="connsiteX130-5077" fmla="*/ 2432209 w 5231415"/>
              <a:gd name="connsiteY130-5078" fmla="*/ 939668 h 4289134"/>
              <a:gd name="connsiteX131-5079" fmla="*/ 2460784 w 5231415"/>
              <a:gd name="connsiteY131-5080" fmla="*/ 992055 h 4289134"/>
              <a:gd name="connsiteX132-5081" fmla="*/ 2415541 w 5231415"/>
              <a:gd name="connsiteY132-5082" fmla="*/ 1046348 h 4289134"/>
              <a:gd name="connsiteX133-5083" fmla="*/ 2289334 w 5231415"/>
              <a:gd name="connsiteY133-5084" fmla="*/ 984435 h 4289134"/>
              <a:gd name="connsiteX134-5085" fmla="*/ 2212657 w 5231415"/>
              <a:gd name="connsiteY134-5086" fmla="*/ 1067303 h 4289134"/>
              <a:gd name="connsiteX135-5087" fmla="*/ 2163604 w 5231415"/>
              <a:gd name="connsiteY135-5088" fmla="*/ 1053015 h 4289134"/>
              <a:gd name="connsiteX136-5089" fmla="*/ 2110264 w 5231415"/>
              <a:gd name="connsiteY136-5090" fmla="*/ 1037775 h 4289134"/>
              <a:gd name="connsiteX137-5091" fmla="*/ 2161699 w 5231415"/>
              <a:gd name="connsiteY137-5092" fmla="*/ 1148265 h 4289134"/>
              <a:gd name="connsiteX138-5093" fmla="*/ 2156936 w 5231415"/>
              <a:gd name="connsiteY138-5094" fmla="*/ 1209701 h 4289134"/>
              <a:gd name="connsiteX139-5095" fmla="*/ 2103121 w 5231415"/>
              <a:gd name="connsiteY139-5096" fmla="*/ 1243039 h 4289134"/>
              <a:gd name="connsiteX140-5097" fmla="*/ 2045494 w 5231415"/>
              <a:gd name="connsiteY140-5098" fmla="*/ 1204938 h 4289134"/>
              <a:gd name="connsiteX141-5099" fmla="*/ 2066449 w 5231415"/>
              <a:gd name="connsiteY141-5100" fmla="*/ 1098735 h 4289134"/>
              <a:gd name="connsiteX142-5101" fmla="*/ 2010251 w 5231415"/>
              <a:gd name="connsiteY142-5102" fmla="*/ 1157314 h 4289134"/>
              <a:gd name="connsiteX143-5103" fmla="*/ 1985964 w 5231415"/>
              <a:gd name="connsiteY143-5104" fmla="*/ 1244467 h 4289134"/>
              <a:gd name="connsiteX144-5105" fmla="*/ 1925003 w 5231415"/>
              <a:gd name="connsiteY144-5106" fmla="*/ 1250659 h 4289134"/>
              <a:gd name="connsiteX145-5107" fmla="*/ 1915479 w 5231415"/>
              <a:gd name="connsiteY145-5108" fmla="*/ 1404964 h 4289134"/>
              <a:gd name="connsiteX146-5109" fmla="*/ 1816893 w 5231415"/>
              <a:gd name="connsiteY146-5110" fmla="*/ 1420681 h 4289134"/>
              <a:gd name="connsiteX147-5111" fmla="*/ 1820228 w 5231415"/>
              <a:gd name="connsiteY147-5112" fmla="*/ 1364959 h 4289134"/>
              <a:gd name="connsiteX148-5113" fmla="*/ 1780223 w 5231415"/>
              <a:gd name="connsiteY148-5114" fmla="*/ 1317809 h 4289134"/>
              <a:gd name="connsiteX149-5115" fmla="*/ 1815465 w 5231415"/>
              <a:gd name="connsiteY149-5116" fmla="*/ 1248278 h 4289134"/>
              <a:gd name="connsiteX150-5117" fmla="*/ 1870234 w 5231415"/>
              <a:gd name="connsiteY150-5118" fmla="*/ 1138740 h 4289134"/>
              <a:gd name="connsiteX151-5119" fmla="*/ 1915478 w 5231415"/>
              <a:gd name="connsiteY151-5120" fmla="*/ 1172078 h 4289134"/>
              <a:gd name="connsiteX152-5121" fmla="*/ 1951195 w 5231415"/>
              <a:gd name="connsiteY152-5122" fmla="*/ 1079209 h 4289134"/>
              <a:gd name="connsiteX153-5123" fmla="*/ 1887855 w 5231415"/>
              <a:gd name="connsiteY153-5124" fmla="*/ 1080161 h 4289134"/>
              <a:gd name="connsiteX154-5125" fmla="*/ 1875473 w 5231415"/>
              <a:gd name="connsiteY154-5126" fmla="*/ 1014439 h 4289134"/>
              <a:gd name="connsiteX155-5127" fmla="*/ 1919764 w 5231415"/>
              <a:gd name="connsiteY155-5128" fmla="*/ 983006 h 4289134"/>
              <a:gd name="connsiteX156-5129" fmla="*/ 2002631 w 5231415"/>
              <a:gd name="connsiteY156-5130" fmla="*/ 1029203 h 4289134"/>
              <a:gd name="connsiteX157-5131" fmla="*/ 2028825 w 5231415"/>
              <a:gd name="connsiteY157-5132" fmla="*/ 937763 h 4289134"/>
              <a:gd name="connsiteX158-5133" fmla="*/ 2024539 w 5231415"/>
              <a:gd name="connsiteY158-5134" fmla="*/ 800603 h 4289134"/>
              <a:gd name="connsiteX159-5135" fmla="*/ 2079307 w 5231415"/>
              <a:gd name="connsiteY159-5136" fmla="*/ 742024 h 4289134"/>
              <a:gd name="connsiteX160-5137" fmla="*/ 1999774 w 5231415"/>
              <a:gd name="connsiteY160-5138" fmla="*/ 731546 h 4289134"/>
              <a:gd name="connsiteX161-5139" fmla="*/ 1996916 w 5231415"/>
              <a:gd name="connsiteY161-5140" fmla="*/ 663443 h 4289134"/>
              <a:gd name="connsiteX162-5141" fmla="*/ 1983499 w 5231415"/>
              <a:gd name="connsiteY162-5142" fmla="*/ 663949 h 4289134"/>
              <a:gd name="connsiteX163-5143" fmla="*/ 1987708 w 5231415"/>
              <a:gd name="connsiteY163-5144" fmla="*/ 672016 h 4289134"/>
              <a:gd name="connsiteX164-5145" fmla="*/ 1459542 w 5231415"/>
              <a:gd name="connsiteY164-5146" fmla="*/ 701526 h 4289134"/>
              <a:gd name="connsiteX165-5147" fmla="*/ 1207591 w 5231415"/>
              <a:gd name="connsiteY165-5148" fmla="*/ 807797 h 4289134"/>
              <a:gd name="connsiteX166-5149" fmla="*/ 1265397 w 5231415"/>
              <a:gd name="connsiteY166-5150" fmla="*/ 885849 h 4289134"/>
              <a:gd name="connsiteX167-5151" fmla="*/ 1518761 w 5231415"/>
              <a:gd name="connsiteY167-5152" fmla="*/ 1092066 h 4289134"/>
              <a:gd name="connsiteX168-5153" fmla="*/ 1462564 w 5231415"/>
              <a:gd name="connsiteY168-5154" fmla="*/ 1136833 h 4289134"/>
              <a:gd name="connsiteX169-5155" fmla="*/ 1373505 w 5231415"/>
              <a:gd name="connsiteY169-5156" fmla="*/ 1175410 h 4289134"/>
              <a:gd name="connsiteX170-5157" fmla="*/ 1273969 w 5231415"/>
              <a:gd name="connsiteY170-5158" fmla="*/ 1207794 h 4289134"/>
              <a:gd name="connsiteX171-5159" fmla="*/ 1213961 w 5231415"/>
              <a:gd name="connsiteY171-5160" fmla="*/ 1304473 h 4289134"/>
              <a:gd name="connsiteX172-5161" fmla="*/ 1359218 w 5231415"/>
              <a:gd name="connsiteY172-5162" fmla="*/ 1303043 h 4289134"/>
              <a:gd name="connsiteX173-5163" fmla="*/ 1395412 w 5231415"/>
              <a:gd name="connsiteY173-5164" fmla="*/ 1380673 h 4289134"/>
              <a:gd name="connsiteX174-5165" fmla="*/ 1341596 w 5231415"/>
              <a:gd name="connsiteY174-5166" fmla="*/ 1408772 h 4289134"/>
              <a:gd name="connsiteX175-5167" fmla="*/ 1309688 w 5231415"/>
              <a:gd name="connsiteY175-5168" fmla="*/ 1500211 h 4289134"/>
              <a:gd name="connsiteX176-5169" fmla="*/ 1221582 w 5231415"/>
              <a:gd name="connsiteY176-5170" fmla="*/ 1504498 h 4289134"/>
              <a:gd name="connsiteX177-5171" fmla="*/ 902018 w 5231415"/>
              <a:gd name="connsiteY177-5172" fmla="*/ 1606415 h 4289134"/>
              <a:gd name="connsiteX178-5173" fmla="*/ 825818 w 5231415"/>
              <a:gd name="connsiteY178-5174" fmla="*/ 1712619 h 4289134"/>
              <a:gd name="connsiteX179-5175" fmla="*/ 574834 w 5231415"/>
              <a:gd name="connsiteY179-5176" fmla="*/ 1791677 h 4289134"/>
              <a:gd name="connsiteX180-5177" fmla="*/ 549116 w 5231415"/>
              <a:gd name="connsiteY180-5178" fmla="*/ 1739765 h 4289134"/>
              <a:gd name="connsiteX181-5179" fmla="*/ 491015 w 5231415"/>
              <a:gd name="connsiteY181-5180" fmla="*/ 1744528 h 4289134"/>
              <a:gd name="connsiteX182-5181" fmla="*/ 484346 w 5231415"/>
              <a:gd name="connsiteY182-5182" fmla="*/ 1826920 h 4289134"/>
              <a:gd name="connsiteX183-5183" fmla="*/ 397669 w 5231415"/>
              <a:gd name="connsiteY183-5184" fmla="*/ 1885974 h 4289134"/>
              <a:gd name="connsiteX184-5185" fmla="*/ 384334 w 5231415"/>
              <a:gd name="connsiteY184-5186" fmla="*/ 1785962 h 4289134"/>
              <a:gd name="connsiteX185-5187" fmla="*/ 403384 w 5231415"/>
              <a:gd name="connsiteY185-5188" fmla="*/ 1776913 h 4289134"/>
              <a:gd name="connsiteX186-5189" fmla="*/ 411004 w 5231415"/>
              <a:gd name="connsiteY186-5190" fmla="*/ 1708333 h 4289134"/>
              <a:gd name="connsiteX187-5191" fmla="*/ 311944 w 5231415"/>
              <a:gd name="connsiteY187-5192" fmla="*/ 1677853 h 4289134"/>
              <a:gd name="connsiteX188-5193" fmla="*/ 306705 w 5231415"/>
              <a:gd name="connsiteY188-5194" fmla="*/ 1644040 h 4289134"/>
              <a:gd name="connsiteX189-5195" fmla="*/ 158115 w 5231415"/>
              <a:gd name="connsiteY189-5196" fmla="*/ 1599748 h 4289134"/>
              <a:gd name="connsiteX190-5197" fmla="*/ 23336 w 5231415"/>
              <a:gd name="connsiteY190-5198" fmla="*/ 1615941 h 4289134"/>
              <a:gd name="connsiteX191-5199" fmla="*/ 0 w 5231415"/>
              <a:gd name="connsiteY191-5200" fmla="*/ 1561648 h 4289134"/>
              <a:gd name="connsiteX192-5201" fmla="*/ 205264 w 5231415"/>
              <a:gd name="connsiteY192-5202" fmla="*/ 1488782 h 4289134"/>
              <a:gd name="connsiteX193-5203" fmla="*/ 1099318 w 5231415"/>
              <a:gd name="connsiteY193-5204" fmla="*/ 808873 h 4289134"/>
              <a:gd name="connsiteX194-5205" fmla="*/ 1297849 w 5231415"/>
              <a:gd name="connsiteY194-5206" fmla="*/ 687980 h 4289134"/>
              <a:gd name="connsiteX195-5207" fmla="*/ 1298258 w 5231415"/>
              <a:gd name="connsiteY195-5208" fmla="*/ 585039 h 4289134"/>
              <a:gd name="connsiteX196-5209" fmla="*/ 2369343 w 5231415"/>
              <a:gd name="connsiteY196-5210" fmla="*/ 201004 h 4289134"/>
              <a:gd name="connsiteX197-5211" fmla="*/ 3529489 w 5231415"/>
              <a:gd name="connsiteY197-5212" fmla="*/ 10027 h 4289134"/>
              <a:gd name="connsiteX198-5213" fmla="*/ 3833873 w 5231415"/>
              <a:gd name="connsiteY198-5214" fmla="*/ 435 h 4289134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  <a:cxn ang="0">
                <a:pos x="connsiteX22-45" y="connsiteY22-46"/>
              </a:cxn>
              <a:cxn ang="0">
                <a:pos x="connsiteX23-47" y="connsiteY23-48"/>
              </a:cxn>
              <a:cxn ang="0">
                <a:pos x="connsiteX24-49" y="connsiteY24-50"/>
              </a:cxn>
              <a:cxn ang="0">
                <a:pos x="connsiteX25-51" y="connsiteY25-52"/>
              </a:cxn>
              <a:cxn ang="0">
                <a:pos x="connsiteX26-53" y="connsiteY26-54"/>
              </a:cxn>
              <a:cxn ang="0">
                <a:pos x="connsiteX27-55" y="connsiteY27-56"/>
              </a:cxn>
              <a:cxn ang="0">
                <a:pos x="connsiteX28-57" y="connsiteY28-58"/>
              </a:cxn>
              <a:cxn ang="0">
                <a:pos x="connsiteX29-59" y="connsiteY29-60"/>
              </a:cxn>
              <a:cxn ang="0">
                <a:pos x="connsiteX30-61" y="connsiteY30-62"/>
              </a:cxn>
              <a:cxn ang="0">
                <a:pos x="connsiteX31-63" y="connsiteY31-64"/>
              </a:cxn>
              <a:cxn ang="0">
                <a:pos x="connsiteX32-65" y="connsiteY32-66"/>
              </a:cxn>
              <a:cxn ang="0">
                <a:pos x="connsiteX33-67" y="connsiteY33-68"/>
              </a:cxn>
              <a:cxn ang="0">
                <a:pos x="connsiteX34-69" y="connsiteY34-70"/>
              </a:cxn>
              <a:cxn ang="0">
                <a:pos x="connsiteX35-71" y="connsiteY35-72"/>
              </a:cxn>
              <a:cxn ang="0">
                <a:pos x="connsiteX36-73" y="connsiteY36-74"/>
              </a:cxn>
              <a:cxn ang="0">
                <a:pos x="connsiteX37-75" y="connsiteY37-76"/>
              </a:cxn>
              <a:cxn ang="0">
                <a:pos x="connsiteX38-77" y="connsiteY38-78"/>
              </a:cxn>
              <a:cxn ang="0">
                <a:pos x="connsiteX39-79" y="connsiteY39-80"/>
              </a:cxn>
              <a:cxn ang="0">
                <a:pos x="connsiteX40-81" y="connsiteY40-82"/>
              </a:cxn>
              <a:cxn ang="0">
                <a:pos x="connsiteX41-83" y="connsiteY41-84"/>
              </a:cxn>
              <a:cxn ang="0">
                <a:pos x="connsiteX42-85" y="connsiteY42-86"/>
              </a:cxn>
              <a:cxn ang="0">
                <a:pos x="connsiteX43-87" y="connsiteY43-88"/>
              </a:cxn>
              <a:cxn ang="0">
                <a:pos x="connsiteX44-89" y="connsiteY44-90"/>
              </a:cxn>
              <a:cxn ang="0">
                <a:pos x="connsiteX45-91" y="connsiteY45-92"/>
              </a:cxn>
              <a:cxn ang="0">
                <a:pos x="connsiteX46-93" y="connsiteY46-94"/>
              </a:cxn>
              <a:cxn ang="0">
                <a:pos x="connsiteX47-95" y="connsiteY47-96"/>
              </a:cxn>
              <a:cxn ang="0">
                <a:pos x="connsiteX48-97" y="connsiteY48-98"/>
              </a:cxn>
              <a:cxn ang="0">
                <a:pos x="connsiteX49-99" y="connsiteY49-100"/>
              </a:cxn>
              <a:cxn ang="0">
                <a:pos x="connsiteX50-101" y="connsiteY50-102"/>
              </a:cxn>
              <a:cxn ang="0">
                <a:pos x="connsiteX51-103" y="connsiteY51-104"/>
              </a:cxn>
              <a:cxn ang="0">
                <a:pos x="connsiteX52-105" y="connsiteY52-106"/>
              </a:cxn>
              <a:cxn ang="0">
                <a:pos x="connsiteX53-107" y="connsiteY53-108"/>
              </a:cxn>
              <a:cxn ang="0">
                <a:pos x="connsiteX54-109" y="connsiteY54-110"/>
              </a:cxn>
              <a:cxn ang="0">
                <a:pos x="connsiteX55-111" y="connsiteY55-112"/>
              </a:cxn>
              <a:cxn ang="0">
                <a:pos x="connsiteX56-113" y="connsiteY56-114"/>
              </a:cxn>
              <a:cxn ang="0">
                <a:pos x="connsiteX57-115" y="connsiteY57-116"/>
              </a:cxn>
              <a:cxn ang="0">
                <a:pos x="connsiteX58-117" y="connsiteY58-118"/>
              </a:cxn>
              <a:cxn ang="0">
                <a:pos x="connsiteX59-119" y="connsiteY59-120"/>
              </a:cxn>
              <a:cxn ang="0">
                <a:pos x="connsiteX60-121" y="connsiteY60-122"/>
              </a:cxn>
              <a:cxn ang="0">
                <a:pos x="connsiteX61-123" y="connsiteY61-124"/>
              </a:cxn>
              <a:cxn ang="0">
                <a:pos x="connsiteX62-125" y="connsiteY62-126"/>
              </a:cxn>
              <a:cxn ang="0">
                <a:pos x="connsiteX63-127" y="connsiteY63-128"/>
              </a:cxn>
              <a:cxn ang="0">
                <a:pos x="connsiteX64-129" y="connsiteY64-130"/>
              </a:cxn>
              <a:cxn ang="0">
                <a:pos x="connsiteX65-131" y="connsiteY65-132"/>
              </a:cxn>
              <a:cxn ang="0">
                <a:pos x="connsiteX66-133" y="connsiteY66-134"/>
              </a:cxn>
              <a:cxn ang="0">
                <a:pos x="connsiteX67-135" y="connsiteY67-136"/>
              </a:cxn>
              <a:cxn ang="0">
                <a:pos x="connsiteX68-137" y="connsiteY68-138"/>
              </a:cxn>
              <a:cxn ang="0">
                <a:pos x="connsiteX69-139" y="connsiteY69-140"/>
              </a:cxn>
              <a:cxn ang="0">
                <a:pos x="connsiteX70-141" y="connsiteY70-142"/>
              </a:cxn>
              <a:cxn ang="0">
                <a:pos x="connsiteX71-143" y="connsiteY71-144"/>
              </a:cxn>
              <a:cxn ang="0">
                <a:pos x="connsiteX72-145" y="connsiteY72-146"/>
              </a:cxn>
              <a:cxn ang="0">
                <a:pos x="connsiteX73-147" y="connsiteY73-148"/>
              </a:cxn>
              <a:cxn ang="0">
                <a:pos x="connsiteX74-149" y="connsiteY74-150"/>
              </a:cxn>
              <a:cxn ang="0">
                <a:pos x="connsiteX75-151" y="connsiteY75-152"/>
              </a:cxn>
              <a:cxn ang="0">
                <a:pos x="connsiteX76-153" y="connsiteY76-154"/>
              </a:cxn>
              <a:cxn ang="0">
                <a:pos x="connsiteX77-155" y="connsiteY77-156"/>
              </a:cxn>
              <a:cxn ang="0">
                <a:pos x="connsiteX78-157" y="connsiteY78-158"/>
              </a:cxn>
              <a:cxn ang="0">
                <a:pos x="connsiteX79-159" y="connsiteY79-160"/>
              </a:cxn>
              <a:cxn ang="0">
                <a:pos x="connsiteX80-161" y="connsiteY80-162"/>
              </a:cxn>
              <a:cxn ang="0">
                <a:pos x="connsiteX81-163" y="connsiteY81-164"/>
              </a:cxn>
              <a:cxn ang="0">
                <a:pos x="connsiteX82-165" y="connsiteY82-166"/>
              </a:cxn>
              <a:cxn ang="0">
                <a:pos x="connsiteX83-167" y="connsiteY83-168"/>
              </a:cxn>
              <a:cxn ang="0">
                <a:pos x="connsiteX84-169" y="connsiteY84-170"/>
              </a:cxn>
              <a:cxn ang="0">
                <a:pos x="connsiteX85-171" y="connsiteY85-172"/>
              </a:cxn>
              <a:cxn ang="0">
                <a:pos x="connsiteX86-173" y="connsiteY86-174"/>
              </a:cxn>
              <a:cxn ang="0">
                <a:pos x="connsiteX87-175" y="connsiteY87-176"/>
              </a:cxn>
              <a:cxn ang="0">
                <a:pos x="connsiteX88-177" y="connsiteY88-178"/>
              </a:cxn>
              <a:cxn ang="0">
                <a:pos x="connsiteX89-179" y="connsiteY89-180"/>
              </a:cxn>
              <a:cxn ang="0">
                <a:pos x="connsiteX90-181" y="connsiteY90-182"/>
              </a:cxn>
              <a:cxn ang="0">
                <a:pos x="connsiteX91-183" y="connsiteY91-184"/>
              </a:cxn>
              <a:cxn ang="0">
                <a:pos x="connsiteX92-185" y="connsiteY92-186"/>
              </a:cxn>
              <a:cxn ang="0">
                <a:pos x="connsiteX93-187" y="connsiteY93-188"/>
              </a:cxn>
              <a:cxn ang="0">
                <a:pos x="connsiteX94-189" y="connsiteY94-190"/>
              </a:cxn>
              <a:cxn ang="0">
                <a:pos x="connsiteX95-191" y="connsiteY95-192"/>
              </a:cxn>
              <a:cxn ang="0">
                <a:pos x="connsiteX96-193" y="connsiteY96-194"/>
              </a:cxn>
              <a:cxn ang="0">
                <a:pos x="connsiteX97-195" y="connsiteY97-196"/>
              </a:cxn>
              <a:cxn ang="0">
                <a:pos x="connsiteX98-197" y="connsiteY98-198"/>
              </a:cxn>
              <a:cxn ang="0">
                <a:pos x="connsiteX99-199" y="connsiteY99-200"/>
              </a:cxn>
              <a:cxn ang="0">
                <a:pos x="connsiteX100-201" y="connsiteY100-202"/>
              </a:cxn>
              <a:cxn ang="0">
                <a:pos x="connsiteX101-203" y="connsiteY101-204"/>
              </a:cxn>
              <a:cxn ang="0">
                <a:pos x="connsiteX102-205" y="connsiteY102-206"/>
              </a:cxn>
              <a:cxn ang="0">
                <a:pos x="connsiteX103-207" y="connsiteY103-208"/>
              </a:cxn>
              <a:cxn ang="0">
                <a:pos x="connsiteX104-209" y="connsiteY104-210"/>
              </a:cxn>
              <a:cxn ang="0">
                <a:pos x="connsiteX105-211" y="connsiteY105-212"/>
              </a:cxn>
              <a:cxn ang="0">
                <a:pos x="connsiteX106-213" y="connsiteY106-214"/>
              </a:cxn>
              <a:cxn ang="0">
                <a:pos x="connsiteX107-215" y="connsiteY107-216"/>
              </a:cxn>
              <a:cxn ang="0">
                <a:pos x="connsiteX108-217" y="connsiteY108-218"/>
              </a:cxn>
              <a:cxn ang="0">
                <a:pos x="connsiteX109-219" y="connsiteY109-220"/>
              </a:cxn>
              <a:cxn ang="0">
                <a:pos x="connsiteX110-221" y="connsiteY110-222"/>
              </a:cxn>
              <a:cxn ang="0">
                <a:pos x="connsiteX111-223" y="connsiteY111-224"/>
              </a:cxn>
              <a:cxn ang="0">
                <a:pos x="connsiteX112-225" y="connsiteY112-226"/>
              </a:cxn>
              <a:cxn ang="0">
                <a:pos x="connsiteX113-227" y="connsiteY113-228"/>
              </a:cxn>
              <a:cxn ang="0">
                <a:pos x="connsiteX114-229" y="connsiteY114-230"/>
              </a:cxn>
              <a:cxn ang="0">
                <a:pos x="connsiteX115-231" y="connsiteY115-232"/>
              </a:cxn>
              <a:cxn ang="0">
                <a:pos x="connsiteX116-233" y="connsiteY116-234"/>
              </a:cxn>
              <a:cxn ang="0">
                <a:pos x="connsiteX117-235" y="connsiteY117-236"/>
              </a:cxn>
              <a:cxn ang="0">
                <a:pos x="connsiteX118-237" y="connsiteY118-238"/>
              </a:cxn>
              <a:cxn ang="0">
                <a:pos x="connsiteX119-239" y="connsiteY119-240"/>
              </a:cxn>
              <a:cxn ang="0">
                <a:pos x="connsiteX120-241" y="connsiteY120-242"/>
              </a:cxn>
              <a:cxn ang="0">
                <a:pos x="connsiteX121-243" y="connsiteY121-244"/>
              </a:cxn>
              <a:cxn ang="0">
                <a:pos x="connsiteX122-245" y="connsiteY122-246"/>
              </a:cxn>
              <a:cxn ang="0">
                <a:pos x="connsiteX123-247" y="connsiteY123-248"/>
              </a:cxn>
              <a:cxn ang="0">
                <a:pos x="connsiteX124-249" y="connsiteY124-250"/>
              </a:cxn>
              <a:cxn ang="0">
                <a:pos x="connsiteX125-251" y="connsiteY125-252"/>
              </a:cxn>
              <a:cxn ang="0">
                <a:pos x="connsiteX126-253" y="connsiteY126-254"/>
              </a:cxn>
              <a:cxn ang="0">
                <a:pos x="connsiteX127-255" y="connsiteY127-256"/>
              </a:cxn>
              <a:cxn ang="0">
                <a:pos x="connsiteX128-257" y="connsiteY128-258"/>
              </a:cxn>
              <a:cxn ang="0">
                <a:pos x="connsiteX129-259" y="connsiteY129-260"/>
              </a:cxn>
              <a:cxn ang="0">
                <a:pos x="connsiteX130-261" y="connsiteY130-262"/>
              </a:cxn>
              <a:cxn ang="0">
                <a:pos x="connsiteX131-263" y="connsiteY131-264"/>
              </a:cxn>
              <a:cxn ang="0">
                <a:pos x="connsiteX132-265" y="connsiteY132-266"/>
              </a:cxn>
              <a:cxn ang="0">
                <a:pos x="connsiteX133-267" y="connsiteY133-268"/>
              </a:cxn>
              <a:cxn ang="0">
                <a:pos x="connsiteX134-269" y="connsiteY134-270"/>
              </a:cxn>
              <a:cxn ang="0">
                <a:pos x="connsiteX135-271" y="connsiteY135-272"/>
              </a:cxn>
              <a:cxn ang="0">
                <a:pos x="connsiteX136-273" y="connsiteY136-274"/>
              </a:cxn>
              <a:cxn ang="0">
                <a:pos x="connsiteX137-275" y="connsiteY137-276"/>
              </a:cxn>
              <a:cxn ang="0">
                <a:pos x="connsiteX138-277" y="connsiteY138-278"/>
              </a:cxn>
              <a:cxn ang="0">
                <a:pos x="connsiteX139-279" y="connsiteY139-280"/>
              </a:cxn>
              <a:cxn ang="0">
                <a:pos x="connsiteX140-281" y="connsiteY140-282"/>
              </a:cxn>
              <a:cxn ang="0">
                <a:pos x="connsiteX141-283" y="connsiteY141-284"/>
              </a:cxn>
              <a:cxn ang="0">
                <a:pos x="connsiteX142-285" y="connsiteY142-286"/>
              </a:cxn>
              <a:cxn ang="0">
                <a:pos x="connsiteX143-287" y="connsiteY143-288"/>
              </a:cxn>
              <a:cxn ang="0">
                <a:pos x="connsiteX144-289" y="connsiteY144-290"/>
              </a:cxn>
              <a:cxn ang="0">
                <a:pos x="connsiteX145-291" y="connsiteY145-292"/>
              </a:cxn>
              <a:cxn ang="0">
                <a:pos x="connsiteX146-293" y="connsiteY146-294"/>
              </a:cxn>
              <a:cxn ang="0">
                <a:pos x="connsiteX147-295" y="connsiteY147-296"/>
              </a:cxn>
              <a:cxn ang="0">
                <a:pos x="connsiteX148-297" y="connsiteY148-298"/>
              </a:cxn>
              <a:cxn ang="0">
                <a:pos x="connsiteX149-299" y="connsiteY149-300"/>
              </a:cxn>
              <a:cxn ang="0">
                <a:pos x="connsiteX150-301" y="connsiteY150-302"/>
              </a:cxn>
              <a:cxn ang="0">
                <a:pos x="connsiteX151-303" y="connsiteY151-304"/>
              </a:cxn>
              <a:cxn ang="0">
                <a:pos x="connsiteX152-305" y="connsiteY152-306"/>
              </a:cxn>
              <a:cxn ang="0">
                <a:pos x="connsiteX153-307" y="connsiteY153-308"/>
              </a:cxn>
              <a:cxn ang="0">
                <a:pos x="connsiteX154-309" y="connsiteY154-310"/>
              </a:cxn>
              <a:cxn ang="0">
                <a:pos x="connsiteX155-311" y="connsiteY155-312"/>
              </a:cxn>
              <a:cxn ang="0">
                <a:pos x="connsiteX156-313" y="connsiteY156-314"/>
              </a:cxn>
              <a:cxn ang="0">
                <a:pos x="connsiteX157-315" y="connsiteY157-316"/>
              </a:cxn>
              <a:cxn ang="0">
                <a:pos x="connsiteX158-317" y="connsiteY158-318"/>
              </a:cxn>
              <a:cxn ang="0">
                <a:pos x="connsiteX159-319" y="connsiteY159-320"/>
              </a:cxn>
              <a:cxn ang="0">
                <a:pos x="connsiteX160-321" y="connsiteY160-322"/>
              </a:cxn>
              <a:cxn ang="0">
                <a:pos x="connsiteX161-323" y="connsiteY161-324"/>
              </a:cxn>
              <a:cxn ang="0">
                <a:pos x="connsiteX162-325" y="connsiteY162-326"/>
              </a:cxn>
              <a:cxn ang="0">
                <a:pos x="connsiteX163-327" y="connsiteY163-328"/>
              </a:cxn>
              <a:cxn ang="0">
                <a:pos x="connsiteX164-329" y="connsiteY164-330"/>
              </a:cxn>
              <a:cxn ang="0">
                <a:pos x="connsiteX165-331" y="connsiteY165-332"/>
              </a:cxn>
              <a:cxn ang="0">
                <a:pos x="connsiteX166-333" y="connsiteY166-334"/>
              </a:cxn>
              <a:cxn ang="0">
                <a:pos x="connsiteX167-335" y="connsiteY167-336"/>
              </a:cxn>
              <a:cxn ang="0">
                <a:pos x="connsiteX168-337" y="connsiteY168-338"/>
              </a:cxn>
              <a:cxn ang="0">
                <a:pos x="connsiteX169-339" y="connsiteY169-340"/>
              </a:cxn>
              <a:cxn ang="0">
                <a:pos x="connsiteX170-341" y="connsiteY170-342"/>
              </a:cxn>
              <a:cxn ang="0">
                <a:pos x="connsiteX171-343" y="connsiteY171-344"/>
              </a:cxn>
              <a:cxn ang="0">
                <a:pos x="connsiteX172-345" y="connsiteY172-346"/>
              </a:cxn>
              <a:cxn ang="0">
                <a:pos x="connsiteX173-347" y="connsiteY173-348"/>
              </a:cxn>
              <a:cxn ang="0">
                <a:pos x="connsiteX174-349" y="connsiteY174-350"/>
              </a:cxn>
              <a:cxn ang="0">
                <a:pos x="connsiteX175-351" y="connsiteY175-352"/>
              </a:cxn>
              <a:cxn ang="0">
                <a:pos x="connsiteX176-353" y="connsiteY176-354"/>
              </a:cxn>
              <a:cxn ang="0">
                <a:pos x="connsiteX177-355" y="connsiteY177-356"/>
              </a:cxn>
              <a:cxn ang="0">
                <a:pos x="connsiteX178-357" y="connsiteY178-358"/>
              </a:cxn>
              <a:cxn ang="0">
                <a:pos x="connsiteX179-359" y="connsiteY179-360"/>
              </a:cxn>
              <a:cxn ang="0">
                <a:pos x="connsiteX180-361" y="connsiteY180-362"/>
              </a:cxn>
              <a:cxn ang="0">
                <a:pos x="connsiteX181-363" y="connsiteY181-364"/>
              </a:cxn>
              <a:cxn ang="0">
                <a:pos x="connsiteX182-365" y="connsiteY182-366"/>
              </a:cxn>
              <a:cxn ang="0">
                <a:pos x="connsiteX183-367" y="connsiteY183-368"/>
              </a:cxn>
              <a:cxn ang="0">
                <a:pos x="connsiteX184-369" y="connsiteY184-370"/>
              </a:cxn>
              <a:cxn ang="0">
                <a:pos x="connsiteX185-371" y="connsiteY185-372"/>
              </a:cxn>
              <a:cxn ang="0">
                <a:pos x="connsiteX186-373" y="connsiteY186-374"/>
              </a:cxn>
              <a:cxn ang="0">
                <a:pos x="connsiteX187-375" y="connsiteY187-376"/>
              </a:cxn>
              <a:cxn ang="0">
                <a:pos x="connsiteX188-377" y="connsiteY188-378"/>
              </a:cxn>
              <a:cxn ang="0">
                <a:pos x="connsiteX189-379" y="connsiteY189-380"/>
              </a:cxn>
              <a:cxn ang="0">
                <a:pos x="connsiteX190-381" y="connsiteY190-382"/>
              </a:cxn>
              <a:cxn ang="0">
                <a:pos x="connsiteX191-383" y="connsiteY191-384"/>
              </a:cxn>
              <a:cxn ang="0">
                <a:pos x="connsiteX192-385" y="connsiteY192-386"/>
              </a:cxn>
              <a:cxn ang="0">
                <a:pos x="connsiteX193-387" y="connsiteY193-388"/>
              </a:cxn>
              <a:cxn ang="0">
                <a:pos x="connsiteX194-389" y="connsiteY194-390"/>
              </a:cxn>
              <a:cxn ang="0">
                <a:pos x="connsiteX195-391" y="connsiteY195-392"/>
              </a:cxn>
              <a:cxn ang="0">
                <a:pos x="connsiteX196-393" y="connsiteY196-394"/>
              </a:cxn>
              <a:cxn ang="0">
                <a:pos x="connsiteX197-395" y="connsiteY197-396"/>
              </a:cxn>
              <a:cxn ang="0">
                <a:pos x="connsiteX198-397" y="connsiteY198-398"/>
              </a:cxn>
            </a:cxnLst>
            <a:rect l="l" t="t" r="r" b="b"/>
            <a:pathLst>
              <a:path w="5231415" h="4289134">
                <a:moveTo>
                  <a:pt x="3833873" y="435"/>
                </a:moveTo>
                <a:cubicBezTo>
                  <a:pt x="4137661" y="-2980"/>
                  <a:pt x="4438770" y="13361"/>
                  <a:pt x="4729163" y="60510"/>
                </a:cubicBezTo>
                <a:cubicBezTo>
                  <a:pt x="4727893" y="189892"/>
                  <a:pt x="4726623" y="202591"/>
                  <a:pt x="4756309" y="320066"/>
                </a:cubicBezTo>
                <a:cubicBezTo>
                  <a:pt x="4788853" y="424365"/>
                  <a:pt x="4857115" y="483419"/>
                  <a:pt x="4901565" y="549618"/>
                </a:cubicBezTo>
                <a:cubicBezTo>
                  <a:pt x="4956175" y="640264"/>
                  <a:pt x="4967923" y="745199"/>
                  <a:pt x="5043964" y="892995"/>
                </a:cubicBezTo>
                <a:cubicBezTo>
                  <a:pt x="5101749" y="976339"/>
                  <a:pt x="5159534" y="1033488"/>
                  <a:pt x="5217319" y="1143026"/>
                </a:cubicBezTo>
                <a:cubicBezTo>
                  <a:pt x="5240338" y="1248595"/>
                  <a:pt x="5239543" y="1444650"/>
                  <a:pt x="5181600" y="1647851"/>
                </a:cubicBezTo>
                <a:cubicBezTo>
                  <a:pt x="5112227" y="1851846"/>
                  <a:pt x="5011896" y="1891532"/>
                  <a:pt x="4830604" y="2009801"/>
                </a:cubicBezTo>
                <a:lnTo>
                  <a:pt x="4082415" y="2500815"/>
                </a:lnTo>
                <a:cubicBezTo>
                  <a:pt x="3852387" y="2707190"/>
                  <a:pt x="3619977" y="2889752"/>
                  <a:pt x="3478055" y="3291390"/>
                </a:cubicBezTo>
                <a:cubicBezTo>
                  <a:pt x="3362485" y="3593809"/>
                  <a:pt x="3265965" y="3841459"/>
                  <a:pt x="3278982" y="4289134"/>
                </a:cubicBezTo>
                <a:cubicBezTo>
                  <a:pt x="2930526" y="4104349"/>
                  <a:pt x="2610644" y="4041008"/>
                  <a:pt x="2331244" y="3994335"/>
                </a:cubicBezTo>
                <a:cubicBezTo>
                  <a:pt x="1819910" y="3895751"/>
                  <a:pt x="1399064" y="3894800"/>
                  <a:pt x="878205" y="3684297"/>
                </a:cubicBezTo>
                <a:lnTo>
                  <a:pt x="212407" y="3371400"/>
                </a:lnTo>
                <a:cubicBezTo>
                  <a:pt x="299402" y="3259482"/>
                  <a:pt x="331628" y="3228525"/>
                  <a:pt x="401954" y="3154707"/>
                </a:cubicBezTo>
                <a:cubicBezTo>
                  <a:pt x="541972" y="3068029"/>
                  <a:pt x="670084" y="3086127"/>
                  <a:pt x="802958" y="3085174"/>
                </a:cubicBezTo>
                <a:cubicBezTo>
                  <a:pt x="720885" y="2874829"/>
                  <a:pt x="841216" y="2964524"/>
                  <a:pt x="837724" y="2820855"/>
                </a:cubicBezTo>
                <a:cubicBezTo>
                  <a:pt x="828676" y="2738304"/>
                  <a:pt x="867251" y="2779580"/>
                  <a:pt x="882015" y="2758942"/>
                </a:cubicBezTo>
                <a:cubicBezTo>
                  <a:pt x="923925" y="2677821"/>
                  <a:pt x="934878" y="2663375"/>
                  <a:pt x="950595" y="2537010"/>
                </a:cubicBezTo>
                <a:cubicBezTo>
                  <a:pt x="1028064" y="2527010"/>
                  <a:pt x="1029335" y="2514627"/>
                  <a:pt x="1073467" y="2499863"/>
                </a:cubicBezTo>
                <a:cubicBezTo>
                  <a:pt x="1073943" y="2530026"/>
                  <a:pt x="1069658" y="2564950"/>
                  <a:pt x="1124903" y="2576063"/>
                </a:cubicBezTo>
                <a:cubicBezTo>
                  <a:pt x="1188402" y="2572411"/>
                  <a:pt x="1187610" y="2542567"/>
                  <a:pt x="1208247" y="2450809"/>
                </a:cubicBezTo>
                <a:lnTo>
                  <a:pt x="1286827" y="2414614"/>
                </a:lnTo>
                <a:lnTo>
                  <a:pt x="1339216" y="2336985"/>
                </a:lnTo>
                <a:cubicBezTo>
                  <a:pt x="1362870" y="2320793"/>
                  <a:pt x="1410334" y="2356988"/>
                  <a:pt x="1441132" y="2305077"/>
                </a:cubicBezTo>
                <a:cubicBezTo>
                  <a:pt x="1481772" y="2277137"/>
                  <a:pt x="1498203" y="2247609"/>
                  <a:pt x="1527334" y="2240307"/>
                </a:cubicBezTo>
                <a:cubicBezTo>
                  <a:pt x="1556465" y="2233005"/>
                  <a:pt x="1594327" y="2249515"/>
                  <a:pt x="1615917" y="2261263"/>
                </a:cubicBezTo>
                <a:cubicBezTo>
                  <a:pt x="1600677" y="2403503"/>
                  <a:pt x="1544955" y="2438585"/>
                  <a:pt x="1510665" y="2523675"/>
                </a:cubicBezTo>
                <a:cubicBezTo>
                  <a:pt x="1490821" y="2595589"/>
                  <a:pt x="1497172" y="2629403"/>
                  <a:pt x="1496378" y="2679886"/>
                </a:cubicBezTo>
                <a:cubicBezTo>
                  <a:pt x="1478439" y="2734813"/>
                  <a:pt x="1515269" y="2806409"/>
                  <a:pt x="1492568" y="2906580"/>
                </a:cubicBezTo>
                <a:cubicBezTo>
                  <a:pt x="1484631" y="2947537"/>
                  <a:pt x="1445736" y="2950395"/>
                  <a:pt x="1447324" y="2996115"/>
                </a:cubicBezTo>
                <a:cubicBezTo>
                  <a:pt x="1460183" y="3022626"/>
                  <a:pt x="1492091" y="3034850"/>
                  <a:pt x="1485900" y="3075648"/>
                </a:cubicBezTo>
                <a:cubicBezTo>
                  <a:pt x="1543209" y="3089936"/>
                  <a:pt x="1583848" y="3082792"/>
                  <a:pt x="1636395" y="3063743"/>
                </a:cubicBezTo>
                <a:cubicBezTo>
                  <a:pt x="1617504" y="3027707"/>
                  <a:pt x="1629569" y="2984526"/>
                  <a:pt x="1610678" y="2948490"/>
                </a:cubicBezTo>
                <a:cubicBezTo>
                  <a:pt x="1592421" y="2890229"/>
                  <a:pt x="1557496" y="2955791"/>
                  <a:pt x="1534477" y="2852288"/>
                </a:cubicBezTo>
                <a:cubicBezTo>
                  <a:pt x="1541938" y="2759578"/>
                  <a:pt x="1544638" y="2693061"/>
                  <a:pt x="1561624" y="2595588"/>
                </a:cubicBezTo>
                <a:cubicBezTo>
                  <a:pt x="1589247" y="2517642"/>
                  <a:pt x="1635918" y="2530183"/>
                  <a:pt x="1665923" y="2554631"/>
                </a:cubicBezTo>
                <a:lnTo>
                  <a:pt x="1672590" y="2710841"/>
                </a:lnTo>
                <a:cubicBezTo>
                  <a:pt x="1694815" y="2761959"/>
                  <a:pt x="1731327" y="2686869"/>
                  <a:pt x="1796415" y="2699887"/>
                </a:cubicBezTo>
                <a:cubicBezTo>
                  <a:pt x="1905318" y="2732749"/>
                  <a:pt x="1842771" y="2639403"/>
                  <a:pt x="1818323" y="2596065"/>
                </a:cubicBezTo>
                <a:cubicBezTo>
                  <a:pt x="1814989" y="2557171"/>
                  <a:pt x="1825943" y="2546853"/>
                  <a:pt x="1844040" y="2510340"/>
                </a:cubicBezTo>
                <a:cubicBezTo>
                  <a:pt x="1831657" y="2478908"/>
                  <a:pt x="1809750" y="2480812"/>
                  <a:pt x="1809273" y="2432711"/>
                </a:cubicBezTo>
                <a:cubicBezTo>
                  <a:pt x="1809908" y="2397628"/>
                  <a:pt x="1843881" y="2376831"/>
                  <a:pt x="1861185" y="2353654"/>
                </a:cubicBezTo>
                <a:lnTo>
                  <a:pt x="1927860" y="2378419"/>
                </a:lnTo>
                <a:cubicBezTo>
                  <a:pt x="2006442" y="2451761"/>
                  <a:pt x="1937385" y="2315554"/>
                  <a:pt x="1942148" y="2284121"/>
                </a:cubicBezTo>
                <a:cubicBezTo>
                  <a:pt x="1955007" y="2267452"/>
                  <a:pt x="1955959" y="2248403"/>
                  <a:pt x="1987868" y="2241259"/>
                </a:cubicBezTo>
                <a:cubicBezTo>
                  <a:pt x="2030095" y="2252689"/>
                  <a:pt x="2027080" y="2264118"/>
                  <a:pt x="2043113" y="2318411"/>
                </a:cubicBezTo>
                <a:cubicBezTo>
                  <a:pt x="2058432" y="2339445"/>
                  <a:pt x="2016125" y="2378498"/>
                  <a:pt x="2034540" y="2391277"/>
                </a:cubicBezTo>
                <a:cubicBezTo>
                  <a:pt x="2062480" y="2411200"/>
                  <a:pt x="2144157" y="2401437"/>
                  <a:pt x="2146459" y="2395087"/>
                </a:cubicBezTo>
                <a:cubicBezTo>
                  <a:pt x="2172494" y="2349367"/>
                  <a:pt x="2174717" y="2282215"/>
                  <a:pt x="2086452" y="2322220"/>
                </a:cubicBezTo>
                <a:cubicBezTo>
                  <a:pt x="2048828" y="2287930"/>
                  <a:pt x="2063592" y="2284598"/>
                  <a:pt x="2054543" y="2226495"/>
                </a:cubicBezTo>
                <a:lnTo>
                  <a:pt x="2079784" y="2188395"/>
                </a:lnTo>
                <a:cubicBezTo>
                  <a:pt x="2107883" y="2187442"/>
                  <a:pt x="2143124" y="2160296"/>
                  <a:pt x="2164080" y="2185537"/>
                </a:cubicBezTo>
                <a:cubicBezTo>
                  <a:pt x="2221546" y="2216493"/>
                  <a:pt x="2109947" y="2233163"/>
                  <a:pt x="2162651" y="2285550"/>
                </a:cubicBezTo>
                <a:cubicBezTo>
                  <a:pt x="2227421" y="2358575"/>
                  <a:pt x="2239804" y="2224431"/>
                  <a:pt x="2295049" y="2283169"/>
                </a:cubicBezTo>
                <a:cubicBezTo>
                  <a:pt x="2317909" y="2330000"/>
                  <a:pt x="2259806" y="2357782"/>
                  <a:pt x="2242185" y="2395088"/>
                </a:cubicBezTo>
                <a:cubicBezTo>
                  <a:pt x="2265839" y="2418662"/>
                  <a:pt x="2264410" y="2426837"/>
                  <a:pt x="2298859" y="2412708"/>
                </a:cubicBezTo>
                <a:cubicBezTo>
                  <a:pt x="2361882" y="2329523"/>
                  <a:pt x="2370059" y="2375164"/>
                  <a:pt x="2394109" y="2367465"/>
                </a:cubicBezTo>
                <a:cubicBezTo>
                  <a:pt x="2440623" y="2332222"/>
                  <a:pt x="2449036" y="2287455"/>
                  <a:pt x="2476500" y="2247450"/>
                </a:cubicBezTo>
                <a:lnTo>
                  <a:pt x="2509838" y="2268882"/>
                </a:lnTo>
                <a:lnTo>
                  <a:pt x="2493645" y="2227447"/>
                </a:lnTo>
                <a:cubicBezTo>
                  <a:pt x="2510472" y="2153311"/>
                  <a:pt x="2472531" y="2164900"/>
                  <a:pt x="2458402" y="2121720"/>
                </a:cubicBezTo>
                <a:cubicBezTo>
                  <a:pt x="2453481" y="2063458"/>
                  <a:pt x="2427129" y="2048060"/>
                  <a:pt x="2400777" y="2018373"/>
                </a:cubicBezTo>
                <a:cubicBezTo>
                  <a:pt x="2373948" y="1982972"/>
                  <a:pt x="2382838" y="1964241"/>
                  <a:pt x="2394109" y="1935984"/>
                </a:cubicBezTo>
                <a:cubicBezTo>
                  <a:pt x="2502378" y="1891534"/>
                  <a:pt x="2458244" y="1994720"/>
                  <a:pt x="2537937" y="2014564"/>
                </a:cubicBezTo>
                <a:cubicBezTo>
                  <a:pt x="2609534" y="1988370"/>
                  <a:pt x="2635885" y="1912170"/>
                  <a:pt x="2624138" y="1878832"/>
                </a:cubicBezTo>
                <a:cubicBezTo>
                  <a:pt x="2656841" y="1815967"/>
                  <a:pt x="2694305" y="1815015"/>
                  <a:pt x="2657952" y="1775963"/>
                </a:cubicBezTo>
                <a:cubicBezTo>
                  <a:pt x="2586991" y="1751357"/>
                  <a:pt x="2544604" y="1750562"/>
                  <a:pt x="2487930" y="1740243"/>
                </a:cubicBezTo>
                <a:cubicBezTo>
                  <a:pt x="2514283" y="1709287"/>
                  <a:pt x="2514442" y="1697381"/>
                  <a:pt x="2538413" y="1683093"/>
                </a:cubicBezTo>
                <a:cubicBezTo>
                  <a:pt x="2571434" y="1691507"/>
                  <a:pt x="2583020" y="1692780"/>
                  <a:pt x="2639853" y="1689286"/>
                </a:cubicBezTo>
                <a:lnTo>
                  <a:pt x="2666524" y="1639755"/>
                </a:lnTo>
                <a:cubicBezTo>
                  <a:pt x="2745105" y="1662298"/>
                  <a:pt x="2759392" y="1739608"/>
                  <a:pt x="2780824" y="1807395"/>
                </a:cubicBezTo>
                <a:cubicBezTo>
                  <a:pt x="2799874" y="1852321"/>
                  <a:pt x="2814161" y="1899629"/>
                  <a:pt x="2859405" y="1906455"/>
                </a:cubicBezTo>
                <a:cubicBezTo>
                  <a:pt x="2833688" y="1824381"/>
                  <a:pt x="2800826" y="1737545"/>
                  <a:pt x="2746534" y="1664996"/>
                </a:cubicBezTo>
                <a:lnTo>
                  <a:pt x="2690813" y="1638802"/>
                </a:lnTo>
                <a:lnTo>
                  <a:pt x="2668906" y="1589749"/>
                </a:lnTo>
                <a:cubicBezTo>
                  <a:pt x="2723357" y="1546410"/>
                  <a:pt x="2732565" y="1500689"/>
                  <a:pt x="2782253" y="1459732"/>
                </a:cubicBezTo>
                <a:lnTo>
                  <a:pt x="2849880" y="1576415"/>
                </a:lnTo>
                <a:cubicBezTo>
                  <a:pt x="2886392" y="1621341"/>
                  <a:pt x="2921397" y="1732623"/>
                  <a:pt x="2987040" y="1722146"/>
                </a:cubicBezTo>
                <a:cubicBezTo>
                  <a:pt x="3014583" y="1752150"/>
                  <a:pt x="3011647" y="1775169"/>
                  <a:pt x="3024664" y="1754055"/>
                </a:cubicBezTo>
                <a:cubicBezTo>
                  <a:pt x="3054033" y="1701191"/>
                  <a:pt x="3031014" y="1643565"/>
                  <a:pt x="3062764" y="1607370"/>
                </a:cubicBezTo>
                <a:cubicBezTo>
                  <a:pt x="3088164" y="1584986"/>
                  <a:pt x="3113564" y="1629278"/>
                  <a:pt x="3138964" y="1635469"/>
                </a:cubicBezTo>
                <a:cubicBezTo>
                  <a:pt x="3219768" y="1629754"/>
                  <a:pt x="3229134" y="1585938"/>
                  <a:pt x="3217069" y="1551648"/>
                </a:cubicBezTo>
                <a:lnTo>
                  <a:pt x="3197543" y="1471162"/>
                </a:lnTo>
                <a:lnTo>
                  <a:pt x="3228499" y="1466877"/>
                </a:lnTo>
                <a:lnTo>
                  <a:pt x="3376137" y="1714051"/>
                </a:lnTo>
                <a:cubicBezTo>
                  <a:pt x="3389948" y="1768025"/>
                  <a:pt x="3441859" y="1700557"/>
                  <a:pt x="3427095" y="1656900"/>
                </a:cubicBezTo>
                <a:cubicBezTo>
                  <a:pt x="3419634" y="1563872"/>
                  <a:pt x="3431222" y="1523233"/>
                  <a:pt x="3433286" y="1456399"/>
                </a:cubicBezTo>
                <a:cubicBezTo>
                  <a:pt x="3511550" y="1448779"/>
                  <a:pt x="3537427" y="1422108"/>
                  <a:pt x="3589497" y="1404963"/>
                </a:cubicBezTo>
                <a:cubicBezTo>
                  <a:pt x="3668871" y="1339082"/>
                  <a:pt x="3650615" y="1292251"/>
                  <a:pt x="3641884" y="1235895"/>
                </a:cubicBezTo>
                <a:cubicBezTo>
                  <a:pt x="3556317" y="1183984"/>
                  <a:pt x="3701732" y="1167791"/>
                  <a:pt x="3763804" y="1144455"/>
                </a:cubicBezTo>
                <a:cubicBezTo>
                  <a:pt x="3829527" y="1111594"/>
                  <a:pt x="3892867" y="1097783"/>
                  <a:pt x="3889534" y="1067302"/>
                </a:cubicBezTo>
                <a:lnTo>
                  <a:pt x="3984308" y="1041109"/>
                </a:lnTo>
                <a:lnTo>
                  <a:pt x="4090035" y="1103021"/>
                </a:lnTo>
                <a:lnTo>
                  <a:pt x="4229577" y="1091115"/>
                </a:lnTo>
                <a:cubicBezTo>
                  <a:pt x="4290537" y="1113975"/>
                  <a:pt x="4389597" y="1146360"/>
                  <a:pt x="4464844" y="1159695"/>
                </a:cubicBezTo>
                <a:lnTo>
                  <a:pt x="4440079" y="1106355"/>
                </a:lnTo>
                <a:lnTo>
                  <a:pt x="4356259" y="1059206"/>
                </a:lnTo>
                <a:cubicBezTo>
                  <a:pt x="4355465" y="1023645"/>
                  <a:pt x="4368959" y="1011899"/>
                  <a:pt x="4375309" y="988245"/>
                </a:cubicBezTo>
                <a:cubicBezTo>
                  <a:pt x="4366578" y="940144"/>
                  <a:pt x="4324509" y="911092"/>
                  <a:pt x="4299109" y="872516"/>
                </a:cubicBezTo>
                <a:lnTo>
                  <a:pt x="4196239" y="902520"/>
                </a:lnTo>
                <a:lnTo>
                  <a:pt x="4166712" y="952526"/>
                </a:lnTo>
                <a:cubicBezTo>
                  <a:pt x="4161155" y="985546"/>
                  <a:pt x="4162743" y="1018566"/>
                  <a:pt x="4150042" y="1051586"/>
                </a:cubicBezTo>
                <a:lnTo>
                  <a:pt x="4100513" y="1072065"/>
                </a:lnTo>
                <a:cubicBezTo>
                  <a:pt x="4041776" y="1032218"/>
                  <a:pt x="4049713" y="980467"/>
                  <a:pt x="4007644" y="981101"/>
                </a:cubicBezTo>
                <a:cubicBezTo>
                  <a:pt x="3945255" y="1029202"/>
                  <a:pt x="3927872" y="1026742"/>
                  <a:pt x="3906203" y="1030155"/>
                </a:cubicBezTo>
                <a:cubicBezTo>
                  <a:pt x="3884534" y="1033568"/>
                  <a:pt x="3880565" y="1012613"/>
                  <a:pt x="3877628" y="1001580"/>
                </a:cubicBezTo>
                <a:cubicBezTo>
                  <a:pt x="3874691" y="990547"/>
                  <a:pt x="3884931" y="976497"/>
                  <a:pt x="3888582" y="963956"/>
                </a:cubicBezTo>
                <a:cubicBezTo>
                  <a:pt x="3903187" y="946017"/>
                  <a:pt x="3943985" y="906648"/>
                  <a:pt x="3937159" y="869659"/>
                </a:cubicBezTo>
                <a:lnTo>
                  <a:pt x="3891916" y="814414"/>
                </a:lnTo>
                <a:cubicBezTo>
                  <a:pt x="3832384" y="782982"/>
                  <a:pt x="3806191" y="818224"/>
                  <a:pt x="3763328" y="820129"/>
                </a:cubicBezTo>
                <a:cubicBezTo>
                  <a:pt x="3728085" y="825209"/>
                  <a:pt x="3726180" y="844576"/>
                  <a:pt x="3714750" y="892519"/>
                </a:cubicBezTo>
                <a:lnTo>
                  <a:pt x="3525680" y="948715"/>
                </a:lnTo>
                <a:lnTo>
                  <a:pt x="3502819" y="908712"/>
                </a:lnTo>
                <a:cubicBezTo>
                  <a:pt x="3577749" y="818224"/>
                  <a:pt x="3645536" y="756312"/>
                  <a:pt x="3537110" y="744405"/>
                </a:cubicBezTo>
                <a:lnTo>
                  <a:pt x="3504724" y="787743"/>
                </a:lnTo>
                <a:cubicBezTo>
                  <a:pt x="3422650" y="826955"/>
                  <a:pt x="3373914" y="830447"/>
                  <a:pt x="3294221" y="826796"/>
                </a:cubicBezTo>
                <a:cubicBezTo>
                  <a:pt x="3249136" y="816001"/>
                  <a:pt x="3204052" y="819495"/>
                  <a:pt x="3158967" y="794412"/>
                </a:cubicBezTo>
                <a:lnTo>
                  <a:pt x="3118962" y="751549"/>
                </a:lnTo>
                <a:lnTo>
                  <a:pt x="3008472" y="745833"/>
                </a:lnTo>
                <a:cubicBezTo>
                  <a:pt x="2996566" y="829970"/>
                  <a:pt x="3003709" y="909346"/>
                  <a:pt x="3001328" y="991102"/>
                </a:cubicBezTo>
                <a:cubicBezTo>
                  <a:pt x="2857977" y="968083"/>
                  <a:pt x="2795587" y="976021"/>
                  <a:pt x="2654617" y="1005390"/>
                </a:cubicBezTo>
                <a:lnTo>
                  <a:pt x="2517934" y="1042537"/>
                </a:lnTo>
                <a:lnTo>
                  <a:pt x="2557939" y="701542"/>
                </a:lnTo>
                <a:cubicBezTo>
                  <a:pt x="2524443" y="705828"/>
                  <a:pt x="2506662" y="712972"/>
                  <a:pt x="2457450" y="714401"/>
                </a:cubicBezTo>
                <a:lnTo>
                  <a:pt x="2262664" y="710115"/>
                </a:lnTo>
                <a:lnTo>
                  <a:pt x="2229326" y="717735"/>
                </a:lnTo>
                <a:cubicBezTo>
                  <a:pt x="2228373" y="794252"/>
                  <a:pt x="2255997" y="789807"/>
                  <a:pt x="2269332" y="825843"/>
                </a:cubicBezTo>
                <a:lnTo>
                  <a:pt x="2299335" y="919665"/>
                </a:lnTo>
                <a:cubicBezTo>
                  <a:pt x="2351721" y="907283"/>
                  <a:pt x="2349340" y="878231"/>
                  <a:pt x="2380296" y="858705"/>
                </a:cubicBezTo>
                <a:cubicBezTo>
                  <a:pt x="2418238" y="865055"/>
                  <a:pt x="2441892" y="895218"/>
                  <a:pt x="2432209" y="939668"/>
                </a:cubicBezTo>
                <a:cubicBezTo>
                  <a:pt x="2423479" y="969830"/>
                  <a:pt x="2476659" y="947605"/>
                  <a:pt x="2460784" y="992055"/>
                </a:cubicBezTo>
                <a:lnTo>
                  <a:pt x="2415541" y="1046348"/>
                </a:lnTo>
                <a:cubicBezTo>
                  <a:pt x="2344897" y="1055080"/>
                  <a:pt x="2357597" y="935222"/>
                  <a:pt x="2289334" y="984435"/>
                </a:cubicBezTo>
                <a:lnTo>
                  <a:pt x="2212657" y="1067303"/>
                </a:lnTo>
                <a:lnTo>
                  <a:pt x="2163604" y="1053015"/>
                </a:lnTo>
                <a:lnTo>
                  <a:pt x="2110264" y="1037775"/>
                </a:lnTo>
                <a:cubicBezTo>
                  <a:pt x="2063115" y="1036505"/>
                  <a:pt x="2115980" y="1106673"/>
                  <a:pt x="2161699" y="1148265"/>
                </a:cubicBezTo>
                <a:lnTo>
                  <a:pt x="2156936" y="1209701"/>
                </a:lnTo>
                <a:lnTo>
                  <a:pt x="2103121" y="1243039"/>
                </a:lnTo>
                <a:cubicBezTo>
                  <a:pt x="2078356" y="1236689"/>
                  <a:pt x="2060734" y="1244626"/>
                  <a:pt x="2045494" y="1204938"/>
                </a:cubicBezTo>
                <a:cubicBezTo>
                  <a:pt x="2073911" y="1177474"/>
                  <a:pt x="2109471" y="1095242"/>
                  <a:pt x="2066449" y="1098735"/>
                </a:cubicBezTo>
                <a:cubicBezTo>
                  <a:pt x="2040573" y="1096830"/>
                  <a:pt x="2028984" y="1137788"/>
                  <a:pt x="2010251" y="1157314"/>
                </a:cubicBezTo>
                <a:cubicBezTo>
                  <a:pt x="1980724" y="1223671"/>
                  <a:pt x="2010729" y="1213829"/>
                  <a:pt x="1985964" y="1244467"/>
                </a:cubicBezTo>
                <a:cubicBezTo>
                  <a:pt x="1978344" y="1266375"/>
                  <a:pt x="1932623" y="1228751"/>
                  <a:pt x="1925003" y="1250659"/>
                </a:cubicBezTo>
                <a:cubicBezTo>
                  <a:pt x="1924209" y="1302888"/>
                  <a:pt x="1916273" y="1352735"/>
                  <a:pt x="1915479" y="1404964"/>
                </a:cubicBezTo>
                <a:cubicBezTo>
                  <a:pt x="1904049" y="1441158"/>
                  <a:pt x="1849755" y="1439255"/>
                  <a:pt x="1816893" y="1420681"/>
                </a:cubicBezTo>
                <a:cubicBezTo>
                  <a:pt x="1807686" y="1400519"/>
                  <a:pt x="1829435" y="1385121"/>
                  <a:pt x="1820228" y="1364959"/>
                </a:cubicBezTo>
                <a:lnTo>
                  <a:pt x="1780223" y="1317809"/>
                </a:lnTo>
                <a:cubicBezTo>
                  <a:pt x="1765698" y="1249784"/>
                  <a:pt x="1800860" y="1279313"/>
                  <a:pt x="1815465" y="1248278"/>
                </a:cubicBezTo>
                <a:cubicBezTo>
                  <a:pt x="1830070" y="1217243"/>
                  <a:pt x="1813084" y="1187556"/>
                  <a:pt x="1870234" y="1138740"/>
                </a:cubicBezTo>
                <a:cubicBezTo>
                  <a:pt x="1889284" y="1128025"/>
                  <a:pt x="1898810" y="1186366"/>
                  <a:pt x="1915478" y="1172078"/>
                </a:cubicBezTo>
                <a:cubicBezTo>
                  <a:pt x="1947942" y="1134692"/>
                  <a:pt x="1949846" y="1116755"/>
                  <a:pt x="1951195" y="1079209"/>
                </a:cubicBezTo>
                <a:cubicBezTo>
                  <a:pt x="1945163" y="1061270"/>
                  <a:pt x="1910556" y="1074287"/>
                  <a:pt x="1887855" y="1080161"/>
                </a:cubicBezTo>
                <a:lnTo>
                  <a:pt x="1875473" y="1014439"/>
                </a:lnTo>
                <a:lnTo>
                  <a:pt x="1919764" y="983006"/>
                </a:lnTo>
                <a:cubicBezTo>
                  <a:pt x="1952149" y="974592"/>
                  <a:pt x="1975009" y="1028092"/>
                  <a:pt x="2002631" y="1029203"/>
                </a:cubicBezTo>
                <a:cubicBezTo>
                  <a:pt x="2051843" y="1017773"/>
                  <a:pt x="2005807" y="968243"/>
                  <a:pt x="2028825" y="937763"/>
                </a:cubicBezTo>
                <a:lnTo>
                  <a:pt x="2024539" y="800603"/>
                </a:lnTo>
                <a:cubicBezTo>
                  <a:pt x="2110264" y="813620"/>
                  <a:pt x="2126933" y="717100"/>
                  <a:pt x="2079307" y="742024"/>
                </a:cubicBezTo>
                <a:cubicBezTo>
                  <a:pt x="2042477" y="731388"/>
                  <a:pt x="2048510" y="725513"/>
                  <a:pt x="1999774" y="731546"/>
                </a:cubicBezTo>
                <a:lnTo>
                  <a:pt x="1996916" y="663443"/>
                </a:lnTo>
                <a:lnTo>
                  <a:pt x="1983499" y="663949"/>
                </a:lnTo>
                <a:lnTo>
                  <a:pt x="1987708" y="672016"/>
                </a:lnTo>
                <a:cubicBezTo>
                  <a:pt x="1748525" y="678102"/>
                  <a:pt x="1674912" y="671627"/>
                  <a:pt x="1459542" y="701526"/>
                </a:cubicBezTo>
                <a:cubicBezTo>
                  <a:pt x="1367467" y="719782"/>
                  <a:pt x="1294904" y="760966"/>
                  <a:pt x="1207591" y="807797"/>
                </a:cubicBezTo>
                <a:lnTo>
                  <a:pt x="1265397" y="885849"/>
                </a:lnTo>
                <a:cubicBezTo>
                  <a:pt x="1364139" y="994276"/>
                  <a:pt x="1424781" y="1047933"/>
                  <a:pt x="1518761" y="1092066"/>
                </a:cubicBezTo>
                <a:cubicBezTo>
                  <a:pt x="1531779" y="1123657"/>
                  <a:pt x="1508204" y="1134848"/>
                  <a:pt x="1462564" y="1136833"/>
                </a:cubicBezTo>
                <a:cubicBezTo>
                  <a:pt x="1434679" y="1138046"/>
                  <a:pt x="1416685" y="1172076"/>
                  <a:pt x="1373505" y="1175410"/>
                </a:cubicBezTo>
                <a:cubicBezTo>
                  <a:pt x="1324451" y="1171918"/>
                  <a:pt x="1308735" y="1175568"/>
                  <a:pt x="1273969" y="1207794"/>
                </a:cubicBezTo>
                <a:cubicBezTo>
                  <a:pt x="1246029" y="1240814"/>
                  <a:pt x="1189513" y="1276215"/>
                  <a:pt x="1213961" y="1304473"/>
                </a:cubicBezTo>
                <a:lnTo>
                  <a:pt x="1359218" y="1303043"/>
                </a:lnTo>
                <a:cubicBezTo>
                  <a:pt x="1402239" y="1306694"/>
                  <a:pt x="1430973" y="1360353"/>
                  <a:pt x="1395412" y="1380673"/>
                </a:cubicBezTo>
                <a:lnTo>
                  <a:pt x="1341596" y="1408772"/>
                </a:lnTo>
                <a:cubicBezTo>
                  <a:pt x="1309528" y="1440839"/>
                  <a:pt x="1353663" y="1494337"/>
                  <a:pt x="1309688" y="1500211"/>
                </a:cubicBezTo>
                <a:lnTo>
                  <a:pt x="1221582" y="1504498"/>
                </a:lnTo>
                <a:cubicBezTo>
                  <a:pt x="1138080" y="1487670"/>
                  <a:pt x="999808" y="1551805"/>
                  <a:pt x="902018" y="1606415"/>
                </a:cubicBezTo>
                <a:cubicBezTo>
                  <a:pt x="872649" y="1643404"/>
                  <a:pt x="883762" y="1673249"/>
                  <a:pt x="825818" y="1712619"/>
                </a:cubicBezTo>
                <a:cubicBezTo>
                  <a:pt x="737394" y="1759609"/>
                  <a:pt x="613251" y="1835175"/>
                  <a:pt x="574834" y="1791677"/>
                </a:cubicBezTo>
                <a:lnTo>
                  <a:pt x="549116" y="1739765"/>
                </a:lnTo>
                <a:cubicBezTo>
                  <a:pt x="525780" y="1724684"/>
                  <a:pt x="509589" y="1733416"/>
                  <a:pt x="491015" y="1744528"/>
                </a:cubicBezTo>
                <a:cubicBezTo>
                  <a:pt x="488792" y="1771992"/>
                  <a:pt x="498476" y="1794693"/>
                  <a:pt x="484346" y="1826920"/>
                </a:cubicBezTo>
                <a:cubicBezTo>
                  <a:pt x="461010" y="1854542"/>
                  <a:pt x="437674" y="1925026"/>
                  <a:pt x="397669" y="1885974"/>
                </a:cubicBezTo>
                <a:cubicBezTo>
                  <a:pt x="386874" y="1859780"/>
                  <a:pt x="357030" y="1816919"/>
                  <a:pt x="384334" y="1785962"/>
                </a:cubicBezTo>
                <a:lnTo>
                  <a:pt x="403384" y="1776913"/>
                </a:lnTo>
                <a:cubicBezTo>
                  <a:pt x="434499" y="1751672"/>
                  <a:pt x="439420" y="1731193"/>
                  <a:pt x="411004" y="1708333"/>
                </a:cubicBezTo>
                <a:lnTo>
                  <a:pt x="311944" y="1677853"/>
                </a:lnTo>
                <a:lnTo>
                  <a:pt x="306705" y="1644040"/>
                </a:lnTo>
                <a:cubicBezTo>
                  <a:pt x="223838" y="1630070"/>
                  <a:pt x="210026" y="1630387"/>
                  <a:pt x="158115" y="1599748"/>
                </a:cubicBezTo>
                <a:lnTo>
                  <a:pt x="23336" y="1615941"/>
                </a:lnTo>
                <a:lnTo>
                  <a:pt x="0" y="1561648"/>
                </a:lnTo>
                <a:lnTo>
                  <a:pt x="205264" y="1488782"/>
                </a:lnTo>
                <a:cubicBezTo>
                  <a:pt x="364659" y="1413773"/>
                  <a:pt x="840773" y="992975"/>
                  <a:pt x="1099318" y="808873"/>
                </a:cubicBezTo>
                <a:lnTo>
                  <a:pt x="1297849" y="687980"/>
                </a:lnTo>
                <a:cubicBezTo>
                  <a:pt x="1297985" y="655036"/>
                  <a:pt x="1298122" y="617983"/>
                  <a:pt x="1298258" y="585039"/>
                </a:cubicBezTo>
                <a:cubicBezTo>
                  <a:pt x="1672749" y="422320"/>
                  <a:pt x="1971040" y="301810"/>
                  <a:pt x="2369343" y="201004"/>
                </a:cubicBezTo>
                <a:cubicBezTo>
                  <a:pt x="2765583" y="92894"/>
                  <a:pt x="3128486" y="37173"/>
                  <a:pt x="3529489" y="10027"/>
                </a:cubicBezTo>
                <a:cubicBezTo>
                  <a:pt x="3631050" y="4907"/>
                  <a:pt x="3732610" y="1574"/>
                  <a:pt x="3833873" y="435"/>
                </a:cubicBezTo>
                <a:close/>
              </a:path>
            </a:pathLst>
          </a:custGeom>
          <a:noFill/>
          <a:ln w="19050">
            <a:solidFill>
              <a:srgbClr val="0000FF"/>
            </a:solidFill>
            <a:prstDash val="sysDash"/>
            <a:headEnd type="none" w="sm" len="sm"/>
            <a:tailEnd type="none" w="sm" len="sm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54" name="组合 53"/>
          <p:cNvGrpSpPr/>
          <p:nvPr/>
        </p:nvGrpSpPr>
        <p:grpSpPr>
          <a:xfrm>
            <a:off x="681171" y="6107196"/>
            <a:ext cx="903006" cy="492741"/>
            <a:chOff x="6685252" y="7059089"/>
            <a:chExt cx="2609623" cy="1423985"/>
          </a:xfrm>
        </p:grpSpPr>
        <p:sp>
          <p:nvSpPr>
            <p:cNvPr id="55" name="矩形 54"/>
            <p:cNvSpPr/>
            <p:nvPr/>
          </p:nvSpPr>
          <p:spPr>
            <a:xfrm>
              <a:off x="6685252" y="7059089"/>
              <a:ext cx="2563795" cy="115628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000" b="1" dirty="0">
                  <a:ln w="0">
                    <a:noFill/>
                  </a:ln>
                  <a:solidFill>
                    <a:srgbClr val="0000FF"/>
                  </a:solidFill>
                  <a:effectLst>
                    <a:glow rad="76200">
                      <a:schemeClr val="bg1"/>
                    </a:glow>
                  </a:effectLst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 pitchFamily="34" charset="0"/>
                </a:rPr>
                <a:t>NJNBb012</a:t>
              </a:r>
              <a:r>
                <a:rPr lang="zh-CN" altLang="en-US" sz="1000" b="1" dirty="0" smtClean="0">
                  <a:ln w="0">
                    <a:noFill/>
                  </a:ln>
                  <a:solidFill>
                    <a:srgbClr val="0000FF"/>
                  </a:solidFill>
                  <a:effectLst>
                    <a:glow rad="76200">
                      <a:schemeClr val="bg1"/>
                    </a:glow>
                  </a:effectLst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 pitchFamily="34" charset="0"/>
                </a:rPr>
                <a:t>控规单元</a:t>
              </a:r>
              <a:endParaRPr lang="en-US" altLang="zh-CN" sz="1000" b="1" dirty="0">
                <a:ln w="0">
                  <a:noFill/>
                </a:ln>
                <a:solidFill>
                  <a:srgbClr val="0000FF"/>
                </a:solidFill>
                <a:effectLst>
                  <a:glow rad="76200">
                    <a:schemeClr val="bg1"/>
                  </a:glo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  <p:sp>
          <p:nvSpPr>
            <p:cNvPr id="56" name="任意多边形: 形状 55"/>
            <p:cNvSpPr/>
            <p:nvPr/>
          </p:nvSpPr>
          <p:spPr>
            <a:xfrm rot="10800000" flipH="1" flipV="1">
              <a:off x="6817735" y="8105716"/>
              <a:ext cx="2477140" cy="377358"/>
            </a:xfrm>
            <a:custGeom>
              <a:avLst/>
              <a:gdLst>
                <a:gd name="connsiteX0" fmla="*/ 1785938 w 1785938"/>
                <a:gd name="connsiteY0" fmla="*/ 485775 h 485775"/>
                <a:gd name="connsiteX1" fmla="*/ 1404938 w 1785938"/>
                <a:gd name="connsiteY1" fmla="*/ 0 h 485775"/>
                <a:gd name="connsiteX2" fmla="*/ 0 w 1785938"/>
                <a:gd name="connsiteY2" fmla="*/ 0 h 485775"/>
                <a:gd name="connsiteX0-1" fmla="*/ 2894148 w 2894148"/>
                <a:gd name="connsiteY0-2" fmla="*/ 485775 h 485775"/>
                <a:gd name="connsiteX1-3" fmla="*/ 2513148 w 2894148"/>
                <a:gd name="connsiteY1-4" fmla="*/ 0 h 485775"/>
                <a:gd name="connsiteX2-5" fmla="*/ 0 w 2894148"/>
                <a:gd name="connsiteY2-6" fmla="*/ 0 h 485775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</a:cxnLst>
              <a:rect l="l" t="t" r="r" b="b"/>
              <a:pathLst>
                <a:path w="2894148" h="485775">
                  <a:moveTo>
                    <a:pt x="2894148" y="485775"/>
                  </a:moveTo>
                  <a:lnTo>
                    <a:pt x="2513148" y="0"/>
                  </a:lnTo>
                  <a:lnTo>
                    <a:pt x="0" y="0"/>
                  </a:lnTo>
                </a:path>
              </a:pathLst>
            </a:custGeom>
            <a:noFill/>
            <a:ln w="12700">
              <a:solidFill>
                <a:schemeClr val="tx1"/>
              </a:solidFill>
              <a:headEnd type="oval" w="sm" len="sm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58" name="矩形 57"/>
          <p:cNvSpPr/>
          <p:nvPr/>
        </p:nvSpPr>
        <p:spPr>
          <a:xfrm flipH="1">
            <a:off x="1231070" y="8521591"/>
            <a:ext cx="1418244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CN" sz="1000" b="1" dirty="0" smtClean="0">
                <a:ln w="0">
                  <a:noFill/>
                </a:ln>
                <a:solidFill>
                  <a:srgbClr val="C00000"/>
                </a:solidFill>
                <a:effectLst>
                  <a:glow rad="76200">
                    <a:schemeClr val="bg1"/>
                  </a:glo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NJNBb012—14</a:t>
            </a:r>
            <a:endParaRPr lang="en-US" altLang="zh-CN" sz="1000" b="1" dirty="0" smtClean="0">
              <a:ln w="0">
                <a:noFill/>
              </a:ln>
              <a:solidFill>
                <a:srgbClr val="C00000"/>
              </a:solidFill>
              <a:effectLst>
                <a:glow rad="76200">
                  <a:schemeClr val="bg1"/>
                </a:glo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  <a:p>
            <a:pPr algn="ctr"/>
            <a:r>
              <a:rPr lang="zh-CN" altLang="en-US" sz="1000" b="1" dirty="0" smtClean="0">
                <a:ln w="0">
                  <a:noFill/>
                </a:ln>
                <a:solidFill>
                  <a:srgbClr val="C00000"/>
                </a:solidFill>
                <a:effectLst>
                  <a:glow rad="76200">
                    <a:schemeClr val="bg1"/>
                  </a:glo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规划管理单元图则</a:t>
            </a:r>
            <a:endParaRPr lang="en-US" altLang="zh-CN" sz="1000" b="1" dirty="0">
              <a:ln w="0">
                <a:noFill/>
              </a:ln>
              <a:solidFill>
                <a:srgbClr val="C00000"/>
              </a:solidFill>
              <a:effectLst>
                <a:glow rad="76200">
                  <a:schemeClr val="bg1"/>
                </a:glo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75" name="任意多边形: 形状 55"/>
          <p:cNvSpPr/>
          <p:nvPr/>
        </p:nvSpPr>
        <p:spPr>
          <a:xfrm rot="10800000" flipH="1">
            <a:off x="1411090" y="8485584"/>
            <a:ext cx="1505235" cy="432049"/>
          </a:xfrm>
          <a:custGeom>
            <a:avLst/>
            <a:gdLst>
              <a:gd name="connsiteX0" fmla="*/ 1785938 w 1785938"/>
              <a:gd name="connsiteY0" fmla="*/ 485775 h 485775"/>
              <a:gd name="connsiteX1" fmla="*/ 1404938 w 1785938"/>
              <a:gd name="connsiteY1" fmla="*/ 0 h 485775"/>
              <a:gd name="connsiteX2" fmla="*/ 0 w 1785938"/>
              <a:gd name="connsiteY2" fmla="*/ 0 h 485775"/>
              <a:gd name="connsiteX0-1" fmla="*/ 2894148 w 2894148"/>
              <a:gd name="connsiteY0-2" fmla="*/ 485775 h 485775"/>
              <a:gd name="connsiteX1-3" fmla="*/ 2513148 w 2894148"/>
              <a:gd name="connsiteY1-4" fmla="*/ 0 h 485775"/>
              <a:gd name="connsiteX2-5" fmla="*/ 0 w 2894148"/>
              <a:gd name="connsiteY2-6" fmla="*/ 0 h 485775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</a:cxnLst>
            <a:rect l="l" t="t" r="r" b="b"/>
            <a:pathLst>
              <a:path w="2894148" h="485775">
                <a:moveTo>
                  <a:pt x="2894148" y="485775"/>
                </a:moveTo>
                <a:lnTo>
                  <a:pt x="2513148" y="0"/>
                </a:lnTo>
                <a:lnTo>
                  <a:pt x="0" y="0"/>
                </a:lnTo>
              </a:path>
            </a:pathLst>
          </a:custGeom>
          <a:noFill/>
          <a:ln w="12700">
            <a:solidFill>
              <a:schemeClr val="tx1"/>
            </a:solidFill>
            <a:prstDash val="solid"/>
            <a:headEnd type="oval" w="sm" len="sm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48" name="组合 47"/>
          <p:cNvGrpSpPr/>
          <p:nvPr/>
        </p:nvGrpSpPr>
        <p:grpSpPr>
          <a:xfrm>
            <a:off x="14264518" y="8485584"/>
            <a:ext cx="1696666" cy="634020"/>
            <a:chOff x="17976523" y="7056099"/>
            <a:chExt cx="1696666" cy="634020"/>
          </a:xfrm>
        </p:grpSpPr>
        <p:sp>
          <p:nvSpPr>
            <p:cNvPr id="49" name="矩形 48"/>
            <p:cNvSpPr/>
            <p:nvPr/>
          </p:nvSpPr>
          <p:spPr>
            <a:xfrm>
              <a:off x="17976523" y="7443214"/>
              <a:ext cx="349281" cy="129117"/>
            </a:xfrm>
            <a:prstGeom prst="rect">
              <a:avLst/>
            </a:prstGeom>
            <a:noFill/>
            <a:ln w="25400">
              <a:solidFill>
                <a:srgbClr val="1C21F6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00" dirty="0"/>
            </a:p>
          </p:txBody>
        </p:sp>
        <p:grpSp>
          <p:nvGrpSpPr>
            <p:cNvPr id="50" name="组合 49"/>
            <p:cNvGrpSpPr/>
            <p:nvPr/>
          </p:nvGrpSpPr>
          <p:grpSpPr>
            <a:xfrm>
              <a:off x="17976523" y="7056099"/>
              <a:ext cx="1696666" cy="634020"/>
              <a:chOff x="17976523" y="7056099"/>
              <a:chExt cx="1696666" cy="634020"/>
            </a:xfrm>
          </p:grpSpPr>
          <p:sp>
            <p:nvSpPr>
              <p:cNvPr id="51" name="文本框 50"/>
              <p:cNvSpPr txBox="1"/>
              <p:nvPr/>
            </p:nvSpPr>
            <p:spPr>
              <a:xfrm>
                <a:off x="18431927" y="7056099"/>
                <a:ext cx="1241262" cy="634020"/>
              </a:xfrm>
              <a:prstGeom prst="rect">
                <a:avLst/>
              </a:prstGeom>
              <a:noFill/>
            </p:spPr>
            <p:txBody>
              <a:bodyPr wrap="square" lIns="0" rIns="0" rtlCol="0">
                <a:spAutoFit/>
              </a:bodyPr>
              <a:lstStyle/>
              <a:p>
                <a:pPr>
                  <a:lnSpc>
                    <a:spcPct val="160000"/>
                  </a:lnSpc>
                </a:pPr>
                <a:r>
                  <a:rPr lang="zh-CN" altLang="en-US" sz="1100" b="1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图则单元边界</a:t>
                </a:r>
                <a:endParaRPr lang="en-US" altLang="zh-CN" sz="1100" b="1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pPr>
                  <a:lnSpc>
                    <a:spcPct val="160000"/>
                  </a:lnSpc>
                </a:pPr>
                <a:r>
                  <a:rPr lang="zh-CN" altLang="en-US" sz="1100" b="1" dirty="0" smtClean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修改地块</a:t>
                </a:r>
                <a:r>
                  <a:rPr lang="zh-CN" altLang="en-US" sz="1100" b="1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范围</a:t>
                </a:r>
                <a:endParaRPr lang="zh-CN" altLang="en-US" sz="1100" b="1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52" name="矩形 51"/>
              <p:cNvSpPr/>
              <p:nvPr/>
            </p:nvSpPr>
            <p:spPr>
              <a:xfrm>
                <a:off x="17976523" y="7193276"/>
                <a:ext cx="349281" cy="129117"/>
              </a:xfrm>
              <a:prstGeom prst="rect">
                <a:avLst/>
              </a:prstGeom>
              <a:noFill/>
              <a:ln w="25400">
                <a:solidFill>
                  <a:srgbClr val="FF0000"/>
                </a:solidFill>
                <a:prstDash val="sysDash"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vertOverflow="overflow" horzOverflow="overflow" vert="horz" wrap="square" numCol="1" spcCol="0" rtlCol="0" fromWordArt="0" anchor="ctr" anchorCtr="0" forceAA="0" compatLnSpc="1">
                <a:noAutofit/>
              </a:bodyPr>
              <a:lstStyle/>
              <a:p>
                <a:pPr lvl="0" algn="ctr">
                  <a:buClrTx/>
                  <a:buSzTx/>
                  <a:buFontTx/>
                </a:pPr>
                <a:endParaRPr lang="zh-CN" altLang="en-US" sz="1000">
                  <a:sym typeface="+mn-ea"/>
                </a:endParaRPr>
              </a:p>
            </p:txBody>
          </p:sp>
        </p:grpSp>
      </p:grpSp>
      <p:sp>
        <p:nvSpPr>
          <p:cNvPr id="53" name="任意多边形 52"/>
          <p:cNvSpPr/>
          <p:nvPr/>
        </p:nvSpPr>
        <p:spPr bwMode="auto">
          <a:xfrm>
            <a:off x="2419202" y="7611962"/>
            <a:ext cx="629633" cy="892974"/>
          </a:xfrm>
          <a:custGeom>
            <a:avLst/>
            <a:gdLst>
              <a:gd name="connsiteX0" fmla="*/ 0 w 900113"/>
              <a:gd name="connsiteY0" fmla="*/ 176212 h 1252537"/>
              <a:gd name="connsiteX1" fmla="*/ 240506 w 900113"/>
              <a:gd name="connsiteY1" fmla="*/ 0 h 1252537"/>
              <a:gd name="connsiteX2" fmla="*/ 450056 w 900113"/>
              <a:gd name="connsiteY2" fmla="*/ 292893 h 1252537"/>
              <a:gd name="connsiteX3" fmla="*/ 900113 w 900113"/>
              <a:gd name="connsiteY3" fmla="*/ 690562 h 1252537"/>
              <a:gd name="connsiteX4" fmla="*/ 826294 w 900113"/>
              <a:gd name="connsiteY4" fmla="*/ 1252537 h 1252537"/>
              <a:gd name="connsiteX5" fmla="*/ 152400 w 900113"/>
              <a:gd name="connsiteY5" fmla="*/ 1031081 h 1252537"/>
              <a:gd name="connsiteX6" fmla="*/ 259556 w 900113"/>
              <a:gd name="connsiteY6" fmla="*/ 707231 h 1252537"/>
              <a:gd name="connsiteX7" fmla="*/ 311944 w 900113"/>
              <a:gd name="connsiteY7" fmla="*/ 604837 h 1252537"/>
              <a:gd name="connsiteX8" fmla="*/ 0 w 900113"/>
              <a:gd name="connsiteY8" fmla="*/ 176212 h 1252537"/>
              <a:gd name="connsiteX0-1" fmla="*/ 0 w 900113"/>
              <a:gd name="connsiteY0-2" fmla="*/ 176212 h 1252537"/>
              <a:gd name="connsiteX1-3" fmla="*/ 240506 w 900113"/>
              <a:gd name="connsiteY1-4" fmla="*/ 0 h 1252537"/>
              <a:gd name="connsiteX2-5" fmla="*/ 450056 w 900113"/>
              <a:gd name="connsiteY2-6" fmla="*/ 292893 h 1252537"/>
              <a:gd name="connsiteX3-7" fmla="*/ 900113 w 900113"/>
              <a:gd name="connsiteY3-8" fmla="*/ 690562 h 1252537"/>
              <a:gd name="connsiteX4-9" fmla="*/ 826294 w 900113"/>
              <a:gd name="connsiteY4-10" fmla="*/ 1252537 h 1252537"/>
              <a:gd name="connsiteX5-11" fmla="*/ 152400 w 900113"/>
              <a:gd name="connsiteY5-12" fmla="*/ 1031081 h 1252537"/>
              <a:gd name="connsiteX6-13" fmla="*/ 259556 w 900113"/>
              <a:gd name="connsiteY6-14" fmla="*/ 707231 h 1252537"/>
              <a:gd name="connsiteX7-15" fmla="*/ 311944 w 900113"/>
              <a:gd name="connsiteY7-16" fmla="*/ 604837 h 1252537"/>
              <a:gd name="connsiteX8-17" fmla="*/ 0 w 900113"/>
              <a:gd name="connsiteY8-18" fmla="*/ 176212 h 1252537"/>
              <a:gd name="connsiteX0-19" fmla="*/ 0 w 900113"/>
              <a:gd name="connsiteY0-20" fmla="*/ 176212 h 1252537"/>
              <a:gd name="connsiteX1-21" fmla="*/ 254794 w 900113"/>
              <a:gd name="connsiteY1-22" fmla="*/ 0 h 1252537"/>
              <a:gd name="connsiteX2-23" fmla="*/ 450056 w 900113"/>
              <a:gd name="connsiteY2-24" fmla="*/ 292893 h 1252537"/>
              <a:gd name="connsiteX3-25" fmla="*/ 900113 w 900113"/>
              <a:gd name="connsiteY3-26" fmla="*/ 690562 h 1252537"/>
              <a:gd name="connsiteX4-27" fmla="*/ 826294 w 900113"/>
              <a:gd name="connsiteY4-28" fmla="*/ 1252537 h 1252537"/>
              <a:gd name="connsiteX5-29" fmla="*/ 152400 w 900113"/>
              <a:gd name="connsiteY5-30" fmla="*/ 1031081 h 1252537"/>
              <a:gd name="connsiteX6-31" fmla="*/ 259556 w 900113"/>
              <a:gd name="connsiteY6-32" fmla="*/ 707231 h 1252537"/>
              <a:gd name="connsiteX7-33" fmla="*/ 311944 w 900113"/>
              <a:gd name="connsiteY7-34" fmla="*/ 604837 h 1252537"/>
              <a:gd name="connsiteX8-35" fmla="*/ 0 w 900113"/>
              <a:gd name="connsiteY8-36" fmla="*/ 176212 h 1252537"/>
              <a:gd name="connsiteX0-37" fmla="*/ 0 w 900113"/>
              <a:gd name="connsiteY0-38" fmla="*/ 176212 h 1252537"/>
              <a:gd name="connsiteX1-39" fmla="*/ 254794 w 900113"/>
              <a:gd name="connsiteY1-40" fmla="*/ 0 h 1252537"/>
              <a:gd name="connsiteX2-41" fmla="*/ 450056 w 900113"/>
              <a:gd name="connsiteY2-42" fmla="*/ 292893 h 1252537"/>
              <a:gd name="connsiteX3-43" fmla="*/ 900113 w 900113"/>
              <a:gd name="connsiteY3-44" fmla="*/ 690562 h 1252537"/>
              <a:gd name="connsiteX4-45" fmla="*/ 826294 w 900113"/>
              <a:gd name="connsiteY4-46" fmla="*/ 1252537 h 1252537"/>
              <a:gd name="connsiteX5-47" fmla="*/ 152400 w 900113"/>
              <a:gd name="connsiteY5-48" fmla="*/ 1031081 h 1252537"/>
              <a:gd name="connsiteX6-49" fmla="*/ 259556 w 900113"/>
              <a:gd name="connsiteY6-50" fmla="*/ 707231 h 1252537"/>
              <a:gd name="connsiteX7-51" fmla="*/ 311944 w 900113"/>
              <a:gd name="connsiteY7-52" fmla="*/ 604837 h 1252537"/>
              <a:gd name="connsiteX8-53" fmla="*/ 0 w 900113"/>
              <a:gd name="connsiteY8-54" fmla="*/ 176212 h 1252537"/>
              <a:gd name="connsiteX0-55" fmla="*/ 0 w 900113"/>
              <a:gd name="connsiteY0-56" fmla="*/ 176212 h 1252537"/>
              <a:gd name="connsiteX1-57" fmla="*/ 254794 w 900113"/>
              <a:gd name="connsiteY1-58" fmla="*/ 0 h 1252537"/>
              <a:gd name="connsiteX2-59" fmla="*/ 450056 w 900113"/>
              <a:gd name="connsiteY2-60" fmla="*/ 292893 h 1252537"/>
              <a:gd name="connsiteX3-61" fmla="*/ 900113 w 900113"/>
              <a:gd name="connsiteY3-62" fmla="*/ 690562 h 1252537"/>
              <a:gd name="connsiteX4-63" fmla="*/ 826294 w 900113"/>
              <a:gd name="connsiteY4-64" fmla="*/ 1252537 h 1252537"/>
              <a:gd name="connsiteX5-65" fmla="*/ 152400 w 900113"/>
              <a:gd name="connsiteY5-66" fmla="*/ 1031081 h 1252537"/>
              <a:gd name="connsiteX6-67" fmla="*/ 259556 w 900113"/>
              <a:gd name="connsiteY6-68" fmla="*/ 707231 h 1252537"/>
              <a:gd name="connsiteX7-69" fmla="*/ 311944 w 900113"/>
              <a:gd name="connsiteY7-70" fmla="*/ 604837 h 1252537"/>
              <a:gd name="connsiteX8-71" fmla="*/ 0 w 900113"/>
              <a:gd name="connsiteY8-72" fmla="*/ 176212 h 1252537"/>
              <a:gd name="connsiteX0-73" fmla="*/ 0 w 900113"/>
              <a:gd name="connsiteY0-74" fmla="*/ 176212 h 1252537"/>
              <a:gd name="connsiteX1-75" fmla="*/ 254794 w 900113"/>
              <a:gd name="connsiteY1-76" fmla="*/ 0 h 1252537"/>
              <a:gd name="connsiteX2-77" fmla="*/ 450056 w 900113"/>
              <a:gd name="connsiteY2-78" fmla="*/ 292893 h 1252537"/>
              <a:gd name="connsiteX3-79" fmla="*/ 900113 w 900113"/>
              <a:gd name="connsiteY3-80" fmla="*/ 690562 h 1252537"/>
              <a:gd name="connsiteX4-81" fmla="*/ 826294 w 900113"/>
              <a:gd name="connsiteY4-82" fmla="*/ 1252537 h 1252537"/>
              <a:gd name="connsiteX5-83" fmla="*/ 152400 w 900113"/>
              <a:gd name="connsiteY5-84" fmla="*/ 1031081 h 1252537"/>
              <a:gd name="connsiteX6-85" fmla="*/ 259556 w 900113"/>
              <a:gd name="connsiteY6-86" fmla="*/ 707231 h 1252537"/>
              <a:gd name="connsiteX7-87" fmla="*/ 311944 w 900113"/>
              <a:gd name="connsiteY7-88" fmla="*/ 604837 h 1252537"/>
              <a:gd name="connsiteX8-89" fmla="*/ 0 w 900113"/>
              <a:gd name="connsiteY8-90" fmla="*/ 176212 h 1252537"/>
              <a:gd name="connsiteX0-91" fmla="*/ 0 w 900113"/>
              <a:gd name="connsiteY0-92" fmla="*/ 176212 h 1252537"/>
              <a:gd name="connsiteX1-93" fmla="*/ 254794 w 900113"/>
              <a:gd name="connsiteY1-94" fmla="*/ 0 h 1252537"/>
              <a:gd name="connsiteX2-95" fmla="*/ 450056 w 900113"/>
              <a:gd name="connsiteY2-96" fmla="*/ 292893 h 1252537"/>
              <a:gd name="connsiteX3-97" fmla="*/ 900113 w 900113"/>
              <a:gd name="connsiteY3-98" fmla="*/ 690562 h 1252537"/>
              <a:gd name="connsiteX4-99" fmla="*/ 826294 w 900113"/>
              <a:gd name="connsiteY4-100" fmla="*/ 1252537 h 1252537"/>
              <a:gd name="connsiteX5-101" fmla="*/ 152400 w 900113"/>
              <a:gd name="connsiteY5-102" fmla="*/ 1031081 h 1252537"/>
              <a:gd name="connsiteX6-103" fmla="*/ 259556 w 900113"/>
              <a:gd name="connsiteY6-104" fmla="*/ 707231 h 1252537"/>
              <a:gd name="connsiteX7-105" fmla="*/ 311944 w 900113"/>
              <a:gd name="connsiteY7-106" fmla="*/ 604837 h 1252537"/>
              <a:gd name="connsiteX8-107" fmla="*/ 0 w 900113"/>
              <a:gd name="connsiteY8-108" fmla="*/ 176212 h 1252537"/>
              <a:gd name="connsiteX0-109" fmla="*/ 0 w 892969"/>
              <a:gd name="connsiteY0-110" fmla="*/ 176212 h 1252537"/>
              <a:gd name="connsiteX1-111" fmla="*/ 254794 w 892969"/>
              <a:gd name="connsiteY1-112" fmla="*/ 0 h 1252537"/>
              <a:gd name="connsiteX2-113" fmla="*/ 450056 w 892969"/>
              <a:gd name="connsiteY2-114" fmla="*/ 292893 h 1252537"/>
              <a:gd name="connsiteX3-115" fmla="*/ 892969 w 892969"/>
              <a:gd name="connsiteY3-116" fmla="*/ 669130 h 1252537"/>
              <a:gd name="connsiteX4-117" fmla="*/ 826294 w 892969"/>
              <a:gd name="connsiteY4-118" fmla="*/ 1252537 h 1252537"/>
              <a:gd name="connsiteX5-119" fmla="*/ 152400 w 892969"/>
              <a:gd name="connsiteY5-120" fmla="*/ 1031081 h 1252537"/>
              <a:gd name="connsiteX6-121" fmla="*/ 259556 w 892969"/>
              <a:gd name="connsiteY6-122" fmla="*/ 707231 h 1252537"/>
              <a:gd name="connsiteX7-123" fmla="*/ 311944 w 892969"/>
              <a:gd name="connsiteY7-124" fmla="*/ 604837 h 1252537"/>
              <a:gd name="connsiteX8-125" fmla="*/ 0 w 892969"/>
              <a:gd name="connsiteY8-126" fmla="*/ 176212 h 1252537"/>
              <a:gd name="connsiteX0-127" fmla="*/ 0 w 892969"/>
              <a:gd name="connsiteY0-128" fmla="*/ 176212 h 1252537"/>
              <a:gd name="connsiteX1-129" fmla="*/ 254794 w 892969"/>
              <a:gd name="connsiteY1-130" fmla="*/ 0 h 1252537"/>
              <a:gd name="connsiteX2-131" fmla="*/ 450056 w 892969"/>
              <a:gd name="connsiteY2-132" fmla="*/ 292893 h 1252537"/>
              <a:gd name="connsiteX3-133" fmla="*/ 892969 w 892969"/>
              <a:gd name="connsiteY3-134" fmla="*/ 669130 h 1252537"/>
              <a:gd name="connsiteX4-135" fmla="*/ 826294 w 892969"/>
              <a:gd name="connsiteY4-136" fmla="*/ 1252537 h 1252537"/>
              <a:gd name="connsiteX5-137" fmla="*/ 152400 w 892969"/>
              <a:gd name="connsiteY5-138" fmla="*/ 1031081 h 1252537"/>
              <a:gd name="connsiteX6-139" fmla="*/ 259556 w 892969"/>
              <a:gd name="connsiteY6-140" fmla="*/ 707231 h 1252537"/>
              <a:gd name="connsiteX7-141" fmla="*/ 311944 w 892969"/>
              <a:gd name="connsiteY7-142" fmla="*/ 604837 h 1252537"/>
              <a:gd name="connsiteX8-143" fmla="*/ 0 w 892969"/>
              <a:gd name="connsiteY8-144" fmla="*/ 176212 h 1252537"/>
              <a:gd name="connsiteX0-145" fmla="*/ 0 w 890587"/>
              <a:gd name="connsiteY0-146" fmla="*/ 176212 h 1252537"/>
              <a:gd name="connsiteX1-147" fmla="*/ 254794 w 890587"/>
              <a:gd name="connsiteY1-148" fmla="*/ 0 h 1252537"/>
              <a:gd name="connsiteX2-149" fmla="*/ 450056 w 890587"/>
              <a:gd name="connsiteY2-150" fmla="*/ 292893 h 1252537"/>
              <a:gd name="connsiteX3-151" fmla="*/ 890587 w 890587"/>
              <a:gd name="connsiteY3-152" fmla="*/ 678655 h 1252537"/>
              <a:gd name="connsiteX4-153" fmla="*/ 826294 w 890587"/>
              <a:gd name="connsiteY4-154" fmla="*/ 1252537 h 1252537"/>
              <a:gd name="connsiteX5-155" fmla="*/ 152400 w 890587"/>
              <a:gd name="connsiteY5-156" fmla="*/ 1031081 h 1252537"/>
              <a:gd name="connsiteX6-157" fmla="*/ 259556 w 890587"/>
              <a:gd name="connsiteY6-158" fmla="*/ 707231 h 1252537"/>
              <a:gd name="connsiteX7-159" fmla="*/ 311944 w 890587"/>
              <a:gd name="connsiteY7-160" fmla="*/ 604837 h 1252537"/>
              <a:gd name="connsiteX8-161" fmla="*/ 0 w 890587"/>
              <a:gd name="connsiteY8-162" fmla="*/ 176212 h 1252537"/>
              <a:gd name="connsiteX0-163" fmla="*/ 0 w 890587"/>
              <a:gd name="connsiteY0-164" fmla="*/ 176212 h 1252537"/>
              <a:gd name="connsiteX1-165" fmla="*/ 254794 w 890587"/>
              <a:gd name="connsiteY1-166" fmla="*/ 0 h 1252537"/>
              <a:gd name="connsiteX2-167" fmla="*/ 450056 w 890587"/>
              <a:gd name="connsiteY2-168" fmla="*/ 292893 h 1252537"/>
              <a:gd name="connsiteX3-169" fmla="*/ 890587 w 890587"/>
              <a:gd name="connsiteY3-170" fmla="*/ 678655 h 1252537"/>
              <a:gd name="connsiteX4-171" fmla="*/ 826294 w 890587"/>
              <a:gd name="connsiteY4-172" fmla="*/ 1252537 h 1252537"/>
              <a:gd name="connsiteX5-173" fmla="*/ 152400 w 890587"/>
              <a:gd name="connsiteY5-174" fmla="*/ 1031081 h 1252537"/>
              <a:gd name="connsiteX6-175" fmla="*/ 259556 w 890587"/>
              <a:gd name="connsiteY6-176" fmla="*/ 707231 h 1252537"/>
              <a:gd name="connsiteX7-177" fmla="*/ 311944 w 890587"/>
              <a:gd name="connsiteY7-178" fmla="*/ 604837 h 1252537"/>
              <a:gd name="connsiteX8-179" fmla="*/ 0 w 890587"/>
              <a:gd name="connsiteY8-180" fmla="*/ 176212 h 1252537"/>
              <a:gd name="connsiteX0-181" fmla="*/ 0 w 890587"/>
              <a:gd name="connsiteY0-182" fmla="*/ 176212 h 1252537"/>
              <a:gd name="connsiteX1-183" fmla="*/ 254794 w 890587"/>
              <a:gd name="connsiteY1-184" fmla="*/ 0 h 1252537"/>
              <a:gd name="connsiteX2-185" fmla="*/ 450056 w 890587"/>
              <a:gd name="connsiteY2-186" fmla="*/ 292893 h 1252537"/>
              <a:gd name="connsiteX3-187" fmla="*/ 890587 w 890587"/>
              <a:gd name="connsiteY3-188" fmla="*/ 678655 h 1252537"/>
              <a:gd name="connsiteX4-189" fmla="*/ 826294 w 890587"/>
              <a:gd name="connsiteY4-190" fmla="*/ 1252537 h 1252537"/>
              <a:gd name="connsiteX5-191" fmla="*/ 152400 w 890587"/>
              <a:gd name="connsiteY5-192" fmla="*/ 1031081 h 1252537"/>
              <a:gd name="connsiteX6-193" fmla="*/ 259556 w 890587"/>
              <a:gd name="connsiteY6-194" fmla="*/ 707231 h 1252537"/>
              <a:gd name="connsiteX7-195" fmla="*/ 311944 w 890587"/>
              <a:gd name="connsiteY7-196" fmla="*/ 604837 h 1252537"/>
              <a:gd name="connsiteX8-197" fmla="*/ 0 w 890587"/>
              <a:gd name="connsiteY8-198" fmla="*/ 176212 h 1252537"/>
              <a:gd name="connsiteX0-199" fmla="*/ 0 w 890587"/>
              <a:gd name="connsiteY0-200" fmla="*/ 176212 h 1252537"/>
              <a:gd name="connsiteX1-201" fmla="*/ 254794 w 890587"/>
              <a:gd name="connsiteY1-202" fmla="*/ 0 h 1252537"/>
              <a:gd name="connsiteX2-203" fmla="*/ 450056 w 890587"/>
              <a:gd name="connsiteY2-204" fmla="*/ 292893 h 1252537"/>
              <a:gd name="connsiteX3-205" fmla="*/ 890587 w 890587"/>
              <a:gd name="connsiteY3-206" fmla="*/ 678655 h 1252537"/>
              <a:gd name="connsiteX4-207" fmla="*/ 826294 w 890587"/>
              <a:gd name="connsiteY4-208" fmla="*/ 1252537 h 1252537"/>
              <a:gd name="connsiteX5-209" fmla="*/ 152400 w 890587"/>
              <a:gd name="connsiteY5-210" fmla="*/ 1031081 h 1252537"/>
              <a:gd name="connsiteX6-211" fmla="*/ 259556 w 890587"/>
              <a:gd name="connsiteY6-212" fmla="*/ 707231 h 1252537"/>
              <a:gd name="connsiteX7-213" fmla="*/ 311944 w 890587"/>
              <a:gd name="connsiteY7-214" fmla="*/ 604837 h 1252537"/>
              <a:gd name="connsiteX8-215" fmla="*/ 0 w 890587"/>
              <a:gd name="connsiteY8-216" fmla="*/ 176212 h 1252537"/>
              <a:gd name="connsiteX0-217" fmla="*/ 0 w 890587"/>
              <a:gd name="connsiteY0-218" fmla="*/ 176212 h 1252537"/>
              <a:gd name="connsiteX1-219" fmla="*/ 254794 w 890587"/>
              <a:gd name="connsiteY1-220" fmla="*/ 0 h 1252537"/>
              <a:gd name="connsiteX2-221" fmla="*/ 450056 w 890587"/>
              <a:gd name="connsiteY2-222" fmla="*/ 292893 h 1252537"/>
              <a:gd name="connsiteX3-223" fmla="*/ 890587 w 890587"/>
              <a:gd name="connsiteY3-224" fmla="*/ 678655 h 1252537"/>
              <a:gd name="connsiteX4-225" fmla="*/ 826294 w 890587"/>
              <a:gd name="connsiteY4-226" fmla="*/ 1252537 h 1252537"/>
              <a:gd name="connsiteX5-227" fmla="*/ 152400 w 890587"/>
              <a:gd name="connsiteY5-228" fmla="*/ 1031081 h 1252537"/>
              <a:gd name="connsiteX6-229" fmla="*/ 259556 w 890587"/>
              <a:gd name="connsiteY6-230" fmla="*/ 707231 h 1252537"/>
              <a:gd name="connsiteX7-231" fmla="*/ 311944 w 890587"/>
              <a:gd name="connsiteY7-232" fmla="*/ 604837 h 1252537"/>
              <a:gd name="connsiteX8-233" fmla="*/ 0 w 890587"/>
              <a:gd name="connsiteY8-234" fmla="*/ 176212 h 1252537"/>
              <a:gd name="connsiteX0-235" fmla="*/ 0 w 890587"/>
              <a:gd name="connsiteY0-236" fmla="*/ 176212 h 1252537"/>
              <a:gd name="connsiteX1-237" fmla="*/ 254794 w 890587"/>
              <a:gd name="connsiteY1-238" fmla="*/ 0 h 1252537"/>
              <a:gd name="connsiteX2-239" fmla="*/ 450056 w 890587"/>
              <a:gd name="connsiteY2-240" fmla="*/ 292893 h 1252537"/>
              <a:gd name="connsiteX3-241" fmla="*/ 890587 w 890587"/>
              <a:gd name="connsiteY3-242" fmla="*/ 678655 h 1252537"/>
              <a:gd name="connsiteX4-243" fmla="*/ 826294 w 890587"/>
              <a:gd name="connsiteY4-244" fmla="*/ 1252537 h 1252537"/>
              <a:gd name="connsiteX5-245" fmla="*/ 152400 w 890587"/>
              <a:gd name="connsiteY5-246" fmla="*/ 1031081 h 1252537"/>
              <a:gd name="connsiteX6-247" fmla="*/ 259556 w 890587"/>
              <a:gd name="connsiteY6-248" fmla="*/ 707231 h 1252537"/>
              <a:gd name="connsiteX7-249" fmla="*/ 311944 w 890587"/>
              <a:gd name="connsiteY7-250" fmla="*/ 604837 h 1252537"/>
              <a:gd name="connsiteX8-251" fmla="*/ 0 w 890587"/>
              <a:gd name="connsiteY8-252" fmla="*/ 176212 h 1252537"/>
              <a:gd name="connsiteX0-253" fmla="*/ 0 w 890587"/>
              <a:gd name="connsiteY0-254" fmla="*/ 176212 h 1252537"/>
              <a:gd name="connsiteX1-255" fmla="*/ 254794 w 890587"/>
              <a:gd name="connsiteY1-256" fmla="*/ 0 h 1252537"/>
              <a:gd name="connsiteX2-257" fmla="*/ 450056 w 890587"/>
              <a:gd name="connsiteY2-258" fmla="*/ 292893 h 1252537"/>
              <a:gd name="connsiteX3-259" fmla="*/ 890587 w 890587"/>
              <a:gd name="connsiteY3-260" fmla="*/ 678655 h 1252537"/>
              <a:gd name="connsiteX4-261" fmla="*/ 826294 w 890587"/>
              <a:gd name="connsiteY4-262" fmla="*/ 1252537 h 1252537"/>
              <a:gd name="connsiteX5-263" fmla="*/ 152400 w 890587"/>
              <a:gd name="connsiteY5-264" fmla="*/ 1031081 h 1252537"/>
              <a:gd name="connsiteX6-265" fmla="*/ 259556 w 890587"/>
              <a:gd name="connsiteY6-266" fmla="*/ 707231 h 1252537"/>
              <a:gd name="connsiteX7-267" fmla="*/ 311944 w 890587"/>
              <a:gd name="connsiteY7-268" fmla="*/ 628649 h 1252537"/>
              <a:gd name="connsiteX8-269" fmla="*/ 0 w 890587"/>
              <a:gd name="connsiteY8-270" fmla="*/ 176212 h 1252537"/>
              <a:gd name="connsiteX0-271" fmla="*/ 0 w 890587"/>
              <a:gd name="connsiteY0-272" fmla="*/ 176212 h 1252537"/>
              <a:gd name="connsiteX1-273" fmla="*/ 254794 w 890587"/>
              <a:gd name="connsiteY1-274" fmla="*/ 0 h 1252537"/>
              <a:gd name="connsiteX2-275" fmla="*/ 450056 w 890587"/>
              <a:gd name="connsiteY2-276" fmla="*/ 292893 h 1252537"/>
              <a:gd name="connsiteX3-277" fmla="*/ 890587 w 890587"/>
              <a:gd name="connsiteY3-278" fmla="*/ 678655 h 1252537"/>
              <a:gd name="connsiteX4-279" fmla="*/ 826294 w 890587"/>
              <a:gd name="connsiteY4-280" fmla="*/ 1252537 h 1252537"/>
              <a:gd name="connsiteX5-281" fmla="*/ 152400 w 890587"/>
              <a:gd name="connsiteY5-282" fmla="*/ 1031081 h 1252537"/>
              <a:gd name="connsiteX6-283" fmla="*/ 230981 w 890587"/>
              <a:gd name="connsiteY6-284" fmla="*/ 816769 h 1252537"/>
              <a:gd name="connsiteX7-285" fmla="*/ 311944 w 890587"/>
              <a:gd name="connsiteY7-286" fmla="*/ 628649 h 1252537"/>
              <a:gd name="connsiteX8-287" fmla="*/ 0 w 890587"/>
              <a:gd name="connsiteY8-288" fmla="*/ 176212 h 1252537"/>
              <a:gd name="connsiteX0-289" fmla="*/ 0 w 890587"/>
              <a:gd name="connsiteY0-290" fmla="*/ 176212 h 1252537"/>
              <a:gd name="connsiteX1-291" fmla="*/ 254794 w 890587"/>
              <a:gd name="connsiteY1-292" fmla="*/ 0 h 1252537"/>
              <a:gd name="connsiteX2-293" fmla="*/ 450056 w 890587"/>
              <a:gd name="connsiteY2-294" fmla="*/ 292893 h 1252537"/>
              <a:gd name="connsiteX3-295" fmla="*/ 890587 w 890587"/>
              <a:gd name="connsiteY3-296" fmla="*/ 678655 h 1252537"/>
              <a:gd name="connsiteX4-297" fmla="*/ 826294 w 890587"/>
              <a:gd name="connsiteY4-298" fmla="*/ 1252537 h 1252537"/>
              <a:gd name="connsiteX5-299" fmla="*/ 152400 w 890587"/>
              <a:gd name="connsiteY5-300" fmla="*/ 1031081 h 1252537"/>
              <a:gd name="connsiteX6-301" fmla="*/ 230981 w 890587"/>
              <a:gd name="connsiteY6-302" fmla="*/ 816769 h 1252537"/>
              <a:gd name="connsiteX7-303" fmla="*/ 311944 w 890587"/>
              <a:gd name="connsiteY7-304" fmla="*/ 628649 h 1252537"/>
              <a:gd name="connsiteX8-305" fmla="*/ 0 w 890587"/>
              <a:gd name="connsiteY8-306" fmla="*/ 176212 h 1252537"/>
              <a:gd name="connsiteX0-307" fmla="*/ 0 w 890587"/>
              <a:gd name="connsiteY0-308" fmla="*/ 176212 h 1252537"/>
              <a:gd name="connsiteX1-309" fmla="*/ 254794 w 890587"/>
              <a:gd name="connsiteY1-310" fmla="*/ 0 h 1252537"/>
              <a:gd name="connsiteX2-311" fmla="*/ 450056 w 890587"/>
              <a:gd name="connsiteY2-312" fmla="*/ 292893 h 1252537"/>
              <a:gd name="connsiteX3-313" fmla="*/ 890587 w 890587"/>
              <a:gd name="connsiteY3-314" fmla="*/ 678655 h 1252537"/>
              <a:gd name="connsiteX4-315" fmla="*/ 826294 w 890587"/>
              <a:gd name="connsiteY4-316" fmla="*/ 1252537 h 1252537"/>
              <a:gd name="connsiteX5-317" fmla="*/ 152400 w 890587"/>
              <a:gd name="connsiteY5-318" fmla="*/ 1031081 h 1252537"/>
              <a:gd name="connsiteX6-319" fmla="*/ 230981 w 890587"/>
              <a:gd name="connsiteY6-320" fmla="*/ 816769 h 1252537"/>
              <a:gd name="connsiteX7-321" fmla="*/ 311944 w 890587"/>
              <a:gd name="connsiteY7-322" fmla="*/ 628649 h 1252537"/>
              <a:gd name="connsiteX8-323" fmla="*/ 0 w 890587"/>
              <a:gd name="connsiteY8-324" fmla="*/ 176212 h 1252537"/>
              <a:gd name="connsiteX0-325" fmla="*/ 0 w 890587"/>
              <a:gd name="connsiteY0-326" fmla="*/ 176212 h 1252537"/>
              <a:gd name="connsiteX1-327" fmla="*/ 254794 w 890587"/>
              <a:gd name="connsiteY1-328" fmla="*/ 0 h 1252537"/>
              <a:gd name="connsiteX2-329" fmla="*/ 450056 w 890587"/>
              <a:gd name="connsiteY2-330" fmla="*/ 292893 h 1252537"/>
              <a:gd name="connsiteX3-331" fmla="*/ 890587 w 890587"/>
              <a:gd name="connsiteY3-332" fmla="*/ 678655 h 1252537"/>
              <a:gd name="connsiteX4-333" fmla="*/ 826294 w 890587"/>
              <a:gd name="connsiteY4-334" fmla="*/ 1252537 h 1252537"/>
              <a:gd name="connsiteX5-335" fmla="*/ 152400 w 890587"/>
              <a:gd name="connsiteY5-336" fmla="*/ 1031081 h 1252537"/>
              <a:gd name="connsiteX6-337" fmla="*/ 233363 w 890587"/>
              <a:gd name="connsiteY6-338" fmla="*/ 826294 h 1252537"/>
              <a:gd name="connsiteX7-339" fmla="*/ 311944 w 890587"/>
              <a:gd name="connsiteY7-340" fmla="*/ 628649 h 1252537"/>
              <a:gd name="connsiteX8-341" fmla="*/ 0 w 890587"/>
              <a:gd name="connsiteY8-342" fmla="*/ 176212 h 1252537"/>
              <a:gd name="connsiteX0-343" fmla="*/ 0 w 890587"/>
              <a:gd name="connsiteY0-344" fmla="*/ 176212 h 1252537"/>
              <a:gd name="connsiteX1-345" fmla="*/ 254794 w 890587"/>
              <a:gd name="connsiteY1-346" fmla="*/ 0 h 1252537"/>
              <a:gd name="connsiteX2-347" fmla="*/ 450056 w 890587"/>
              <a:gd name="connsiteY2-348" fmla="*/ 292893 h 1252537"/>
              <a:gd name="connsiteX3-349" fmla="*/ 890587 w 890587"/>
              <a:gd name="connsiteY3-350" fmla="*/ 678655 h 1252537"/>
              <a:gd name="connsiteX4-351" fmla="*/ 826294 w 890587"/>
              <a:gd name="connsiteY4-352" fmla="*/ 1252537 h 1252537"/>
              <a:gd name="connsiteX5-353" fmla="*/ 152400 w 890587"/>
              <a:gd name="connsiteY5-354" fmla="*/ 1031081 h 1252537"/>
              <a:gd name="connsiteX6-355" fmla="*/ 233363 w 890587"/>
              <a:gd name="connsiteY6-356" fmla="*/ 826294 h 1252537"/>
              <a:gd name="connsiteX7-357" fmla="*/ 311944 w 890587"/>
              <a:gd name="connsiteY7-358" fmla="*/ 628649 h 1252537"/>
              <a:gd name="connsiteX8-359" fmla="*/ 0 w 890587"/>
              <a:gd name="connsiteY8-360" fmla="*/ 176212 h 1252537"/>
              <a:gd name="connsiteX0-361" fmla="*/ 0 w 890587"/>
              <a:gd name="connsiteY0-362" fmla="*/ 176212 h 1252537"/>
              <a:gd name="connsiteX1-363" fmla="*/ 254794 w 890587"/>
              <a:gd name="connsiteY1-364" fmla="*/ 0 h 1252537"/>
              <a:gd name="connsiteX2-365" fmla="*/ 450056 w 890587"/>
              <a:gd name="connsiteY2-366" fmla="*/ 292893 h 1252537"/>
              <a:gd name="connsiteX3-367" fmla="*/ 890587 w 890587"/>
              <a:gd name="connsiteY3-368" fmla="*/ 678655 h 1252537"/>
              <a:gd name="connsiteX4-369" fmla="*/ 826294 w 890587"/>
              <a:gd name="connsiteY4-370" fmla="*/ 1252537 h 1252537"/>
              <a:gd name="connsiteX5-371" fmla="*/ 152400 w 890587"/>
              <a:gd name="connsiteY5-372" fmla="*/ 1031081 h 1252537"/>
              <a:gd name="connsiteX6-373" fmla="*/ 226219 w 890587"/>
              <a:gd name="connsiteY6-374" fmla="*/ 838200 h 1252537"/>
              <a:gd name="connsiteX7-375" fmla="*/ 311944 w 890587"/>
              <a:gd name="connsiteY7-376" fmla="*/ 628649 h 1252537"/>
              <a:gd name="connsiteX8-377" fmla="*/ 0 w 890587"/>
              <a:gd name="connsiteY8-378" fmla="*/ 176212 h 1252537"/>
              <a:gd name="connsiteX0-379" fmla="*/ 0 w 890587"/>
              <a:gd name="connsiteY0-380" fmla="*/ 176212 h 1252537"/>
              <a:gd name="connsiteX1-381" fmla="*/ 254794 w 890587"/>
              <a:gd name="connsiteY1-382" fmla="*/ 0 h 1252537"/>
              <a:gd name="connsiteX2-383" fmla="*/ 450056 w 890587"/>
              <a:gd name="connsiteY2-384" fmla="*/ 292893 h 1252537"/>
              <a:gd name="connsiteX3-385" fmla="*/ 890587 w 890587"/>
              <a:gd name="connsiteY3-386" fmla="*/ 678655 h 1252537"/>
              <a:gd name="connsiteX4-387" fmla="*/ 826294 w 890587"/>
              <a:gd name="connsiteY4-388" fmla="*/ 1252537 h 1252537"/>
              <a:gd name="connsiteX5-389" fmla="*/ 152400 w 890587"/>
              <a:gd name="connsiteY5-390" fmla="*/ 1031081 h 1252537"/>
              <a:gd name="connsiteX6-391" fmla="*/ 226219 w 890587"/>
              <a:gd name="connsiteY6-392" fmla="*/ 838200 h 1252537"/>
              <a:gd name="connsiteX7-393" fmla="*/ 311944 w 890587"/>
              <a:gd name="connsiteY7-394" fmla="*/ 628649 h 1252537"/>
              <a:gd name="connsiteX8-395" fmla="*/ 0 w 890587"/>
              <a:gd name="connsiteY8-396" fmla="*/ 176212 h 1252537"/>
              <a:gd name="connsiteX0-397" fmla="*/ 0 w 890587"/>
              <a:gd name="connsiteY0-398" fmla="*/ 176212 h 1252537"/>
              <a:gd name="connsiteX1-399" fmla="*/ 254794 w 890587"/>
              <a:gd name="connsiteY1-400" fmla="*/ 0 h 1252537"/>
              <a:gd name="connsiteX2-401" fmla="*/ 450056 w 890587"/>
              <a:gd name="connsiteY2-402" fmla="*/ 292893 h 1252537"/>
              <a:gd name="connsiteX3-403" fmla="*/ 890587 w 890587"/>
              <a:gd name="connsiteY3-404" fmla="*/ 678655 h 1252537"/>
              <a:gd name="connsiteX4-405" fmla="*/ 826294 w 890587"/>
              <a:gd name="connsiteY4-406" fmla="*/ 1252537 h 1252537"/>
              <a:gd name="connsiteX5-407" fmla="*/ 152400 w 890587"/>
              <a:gd name="connsiteY5-408" fmla="*/ 1031081 h 1252537"/>
              <a:gd name="connsiteX6-409" fmla="*/ 226219 w 890587"/>
              <a:gd name="connsiteY6-410" fmla="*/ 838200 h 1252537"/>
              <a:gd name="connsiteX7-411" fmla="*/ 311944 w 890587"/>
              <a:gd name="connsiteY7-412" fmla="*/ 628649 h 1252537"/>
              <a:gd name="connsiteX8-413" fmla="*/ 0 w 890587"/>
              <a:gd name="connsiteY8-414" fmla="*/ 176212 h 1252537"/>
              <a:gd name="connsiteX0-415" fmla="*/ 0 w 890587"/>
              <a:gd name="connsiteY0-416" fmla="*/ 176212 h 1252537"/>
              <a:gd name="connsiteX1-417" fmla="*/ 254794 w 890587"/>
              <a:gd name="connsiteY1-418" fmla="*/ 0 h 1252537"/>
              <a:gd name="connsiteX2-419" fmla="*/ 450056 w 890587"/>
              <a:gd name="connsiteY2-420" fmla="*/ 292893 h 1252537"/>
              <a:gd name="connsiteX3-421" fmla="*/ 890587 w 890587"/>
              <a:gd name="connsiteY3-422" fmla="*/ 678655 h 1252537"/>
              <a:gd name="connsiteX4-423" fmla="*/ 826294 w 890587"/>
              <a:gd name="connsiteY4-424" fmla="*/ 1252537 h 1252537"/>
              <a:gd name="connsiteX5-425" fmla="*/ 140493 w 890587"/>
              <a:gd name="connsiteY5-426" fmla="*/ 1031081 h 1252537"/>
              <a:gd name="connsiteX6-427" fmla="*/ 226219 w 890587"/>
              <a:gd name="connsiteY6-428" fmla="*/ 838200 h 1252537"/>
              <a:gd name="connsiteX7-429" fmla="*/ 311944 w 890587"/>
              <a:gd name="connsiteY7-430" fmla="*/ 628649 h 1252537"/>
              <a:gd name="connsiteX8-431" fmla="*/ 0 w 890587"/>
              <a:gd name="connsiteY8-432" fmla="*/ 176212 h 1252537"/>
              <a:gd name="connsiteX0-433" fmla="*/ 0 w 890587"/>
              <a:gd name="connsiteY0-434" fmla="*/ 176212 h 1252537"/>
              <a:gd name="connsiteX1-435" fmla="*/ 254794 w 890587"/>
              <a:gd name="connsiteY1-436" fmla="*/ 0 h 1252537"/>
              <a:gd name="connsiteX2-437" fmla="*/ 450056 w 890587"/>
              <a:gd name="connsiteY2-438" fmla="*/ 292893 h 1252537"/>
              <a:gd name="connsiteX3-439" fmla="*/ 890587 w 890587"/>
              <a:gd name="connsiteY3-440" fmla="*/ 678655 h 1252537"/>
              <a:gd name="connsiteX4-441" fmla="*/ 826294 w 890587"/>
              <a:gd name="connsiteY4-442" fmla="*/ 1252537 h 1252537"/>
              <a:gd name="connsiteX5-443" fmla="*/ 140493 w 890587"/>
              <a:gd name="connsiteY5-444" fmla="*/ 1031081 h 1252537"/>
              <a:gd name="connsiteX6-445" fmla="*/ 226219 w 890587"/>
              <a:gd name="connsiteY6-446" fmla="*/ 838200 h 1252537"/>
              <a:gd name="connsiteX7-447" fmla="*/ 311944 w 890587"/>
              <a:gd name="connsiteY7-448" fmla="*/ 628649 h 1252537"/>
              <a:gd name="connsiteX8-449" fmla="*/ 0 w 890587"/>
              <a:gd name="connsiteY8-450" fmla="*/ 176212 h 1252537"/>
              <a:gd name="connsiteX0-451" fmla="*/ 0 w 890587"/>
              <a:gd name="connsiteY0-452" fmla="*/ 176212 h 1252537"/>
              <a:gd name="connsiteX1-453" fmla="*/ 254794 w 890587"/>
              <a:gd name="connsiteY1-454" fmla="*/ 0 h 1252537"/>
              <a:gd name="connsiteX2-455" fmla="*/ 450056 w 890587"/>
              <a:gd name="connsiteY2-456" fmla="*/ 292893 h 1252537"/>
              <a:gd name="connsiteX3-457" fmla="*/ 890587 w 890587"/>
              <a:gd name="connsiteY3-458" fmla="*/ 678655 h 1252537"/>
              <a:gd name="connsiteX4-459" fmla="*/ 826294 w 890587"/>
              <a:gd name="connsiteY4-460" fmla="*/ 1252537 h 1252537"/>
              <a:gd name="connsiteX5-461" fmla="*/ 140493 w 890587"/>
              <a:gd name="connsiteY5-462" fmla="*/ 1031081 h 1252537"/>
              <a:gd name="connsiteX6-463" fmla="*/ 233363 w 890587"/>
              <a:gd name="connsiteY6-464" fmla="*/ 835819 h 1252537"/>
              <a:gd name="connsiteX7-465" fmla="*/ 311944 w 890587"/>
              <a:gd name="connsiteY7-466" fmla="*/ 628649 h 1252537"/>
              <a:gd name="connsiteX8-467" fmla="*/ 0 w 890587"/>
              <a:gd name="connsiteY8-468" fmla="*/ 176212 h 1252537"/>
              <a:gd name="connsiteX0-469" fmla="*/ 0 w 890587"/>
              <a:gd name="connsiteY0-470" fmla="*/ 176212 h 1252537"/>
              <a:gd name="connsiteX1-471" fmla="*/ 254794 w 890587"/>
              <a:gd name="connsiteY1-472" fmla="*/ 0 h 1252537"/>
              <a:gd name="connsiteX2-473" fmla="*/ 450056 w 890587"/>
              <a:gd name="connsiteY2-474" fmla="*/ 292893 h 1252537"/>
              <a:gd name="connsiteX3-475" fmla="*/ 890587 w 890587"/>
              <a:gd name="connsiteY3-476" fmla="*/ 678655 h 1252537"/>
              <a:gd name="connsiteX4-477" fmla="*/ 826294 w 890587"/>
              <a:gd name="connsiteY4-478" fmla="*/ 1252537 h 1252537"/>
              <a:gd name="connsiteX5-479" fmla="*/ 140493 w 890587"/>
              <a:gd name="connsiteY5-480" fmla="*/ 1031081 h 1252537"/>
              <a:gd name="connsiteX6-481" fmla="*/ 233363 w 890587"/>
              <a:gd name="connsiteY6-482" fmla="*/ 835819 h 1252537"/>
              <a:gd name="connsiteX7-483" fmla="*/ 311944 w 890587"/>
              <a:gd name="connsiteY7-484" fmla="*/ 628649 h 1252537"/>
              <a:gd name="connsiteX8-485" fmla="*/ 0 w 890587"/>
              <a:gd name="connsiteY8-486" fmla="*/ 176212 h 1252537"/>
              <a:gd name="connsiteX0-487" fmla="*/ 0 w 890587"/>
              <a:gd name="connsiteY0-488" fmla="*/ 176212 h 1252537"/>
              <a:gd name="connsiteX1-489" fmla="*/ 254794 w 890587"/>
              <a:gd name="connsiteY1-490" fmla="*/ 0 h 1252537"/>
              <a:gd name="connsiteX2-491" fmla="*/ 450056 w 890587"/>
              <a:gd name="connsiteY2-492" fmla="*/ 292893 h 1252537"/>
              <a:gd name="connsiteX3-493" fmla="*/ 890587 w 890587"/>
              <a:gd name="connsiteY3-494" fmla="*/ 678655 h 1252537"/>
              <a:gd name="connsiteX4-495" fmla="*/ 826294 w 890587"/>
              <a:gd name="connsiteY4-496" fmla="*/ 1252537 h 1252537"/>
              <a:gd name="connsiteX5-497" fmla="*/ 140493 w 890587"/>
              <a:gd name="connsiteY5-498" fmla="*/ 1031081 h 1252537"/>
              <a:gd name="connsiteX6-499" fmla="*/ 233363 w 890587"/>
              <a:gd name="connsiteY6-500" fmla="*/ 835819 h 1252537"/>
              <a:gd name="connsiteX7-501" fmla="*/ 311944 w 890587"/>
              <a:gd name="connsiteY7-502" fmla="*/ 628649 h 1252537"/>
              <a:gd name="connsiteX8-503" fmla="*/ 0 w 890587"/>
              <a:gd name="connsiteY8-504" fmla="*/ 176212 h 1252537"/>
              <a:gd name="connsiteX0-505" fmla="*/ 0 w 890587"/>
              <a:gd name="connsiteY0-506" fmla="*/ 176212 h 1252537"/>
              <a:gd name="connsiteX1-507" fmla="*/ 254794 w 890587"/>
              <a:gd name="connsiteY1-508" fmla="*/ 0 h 1252537"/>
              <a:gd name="connsiteX2-509" fmla="*/ 450056 w 890587"/>
              <a:gd name="connsiteY2-510" fmla="*/ 292893 h 1252537"/>
              <a:gd name="connsiteX3-511" fmla="*/ 890587 w 890587"/>
              <a:gd name="connsiteY3-512" fmla="*/ 678655 h 1252537"/>
              <a:gd name="connsiteX4-513" fmla="*/ 826294 w 890587"/>
              <a:gd name="connsiteY4-514" fmla="*/ 1252537 h 1252537"/>
              <a:gd name="connsiteX5-515" fmla="*/ 140493 w 890587"/>
              <a:gd name="connsiteY5-516" fmla="*/ 1031081 h 1252537"/>
              <a:gd name="connsiteX6-517" fmla="*/ 233363 w 890587"/>
              <a:gd name="connsiteY6-518" fmla="*/ 835819 h 1252537"/>
              <a:gd name="connsiteX7-519" fmla="*/ 311944 w 890587"/>
              <a:gd name="connsiteY7-520" fmla="*/ 628649 h 1252537"/>
              <a:gd name="connsiteX8-521" fmla="*/ 0 w 890587"/>
              <a:gd name="connsiteY8-522" fmla="*/ 176212 h 1252537"/>
              <a:gd name="connsiteX0-523" fmla="*/ 0 w 890587"/>
              <a:gd name="connsiteY0-524" fmla="*/ 176212 h 1252537"/>
              <a:gd name="connsiteX1-525" fmla="*/ 254794 w 890587"/>
              <a:gd name="connsiteY1-526" fmla="*/ 0 h 1252537"/>
              <a:gd name="connsiteX2-527" fmla="*/ 450056 w 890587"/>
              <a:gd name="connsiteY2-528" fmla="*/ 292893 h 1252537"/>
              <a:gd name="connsiteX3-529" fmla="*/ 890587 w 890587"/>
              <a:gd name="connsiteY3-530" fmla="*/ 678655 h 1252537"/>
              <a:gd name="connsiteX4-531" fmla="*/ 826294 w 890587"/>
              <a:gd name="connsiteY4-532" fmla="*/ 1252537 h 1252537"/>
              <a:gd name="connsiteX5-533" fmla="*/ 140493 w 890587"/>
              <a:gd name="connsiteY5-534" fmla="*/ 1031081 h 1252537"/>
              <a:gd name="connsiteX6-535" fmla="*/ 233363 w 890587"/>
              <a:gd name="connsiteY6-536" fmla="*/ 835819 h 1252537"/>
              <a:gd name="connsiteX7-537" fmla="*/ 311944 w 890587"/>
              <a:gd name="connsiteY7-538" fmla="*/ 628649 h 1252537"/>
              <a:gd name="connsiteX8-539" fmla="*/ 0 w 890587"/>
              <a:gd name="connsiteY8-540" fmla="*/ 176212 h 1252537"/>
              <a:gd name="connsiteX0-541" fmla="*/ 0 w 890587"/>
              <a:gd name="connsiteY0-542" fmla="*/ 176212 h 1252537"/>
              <a:gd name="connsiteX1-543" fmla="*/ 254794 w 890587"/>
              <a:gd name="connsiteY1-544" fmla="*/ 0 h 1252537"/>
              <a:gd name="connsiteX2-545" fmla="*/ 450056 w 890587"/>
              <a:gd name="connsiteY2-546" fmla="*/ 292893 h 1252537"/>
              <a:gd name="connsiteX3-547" fmla="*/ 890587 w 890587"/>
              <a:gd name="connsiteY3-548" fmla="*/ 678655 h 1252537"/>
              <a:gd name="connsiteX4-549" fmla="*/ 826294 w 890587"/>
              <a:gd name="connsiteY4-550" fmla="*/ 1252537 h 1252537"/>
              <a:gd name="connsiteX5-551" fmla="*/ 150018 w 890587"/>
              <a:gd name="connsiteY5-552" fmla="*/ 1031081 h 1252537"/>
              <a:gd name="connsiteX6-553" fmla="*/ 233363 w 890587"/>
              <a:gd name="connsiteY6-554" fmla="*/ 835819 h 1252537"/>
              <a:gd name="connsiteX7-555" fmla="*/ 311944 w 890587"/>
              <a:gd name="connsiteY7-556" fmla="*/ 628649 h 1252537"/>
              <a:gd name="connsiteX8-557" fmla="*/ 0 w 890587"/>
              <a:gd name="connsiteY8-558" fmla="*/ 176212 h 1252537"/>
              <a:gd name="connsiteX0-559" fmla="*/ 0 w 890587"/>
              <a:gd name="connsiteY0-560" fmla="*/ 176212 h 1252537"/>
              <a:gd name="connsiteX1-561" fmla="*/ 254794 w 890587"/>
              <a:gd name="connsiteY1-562" fmla="*/ 0 h 1252537"/>
              <a:gd name="connsiteX2-563" fmla="*/ 450056 w 890587"/>
              <a:gd name="connsiteY2-564" fmla="*/ 292893 h 1252537"/>
              <a:gd name="connsiteX3-565" fmla="*/ 890587 w 890587"/>
              <a:gd name="connsiteY3-566" fmla="*/ 678655 h 1252537"/>
              <a:gd name="connsiteX4-567" fmla="*/ 826294 w 890587"/>
              <a:gd name="connsiteY4-568" fmla="*/ 1252537 h 1252537"/>
              <a:gd name="connsiteX5-569" fmla="*/ 150018 w 890587"/>
              <a:gd name="connsiteY5-570" fmla="*/ 1031081 h 1252537"/>
              <a:gd name="connsiteX6-571" fmla="*/ 233363 w 890587"/>
              <a:gd name="connsiteY6-572" fmla="*/ 835819 h 1252537"/>
              <a:gd name="connsiteX7-573" fmla="*/ 311944 w 890587"/>
              <a:gd name="connsiteY7-574" fmla="*/ 628649 h 1252537"/>
              <a:gd name="connsiteX8-575" fmla="*/ 0 w 890587"/>
              <a:gd name="connsiteY8-576" fmla="*/ 176212 h 1252537"/>
              <a:gd name="connsiteX0-577" fmla="*/ 0 w 890587"/>
              <a:gd name="connsiteY0-578" fmla="*/ 186745 h 1263070"/>
              <a:gd name="connsiteX1-579" fmla="*/ 267584 w 890587"/>
              <a:gd name="connsiteY1-580" fmla="*/ 0 h 1263070"/>
              <a:gd name="connsiteX2-581" fmla="*/ 450056 w 890587"/>
              <a:gd name="connsiteY2-582" fmla="*/ 303426 h 1263070"/>
              <a:gd name="connsiteX3-583" fmla="*/ 890587 w 890587"/>
              <a:gd name="connsiteY3-584" fmla="*/ 689188 h 1263070"/>
              <a:gd name="connsiteX4-585" fmla="*/ 826294 w 890587"/>
              <a:gd name="connsiteY4-586" fmla="*/ 1263070 h 1263070"/>
              <a:gd name="connsiteX5-587" fmla="*/ 150018 w 890587"/>
              <a:gd name="connsiteY5-588" fmla="*/ 1041614 h 1263070"/>
              <a:gd name="connsiteX6-589" fmla="*/ 233363 w 890587"/>
              <a:gd name="connsiteY6-590" fmla="*/ 846352 h 1263070"/>
              <a:gd name="connsiteX7-591" fmla="*/ 311944 w 890587"/>
              <a:gd name="connsiteY7-592" fmla="*/ 639182 h 1263070"/>
              <a:gd name="connsiteX8-593" fmla="*/ 0 w 890587"/>
              <a:gd name="connsiteY8-594" fmla="*/ 186745 h 1263070"/>
              <a:gd name="connsiteX0-595" fmla="*/ 0 w 890587"/>
              <a:gd name="connsiteY0-596" fmla="*/ 186745 h 1263070"/>
              <a:gd name="connsiteX1-597" fmla="*/ 267584 w 890587"/>
              <a:gd name="connsiteY1-598" fmla="*/ 0 h 1263070"/>
              <a:gd name="connsiteX2-599" fmla="*/ 450056 w 890587"/>
              <a:gd name="connsiteY2-600" fmla="*/ 303426 h 1263070"/>
              <a:gd name="connsiteX3-601" fmla="*/ 890587 w 890587"/>
              <a:gd name="connsiteY3-602" fmla="*/ 689188 h 1263070"/>
              <a:gd name="connsiteX4-603" fmla="*/ 826294 w 890587"/>
              <a:gd name="connsiteY4-604" fmla="*/ 1263070 h 1263070"/>
              <a:gd name="connsiteX5-605" fmla="*/ 150018 w 890587"/>
              <a:gd name="connsiteY5-606" fmla="*/ 1041614 h 1263070"/>
              <a:gd name="connsiteX6-607" fmla="*/ 233363 w 890587"/>
              <a:gd name="connsiteY6-608" fmla="*/ 846352 h 1263070"/>
              <a:gd name="connsiteX7-609" fmla="*/ 311944 w 890587"/>
              <a:gd name="connsiteY7-610" fmla="*/ 639182 h 1263070"/>
              <a:gd name="connsiteX8-611" fmla="*/ 0 w 890587"/>
              <a:gd name="connsiteY8-612" fmla="*/ 186745 h 1263070"/>
              <a:gd name="connsiteX0-613" fmla="*/ 0 w 890587"/>
              <a:gd name="connsiteY0-614" fmla="*/ 190507 h 1263070"/>
              <a:gd name="connsiteX1-615" fmla="*/ 267584 w 890587"/>
              <a:gd name="connsiteY1-616" fmla="*/ 0 h 1263070"/>
              <a:gd name="connsiteX2-617" fmla="*/ 450056 w 890587"/>
              <a:gd name="connsiteY2-618" fmla="*/ 303426 h 1263070"/>
              <a:gd name="connsiteX3-619" fmla="*/ 890587 w 890587"/>
              <a:gd name="connsiteY3-620" fmla="*/ 689188 h 1263070"/>
              <a:gd name="connsiteX4-621" fmla="*/ 826294 w 890587"/>
              <a:gd name="connsiteY4-622" fmla="*/ 1263070 h 1263070"/>
              <a:gd name="connsiteX5-623" fmla="*/ 150018 w 890587"/>
              <a:gd name="connsiteY5-624" fmla="*/ 1041614 h 1263070"/>
              <a:gd name="connsiteX6-625" fmla="*/ 233363 w 890587"/>
              <a:gd name="connsiteY6-626" fmla="*/ 846352 h 1263070"/>
              <a:gd name="connsiteX7-627" fmla="*/ 311944 w 890587"/>
              <a:gd name="connsiteY7-628" fmla="*/ 639182 h 1263070"/>
              <a:gd name="connsiteX8-629" fmla="*/ 0 w 890587"/>
              <a:gd name="connsiteY8-630" fmla="*/ 190507 h 1263070"/>
              <a:gd name="connsiteX0-631" fmla="*/ 0 w 890587"/>
              <a:gd name="connsiteY0-632" fmla="*/ 190507 h 1263070"/>
              <a:gd name="connsiteX1-633" fmla="*/ 267584 w 890587"/>
              <a:gd name="connsiteY1-634" fmla="*/ 0 h 1263070"/>
              <a:gd name="connsiteX2-635" fmla="*/ 450056 w 890587"/>
              <a:gd name="connsiteY2-636" fmla="*/ 303426 h 1263070"/>
              <a:gd name="connsiteX3-637" fmla="*/ 890587 w 890587"/>
              <a:gd name="connsiteY3-638" fmla="*/ 689188 h 1263070"/>
              <a:gd name="connsiteX4-639" fmla="*/ 826294 w 890587"/>
              <a:gd name="connsiteY4-640" fmla="*/ 1263070 h 1263070"/>
              <a:gd name="connsiteX5-641" fmla="*/ 150018 w 890587"/>
              <a:gd name="connsiteY5-642" fmla="*/ 1041614 h 1263070"/>
              <a:gd name="connsiteX6-643" fmla="*/ 233363 w 890587"/>
              <a:gd name="connsiteY6-644" fmla="*/ 846352 h 1263070"/>
              <a:gd name="connsiteX7-645" fmla="*/ 311944 w 890587"/>
              <a:gd name="connsiteY7-646" fmla="*/ 639182 h 1263070"/>
              <a:gd name="connsiteX8-647" fmla="*/ 0 w 890587"/>
              <a:gd name="connsiteY8-648" fmla="*/ 190507 h 1263070"/>
              <a:gd name="connsiteX0-649" fmla="*/ 0 w 890587"/>
              <a:gd name="connsiteY0-650" fmla="*/ 190507 h 1263070"/>
              <a:gd name="connsiteX1-651" fmla="*/ 267584 w 890587"/>
              <a:gd name="connsiteY1-652" fmla="*/ 0 h 1263070"/>
              <a:gd name="connsiteX2-653" fmla="*/ 450056 w 890587"/>
              <a:gd name="connsiteY2-654" fmla="*/ 303426 h 1263070"/>
              <a:gd name="connsiteX3-655" fmla="*/ 890587 w 890587"/>
              <a:gd name="connsiteY3-656" fmla="*/ 689188 h 1263070"/>
              <a:gd name="connsiteX4-657" fmla="*/ 826294 w 890587"/>
              <a:gd name="connsiteY4-658" fmla="*/ 1263070 h 1263070"/>
              <a:gd name="connsiteX5-659" fmla="*/ 150018 w 890587"/>
              <a:gd name="connsiteY5-660" fmla="*/ 1041614 h 1263070"/>
              <a:gd name="connsiteX6-661" fmla="*/ 233363 w 890587"/>
              <a:gd name="connsiteY6-662" fmla="*/ 846352 h 1263070"/>
              <a:gd name="connsiteX7-663" fmla="*/ 311944 w 890587"/>
              <a:gd name="connsiteY7-664" fmla="*/ 639182 h 1263070"/>
              <a:gd name="connsiteX8-665" fmla="*/ 0 w 890587"/>
              <a:gd name="connsiteY8-666" fmla="*/ 190507 h 1263070"/>
              <a:gd name="connsiteX0-667" fmla="*/ 0 w 890587"/>
              <a:gd name="connsiteY0-668" fmla="*/ 190507 h 1263070"/>
              <a:gd name="connsiteX1-669" fmla="*/ 267584 w 890587"/>
              <a:gd name="connsiteY1-670" fmla="*/ 0 h 1263070"/>
              <a:gd name="connsiteX2-671" fmla="*/ 437266 w 890587"/>
              <a:gd name="connsiteY2-672" fmla="*/ 285369 h 1263070"/>
              <a:gd name="connsiteX3-673" fmla="*/ 890587 w 890587"/>
              <a:gd name="connsiteY3-674" fmla="*/ 689188 h 1263070"/>
              <a:gd name="connsiteX4-675" fmla="*/ 826294 w 890587"/>
              <a:gd name="connsiteY4-676" fmla="*/ 1263070 h 1263070"/>
              <a:gd name="connsiteX5-677" fmla="*/ 150018 w 890587"/>
              <a:gd name="connsiteY5-678" fmla="*/ 1041614 h 1263070"/>
              <a:gd name="connsiteX6-679" fmla="*/ 233363 w 890587"/>
              <a:gd name="connsiteY6-680" fmla="*/ 846352 h 1263070"/>
              <a:gd name="connsiteX7-681" fmla="*/ 311944 w 890587"/>
              <a:gd name="connsiteY7-682" fmla="*/ 639182 h 1263070"/>
              <a:gd name="connsiteX8-683" fmla="*/ 0 w 890587"/>
              <a:gd name="connsiteY8-684" fmla="*/ 190507 h 1263070"/>
              <a:gd name="connsiteX0-685" fmla="*/ 0 w 890587"/>
              <a:gd name="connsiteY0-686" fmla="*/ 190507 h 1263070"/>
              <a:gd name="connsiteX1-687" fmla="*/ 267584 w 890587"/>
              <a:gd name="connsiteY1-688" fmla="*/ 0 h 1263070"/>
              <a:gd name="connsiteX2-689" fmla="*/ 437266 w 890587"/>
              <a:gd name="connsiteY2-690" fmla="*/ 285369 h 1263070"/>
              <a:gd name="connsiteX3-691" fmla="*/ 890587 w 890587"/>
              <a:gd name="connsiteY3-692" fmla="*/ 689188 h 1263070"/>
              <a:gd name="connsiteX4-693" fmla="*/ 826294 w 890587"/>
              <a:gd name="connsiteY4-694" fmla="*/ 1263070 h 1263070"/>
              <a:gd name="connsiteX5-695" fmla="*/ 150018 w 890587"/>
              <a:gd name="connsiteY5-696" fmla="*/ 1041614 h 1263070"/>
              <a:gd name="connsiteX6-697" fmla="*/ 233363 w 890587"/>
              <a:gd name="connsiteY6-698" fmla="*/ 846352 h 1263070"/>
              <a:gd name="connsiteX7-699" fmla="*/ 311944 w 890587"/>
              <a:gd name="connsiteY7-700" fmla="*/ 639182 h 1263070"/>
              <a:gd name="connsiteX8-701" fmla="*/ 0 w 890587"/>
              <a:gd name="connsiteY8-702" fmla="*/ 190507 h 1263070"/>
              <a:gd name="connsiteX0-703" fmla="*/ 0 w 890587"/>
              <a:gd name="connsiteY0-704" fmla="*/ 190507 h 1263070"/>
              <a:gd name="connsiteX1-705" fmla="*/ 267584 w 890587"/>
              <a:gd name="connsiteY1-706" fmla="*/ 0 h 1263070"/>
              <a:gd name="connsiteX2-707" fmla="*/ 437266 w 890587"/>
              <a:gd name="connsiteY2-708" fmla="*/ 285369 h 1263070"/>
              <a:gd name="connsiteX3-709" fmla="*/ 890587 w 890587"/>
              <a:gd name="connsiteY3-710" fmla="*/ 682416 h 1263070"/>
              <a:gd name="connsiteX4-711" fmla="*/ 826294 w 890587"/>
              <a:gd name="connsiteY4-712" fmla="*/ 1263070 h 1263070"/>
              <a:gd name="connsiteX5-713" fmla="*/ 150018 w 890587"/>
              <a:gd name="connsiteY5-714" fmla="*/ 1041614 h 1263070"/>
              <a:gd name="connsiteX6-715" fmla="*/ 233363 w 890587"/>
              <a:gd name="connsiteY6-716" fmla="*/ 846352 h 1263070"/>
              <a:gd name="connsiteX7-717" fmla="*/ 311944 w 890587"/>
              <a:gd name="connsiteY7-718" fmla="*/ 639182 h 1263070"/>
              <a:gd name="connsiteX8-719" fmla="*/ 0 w 890587"/>
              <a:gd name="connsiteY8-720" fmla="*/ 190507 h 1263070"/>
              <a:gd name="connsiteX0-721" fmla="*/ 0 w 890587"/>
              <a:gd name="connsiteY0-722" fmla="*/ 190507 h 1263070"/>
              <a:gd name="connsiteX1-723" fmla="*/ 267584 w 890587"/>
              <a:gd name="connsiteY1-724" fmla="*/ 0 h 1263070"/>
              <a:gd name="connsiteX2-725" fmla="*/ 437266 w 890587"/>
              <a:gd name="connsiteY2-726" fmla="*/ 285369 h 1263070"/>
              <a:gd name="connsiteX3-727" fmla="*/ 890587 w 890587"/>
              <a:gd name="connsiteY3-728" fmla="*/ 682416 h 1263070"/>
              <a:gd name="connsiteX4-729" fmla="*/ 826294 w 890587"/>
              <a:gd name="connsiteY4-730" fmla="*/ 1263070 h 1263070"/>
              <a:gd name="connsiteX5-731" fmla="*/ 150018 w 890587"/>
              <a:gd name="connsiteY5-732" fmla="*/ 1041614 h 1263070"/>
              <a:gd name="connsiteX6-733" fmla="*/ 233363 w 890587"/>
              <a:gd name="connsiteY6-734" fmla="*/ 846352 h 1263070"/>
              <a:gd name="connsiteX7-735" fmla="*/ 311944 w 890587"/>
              <a:gd name="connsiteY7-736" fmla="*/ 639182 h 1263070"/>
              <a:gd name="connsiteX8-737" fmla="*/ 0 w 890587"/>
              <a:gd name="connsiteY8-738" fmla="*/ 190507 h 1263070"/>
              <a:gd name="connsiteX0-739" fmla="*/ 0 w 890587"/>
              <a:gd name="connsiteY0-740" fmla="*/ 190507 h 1263070"/>
              <a:gd name="connsiteX1-741" fmla="*/ 267584 w 890587"/>
              <a:gd name="connsiteY1-742" fmla="*/ 0 h 1263070"/>
              <a:gd name="connsiteX2-743" fmla="*/ 437266 w 890587"/>
              <a:gd name="connsiteY2-744" fmla="*/ 285369 h 1263070"/>
              <a:gd name="connsiteX3-745" fmla="*/ 890587 w 890587"/>
              <a:gd name="connsiteY3-746" fmla="*/ 682416 h 1263070"/>
              <a:gd name="connsiteX4-747" fmla="*/ 826294 w 890587"/>
              <a:gd name="connsiteY4-748" fmla="*/ 1263070 h 1263070"/>
              <a:gd name="connsiteX5-749" fmla="*/ 150018 w 890587"/>
              <a:gd name="connsiteY5-750" fmla="*/ 1041614 h 1263070"/>
              <a:gd name="connsiteX6-751" fmla="*/ 233363 w 890587"/>
              <a:gd name="connsiteY6-752" fmla="*/ 846352 h 1263070"/>
              <a:gd name="connsiteX7-753" fmla="*/ 311944 w 890587"/>
              <a:gd name="connsiteY7-754" fmla="*/ 639182 h 1263070"/>
              <a:gd name="connsiteX8-755" fmla="*/ 0 w 890587"/>
              <a:gd name="connsiteY8-756" fmla="*/ 190507 h 1263070"/>
              <a:gd name="connsiteX0-757" fmla="*/ 0 w 890587"/>
              <a:gd name="connsiteY0-758" fmla="*/ 190507 h 1263070"/>
              <a:gd name="connsiteX1-759" fmla="*/ 267584 w 890587"/>
              <a:gd name="connsiteY1-760" fmla="*/ 0 h 1263070"/>
              <a:gd name="connsiteX2-761" fmla="*/ 437266 w 890587"/>
              <a:gd name="connsiteY2-762" fmla="*/ 285369 h 1263070"/>
              <a:gd name="connsiteX3-763" fmla="*/ 578653 w 890587"/>
              <a:gd name="connsiteY3-764" fmla="*/ 447205 h 1263070"/>
              <a:gd name="connsiteX4-765" fmla="*/ 890587 w 890587"/>
              <a:gd name="connsiteY4-766" fmla="*/ 682416 h 1263070"/>
              <a:gd name="connsiteX5-767" fmla="*/ 826294 w 890587"/>
              <a:gd name="connsiteY5-768" fmla="*/ 1263070 h 1263070"/>
              <a:gd name="connsiteX6-769" fmla="*/ 150018 w 890587"/>
              <a:gd name="connsiteY6-770" fmla="*/ 1041614 h 1263070"/>
              <a:gd name="connsiteX7-771" fmla="*/ 233363 w 890587"/>
              <a:gd name="connsiteY7-772" fmla="*/ 846352 h 1263070"/>
              <a:gd name="connsiteX8-773" fmla="*/ 311944 w 890587"/>
              <a:gd name="connsiteY8-774" fmla="*/ 639182 h 1263070"/>
              <a:gd name="connsiteX9" fmla="*/ 0 w 890587"/>
              <a:gd name="connsiteY9" fmla="*/ 190507 h 1263070"/>
              <a:gd name="connsiteX0-775" fmla="*/ 0 w 890587"/>
              <a:gd name="connsiteY0-776" fmla="*/ 190507 h 1263070"/>
              <a:gd name="connsiteX1-777" fmla="*/ 267584 w 890587"/>
              <a:gd name="connsiteY1-778" fmla="*/ 0 h 1263070"/>
              <a:gd name="connsiteX2-779" fmla="*/ 437266 w 890587"/>
              <a:gd name="connsiteY2-780" fmla="*/ 285369 h 1263070"/>
              <a:gd name="connsiteX3-781" fmla="*/ 578653 w 890587"/>
              <a:gd name="connsiteY3-782" fmla="*/ 447205 h 1263070"/>
              <a:gd name="connsiteX4-783" fmla="*/ 890587 w 890587"/>
              <a:gd name="connsiteY4-784" fmla="*/ 682416 h 1263070"/>
              <a:gd name="connsiteX5-785" fmla="*/ 826294 w 890587"/>
              <a:gd name="connsiteY5-786" fmla="*/ 1263070 h 1263070"/>
              <a:gd name="connsiteX6-787" fmla="*/ 150018 w 890587"/>
              <a:gd name="connsiteY6-788" fmla="*/ 1041614 h 1263070"/>
              <a:gd name="connsiteX7-789" fmla="*/ 233363 w 890587"/>
              <a:gd name="connsiteY7-790" fmla="*/ 846352 h 1263070"/>
              <a:gd name="connsiteX8-791" fmla="*/ 311944 w 890587"/>
              <a:gd name="connsiteY8-792" fmla="*/ 639182 h 1263070"/>
              <a:gd name="connsiteX9-793" fmla="*/ 0 w 890587"/>
              <a:gd name="connsiteY9-794" fmla="*/ 190507 h 1263070"/>
              <a:gd name="connsiteX0-795" fmla="*/ 0 w 890587"/>
              <a:gd name="connsiteY0-796" fmla="*/ 190507 h 1263070"/>
              <a:gd name="connsiteX1-797" fmla="*/ 267584 w 890587"/>
              <a:gd name="connsiteY1-798" fmla="*/ 0 h 1263070"/>
              <a:gd name="connsiteX2-799" fmla="*/ 437266 w 890587"/>
              <a:gd name="connsiteY2-800" fmla="*/ 285369 h 1263070"/>
              <a:gd name="connsiteX3-801" fmla="*/ 578653 w 890587"/>
              <a:gd name="connsiteY3-802" fmla="*/ 447205 h 1263070"/>
              <a:gd name="connsiteX4-803" fmla="*/ 890587 w 890587"/>
              <a:gd name="connsiteY4-804" fmla="*/ 682416 h 1263070"/>
              <a:gd name="connsiteX5-805" fmla="*/ 826294 w 890587"/>
              <a:gd name="connsiteY5-806" fmla="*/ 1263070 h 1263070"/>
              <a:gd name="connsiteX6-807" fmla="*/ 150018 w 890587"/>
              <a:gd name="connsiteY6-808" fmla="*/ 1041614 h 1263070"/>
              <a:gd name="connsiteX7-809" fmla="*/ 233363 w 890587"/>
              <a:gd name="connsiteY7-810" fmla="*/ 846352 h 1263070"/>
              <a:gd name="connsiteX8-811" fmla="*/ 311944 w 890587"/>
              <a:gd name="connsiteY8-812" fmla="*/ 639182 h 1263070"/>
              <a:gd name="connsiteX9-813" fmla="*/ 0 w 890587"/>
              <a:gd name="connsiteY9-814" fmla="*/ 190507 h 1263070"/>
              <a:gd name="connsiteX0-815" fmla="*/ 0 w 890587"/>
              <a:gd name="connsiteY0-816" fmla="*/ 190507 h 1263070"/>
              <a:gd name="connsiteX1-817" fmla="*/ 267584 w 890587"/>
              <a:gd name="connsiteY1-818" fmla="*/ 0 h 1263070"/>
              <a:gd name="connsiteX2-819" fmla="*/ 437266 w 890587"/>
              <a:gd name="connsiteY2-820" fmla="*/ 285369 h 1263070"/>
              <a:gd name="connsiteX3-821" fmla="*/ 578653 w 890587"/>
              <a:gd name="connsiteY3-822" fmla="*/ 447205 h 1263070"/>
              <a:gd name="connsiteX4-823" fmla="*/ 890587 w 890587"/>
              <a:gd name="connsiteY4-824" fmla="*/ 682416 h 1263070"/>
              <a:gd name="connsiteX5-825" fmla="*/ 826294 w 890587"/>
              <a:gd name="connsiteY5-826" fmla="*/ 1263070 h 1263070"/>
              <a:gd name="connsiteX6-827" fmla="*/ 150018 w 890587"/>
              <a:gd name="connsiteY6-828" fmla="*/ 1041614 h 1263070"/>
              <a:gd name="connsiteX7-829" fmla="*/ 233363 w 890587"/>
              <a:gd name="connsiteY7-830" fmla="*/ 846352 h 1263070"/>
              <a:gd name="connsiteX8-831" fmla="*/ 311944 w 890587"/>
              <a:gd name="connsiteY8-832" fmla="*/ 639182 h 1263070"/>
              <a:gd name="connsiteX9-833" fmla="*/ 0 w 890587"/>
              <a:gd name="connsiteY9-834" fmla="*/ 190507 h 1263070"/>
              <a:gd name="connsiteX0-835" fmla="*/ 0 w 890587"/>
              <a:gd name="connsiteY0-836" fmla="*/ 190507 h 1263070"/>
              <a:gd name="connsiteX1-837" fmla="*/ 267584 w 890587"/>
              <a:gd name="connsiteY1-838" fmla="*/ 0 h 1263070"/>
              <a:gd name="connsiteX2-839" fmla="*/ 437266 w 890587"/>
              <a:gd name="connsiteY2-840" fmla="*/ 285369 h 1263070"/>
              <a:gd name="connsiteX3-841" fmla="*/ 578653 w 890587"/>
              <a:gd name="connsiteY3-842" fmla="*/ 447205 h 1263070"/>
              <a:gd name="connsiteX4-843" fmla="*/ 890587 w 890587"/>
              <a:gd name="connsiteY4-844" fmla="*/ 682416 h 1263070"/>
              <a:gd name="connsiteX5-845" fmla="*/ 826294 w 890587"/>
              <a:gd name="connsiteY5-846" fmla="*/ 1263070 h 1263070"/>
              <a:gd name="connsiteX6-847" fmla="*/ 150018 w 890587"/>
              <a:gd name="connsiteY6-848" fmla="*/ 1041614 h 1263070"/>
              <a:gd name="connsiteX7-849" fmla="*/ 233363 w 890587"/>
              <a:gd name="connsiteY7-850" fmla="*/ 846352 h 1263070"/>
              <a:gd name="connsiteX8-851" fmla="*/ 311944 w 890587"/>
              <a:gd name="connsiteY8-852" fmla="*/ 639182 h 1263070"/>
              <a:gd name="connsiteX9-853" fmla="*/ 0 w 890587"/>
              <a:gd name="connsiteY9-854" fmla="*/ 190507 h 1263070"/>
              <a:gd name="connsiteX0-855" fmla="*/ 0 w 890587"/>
              <a:gd name="connsiteY0-856" fmla="*/ 190507 h 1263070"/>
              <a:gd name="connsiteX1-857" fmla="*/ 267584 w 890587"/>
              <a:gd name="connsiteY1-858" fmla="*/ 0 h 1263070"/>
              <a:gd name="connsiteX2-859" fmla="*/ 437266 w 890587"/>
              <a:gd name="connsiteY2-860" fmla="*/ 285369 h 1263070"/>
              <a:gd name="connsiteX3-861" fmla="*/ 578653 w 890587"/>
              <a:gd name="connsiteY3-862" fmla="*/ 447205 h 1263070"/>
              <a:gd name="connsiteX4-863" fmla="*/ 890587 w 890587"/>
              <a:gd name="connsiteY4-864" fmla="*/ 682416 h 1263070"/>
              <a:gd name="connsiteX5-865" fmla="*/ 826294 w 890587"/>
              <a:gd name="connsiteY5-866" fmla="*/ 1263070 h 1263070"/>
              <a:gd name="connsiteX6-867" fmla="*/ 150018 w 890587"/>
              <a:gd name="connsiteY6-868" fmla="*/ 1041614 h 1263070"/>
              <a:gd name="connsiteX7-869" fmla="*/ 233363 w 890587"/>
              <a:gd name="connsiteY7-870" fmla="*/ 846352 h 1263070"/>
              <a:gd name="connsiteX8-871" fmla="*/ 311944 w 890587"/>
              <a:gd name="connsiteY8-872" fmla="*/ 639182 h 1263070"/>
              <a:gd name="connsiteX9-873" fmla="*/ 0 w 890587"/>
              <a:gd name="connsiteY9-874" fmla="*/ 190507 h 1263070"/>
              <a:gd name="connsiteX0-875" fmla="*/ 0 w 890587"/>
              <a:gd name="connsiteY0-876" fmla="*/ 190507 h 1263070"/>
              <a:gd name="connsiteX1-877" fmla="*/ 267584 w 890587"/>
              <a:gd name="connsiteY1-878" fmla="*/ 0 h 1263070"/>
              <a:gd name="connsiteX2-879" fmla="*/ 437266 w 890587"/>
              <a:gd name="connsiteY2-880" fmla="*/ 285369 h 1263070"/>
              <a:gd name="connsiteX3-881" fmla="*/ 578653 w 890587"/>
              <a:gd name="connsiteY3-882" fmla="*/ 447205 h 1263070"/>
              <a:gd name="connsiteX4-883" fmla="*/ 890587 w 890587"/>
              <a:gd name="connsiteY4-884" fmla="*/ 682416 h 1263070"/>
              <a:gd name="connsiteX5-885" fmla="*/ 826294 w 890587"/>
              <a:gd name="connsiteY5-886" fmla="*/ 1263070 h 1263070"/>
              <a:gd name="connsiteX6-887" fmla="*/ 150018 w 890587"/>
              <a:gd name="connsiteY6-888" fmla="*/ 1041614 h 1263070"/>
              <a:gd name="connsiteX7-889" fmla="*/ 233363 w 890587"/>
              <a:gd name="connsiteY7-890" fmla="*/ 846352 h 1263070"/>
              <a:gd name="connsiteX8-891" fmla="*/ 326239 w 890587"/>
              <a:gd name="connsiteY8-892" fmla="*/ 633916 h 1263070"/>
              <a:gd name="connsiteX9-893" fmla="*/ 0 w 890587"/>
              <a:gd name="connsiteY9-894" fmla="*/ 190507 h 1263070"/>
              <a:gd name="connsiteX0-895" fmla="*/ 0 w 890587"/>
              <a:gd name="connsiteY0-896" fmla="*/ 190507 h 1263070"/>
              <a:gd name="connsiteX1-897" fmla="*/ 267584 w 890587"/>
              <a:gd name="connsiteY1-898" fmla="*/ 0 h 1263070"/>
              <a:gd name="connsiteX2-899" fmla="*/ 437266 w 890587"/>
              <a:gd name="connsiteY2-900" fmla="*/ 285369 h 1263070"/>
              <a:gd name="connsiteX3-901" fmla="*/ 578653 w 890587"/>
              <a:gd name="connsiteY3-902" fmla="*/ 447205 h 1263070"/>
              <a:gd name="connsiteX4-903" fmla="*/ 890587 w 890587"/>
              <a:gd name="connsiteY4-904" fmla="*/ 682416 h 1263070"/>
              <a:gd name="connsiteX5-905" fmla="*/ 826294 w 890587"/>
              <a:gd name="connsiteY5-906" fmla="*/ 1263070 h 1263070"/>
              <a:gd name="connsiteX6-907" fmla="*/ 150018 w 890587"/>
              <a:gd name="connsiteY6-908" fmla="*/ 1041614 h 1263070"/>
              <a:gd name="connsiteX7-909" fmla="*/ 233363 w 890587"/>
              <a:gd name="connsiteY7-910" fmla="*/ 846352 h 1263070"/>
              <a:gd name="connsiteX8-911" fmla="*/ 326239 w 890587"/>
              <a:gd name="connsiteY8-912" fmla="*/ 633916 h 1263070"/>
              <a:gd name="connsiteX9-913" fmla="*/ 0 w 890587"/>
              <a:gd name="connsiteY9-914" fmla="*/ 190507 h 1263070"/>
              <a:gd name="connsiteX0-915" fmla="*/ 0 w 890587"/>
              <a:gd name="connsiteY0-916" fmla="*/ 190507 h 1263070"/>
              <a:gd name="connsiteX1-917" fmla="*/ 267584 w 890587"/>
              <a:gd name="connsiteY1-918" fmla="*/ 0 h 1263070"/>
              <a:gd name="connsiteX2-919" fmla="*/ 437266 w 890587"/>
              <a:gd name="connsiteY2-920" fmla="*/ 285369 h 1263070"/>
              <a:gd name="connsiteX3-921" fmla="*/ 578653 w 890587"/>
              <a:gd name="connsiteY3-922" fmla="*/ 447205 h 1263070"/>
              <a:gd name="connsiteX4-923" fmla="*/ 890587 w 890587"/>
              <a:gd name="connsiteY4-924" fmla="*/ 682416 h 1263070"/>
              <a:gd name="connsiteX5-925" fmla="*/ 826294 w 890587"/>
              <a:gd name="connsiteY5-926" fmla="*/ 1263070 h 1263070"/>
              <a:gd name="connsiteX6-927" fmla="*/ 150018 w 890587"/>
              <a:gd name="connsiteY6-928" fmla="*/ 1041614 h 1263070"/>
              <a:gd name="connsiteX7-929" fmla="*/ 234868 w 890587"/>
              <a:gd name="connsiteY7-930" fmla="*/ 851619 h 1263070"/>
              <a:gd name="connsiteX8-931" fmla="*/ 326239 w 890587"/>
              <a:gd name="connsiteY8-932" fmla="*/ 633916 h 1263070"/>
              <a:gd name="connsiteX9-933" fmla="*/ 0 w 890587"/>
              <a:gd name="connsiteY9-934" fmla="*/ 190507 h 1263070"/>
              <a:gd name="connsiteX0-935" fmla="*/ 0 w 890587"/>
              <a:gd name="connsiteY0-936" fmla="*/ 190507 h 1263070"/>
              <a:gd name="connsiteX1-937" fmla="*/ 267584 w 890587"/>
              <a:gd name="connsiteY1-938" fmla="*/ 0 h 1263070"/>
              <a:gd name="connsiteX2-939" fmla="*/ 437266 w 890587"/>
              <a:gd name="connsiteY2-940" fmla="*/ 285369 h 1263070"/>
              <a:gd name="connsiteX3-941" fmla="*/ 578653 w 890587"/>
              <a:gd name="connsiteY3-942" fmla="*/ 447205 h 1263070"/>
              <a:gd name="connsiteX4-943" fmla="*/ 890587 w 890587"/>
              <a:gd name="connsiteY4-944" fmla="*/ 682416 h 1263070"/>
              <a:gd name="connsiteX5-945" fmla="*/ 826294 w 890587"/>
              <a:gd name="connsiteY5-946" fmla="*/ 1263070 h 1263070"/>
              <a:gd name="connsiteX6-947" fmla="*/ 150018 w 890587"/>
              <a:gd name="connsiteY6-948" fmla="*/ 1041614 h 1263070"/>
              <a:gd name="connsiteX7-949" fmla="*/ 234868 w 890587"/>
              <a:gd name="connsiteY7-950" fmla="*/ 851619 h 1263070"/>
              <a:gd name="connsiteX8-951" fmla="*/ 326239 w 890587"/>
              <a:gd name="connsiteY8-952" fmla="*/ 633916 h 1263070"/>
              <a:gd name="connsiteX9-953" fmla="*/ 0 w 890587"/>
              <a:gd name="connsiteY9-954" fmla="*/ 190507 h 1263070"/>
              <a:gd name="connsiteX0-955" fmla="*/ 0 w 890587"/>
              <a:gd name="connsiteY0-956" fmla="*/ 190507 h 1263070"/>
              <a:gd name="connsiteX1-957" fmla="*/ 267584 w 890587"/>
              <a:gd name="connsiteY1-958" fmla="*/ 0 h 1263070"/>
              <a:gd name="connsiteX2-959" fmla="*/ 437266 w 890587"/>
              <a:gd name="connsiteY2-960" fmla="*/ 285369 h 1263070"/>
              <a:gd name="connsiteX3-961" fmla="*/ 578653 w 890587"/>
              <a:gd name="connsiteY3-962" fmla="*/ 447205 h 1263070"/>
              <a:gd name="connsiteX4-963" fmla="*/ 890587 w 890587"/>
              <a:gd name="connsiteY4-964" fmla="*/ 682416 h 1263070"/>
              <a:gd name="connsiteX5-965" fmla="*/ 826294 w 890587"/>
              <a:gd name="connsiteY5-966" fmla="*/ 1263070 h 1263070"/>
              <a:gd name="connsiteX6-967" fmla="*/ 155285 w 890587"/>
              <a:gd name="connsiteY6-968" fmla="*/ 1035595 h 1263070"/>
              <a:gd name="connsiteX7-969" fmla="*/ 234868 w 890587"/>
              <a:gd name="connsiteY7-970" fmla="*/ 851619 h 1263070"/>
              <a:gd name="connsiteX8-971" fmla="*/ 326239 w 890587"/>
              <a:gd name="connsiteY8-972" fmla="*/ 633916 h 1263070"/>
              <a:gd name="connsiteX9-973" fmla="*/ 0 w 890587"/>
              <a:gd name="connsiteY9-974" fmla="*/ 190507 h 1263070"/>
              <a:gd name="connsiteX0-975" fmla="*/ 0 w 890587"/>
              <a:gd name="connsiteY0-976" fmla="*/ 190507 h 1263070"/>
              <a:gd name="connsiteX1-977" fmla="*/ 267584 w 890587"/>
              <a:gd name="connsiteY1-978" fmla="*/ 0 h 1263070"/>
              <a:gd name="connsiteX2-979" fmla="*/ 437266 w 890587"/>
              <a:gd name="connsiteY2-980" fmla="*/ 285369 h 1263070"/>
              <a:gd name="connsiteX3-981" fmla="*/ 578653 w 890587"/>
              <a:gd name="connsiteY3-982" fmla="*/ 447205 h 1263070"/>
              <a:gd name="connsiteX4-983" fmla="*/ 890587 w 890587"/>
              <a:gd name="connsiteY4-984" fmla="*/ 682416 h 1263070"/>
              <a:gd name="connsiteX5-985" fmla="*/ 824037 w 890587"/>
              <a:gd name="connsiteY5-986" fmla="*/ 1263070 h 1263070"/>
              <a:gd name="connsiteX6-987" fmla="*/ 155285 w 890587"/>
              <a:gd name="connsiteY6-988" fmla="*/ 1035595 h 1263070"/>
              <a:gd name="connsiteX7-989" fmla="*/ 234868 w 890587"/>
              <a:gd name="connsiteY7-990" fmla="*/ 851619 h 1263070"/>
              <a:gd name="connsiteX8-991" fmla="*/ 326239 w 890587"/>
              <a:gd name="connsiteY8-992" fmla="*/ 633916 h 1263070"/>
              <a:gd name="connsiteX9-993" fmla="*/ 0 w 890587"/>
              <a:gd name="connsiteY9-994" fmla="*/ 190507 h 1263070"/>
              <a:gd name="connsiteX0-995" fmla="*/ 0 w 890587"/>
              <a:gd name="connsiteY0-996" fmla="*/ 190507 h 1263070"/>
              <a:gd name="connsiteX1-997" fmla="*/ 267584 w 890587"/>
              <a:gd name="connsiteY1-998" fmla="*/ 0 h 1263070"/>
              <a:gd name="connsiteX2-999" fmla="*/ 437266 w 890587"/>
              <a:gd name="connsiteY2-1000" fmla="*/ 285369 h 1263070"/>
              <a:gd name="connsiteX3-1001" fmla="*/ 578653 w 890587"/>
              <a:gd name="connsiteY3-1002" fmla="*/ 447205 h 1263070"/>
              <a:gd name="connsiteX4-1003" fmla="*/ 890587 w 890587"/>
              <a:gd name="connsiteY4-1004" fmla="*/ 682416 h 1263070"/>
              <a:gd name="connsiteX5-1005" fmla="*/ 824037 w 890587"/>
              <a:gd name="connsiteY5-1006" fmla="*/ 1263070 h 1263070"/>
              <a:gd name="connsiteX6-1007" fmla="*/ 155285 w 890587"/>
              <a:gd name="connsiteY6-1008" fmla="*/ 1035595 h 1263070"/>
              <a:gd name="connsiteX7-1009" fmla="*/ 234868 w 890587"/>
              <a:gd name="connsiteY7-1010" fmla="*/ 851619 h 1263070"/>
              <a:gd name="connsiteX8-1011" fmla="*/ 326239 w 890587"/>
              <a:gd name="connsiteY8-1012" fmla="*/ 633916 h 1263070"/>
              <a:gd name="connsiteX9-1013" fmla="*/ 0 w 890587"/>
              <a:gd name="connsiteY9-1014" fmla="*/ 190507 h 126307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793" y="connsiteY9-794"/>
              </a:cxn>
            </a:cxnLst>
            <a:rect l="l" t="t" r="r" b="b"/>
            <a:pathLst>
              <a:path w="890587" h="1263070">
                <a:moveTo>
                  <a:pt x="0" y="190507"/>
                </a:moveTo>
                <a:cubicBezTo>
                  <a:pt x="80798" y="113472"/>
                  <a:pt x="184282" y="34552"/>
                  <a:pt x="267584" y="0"/>
                </a:cubicBezTo>
                <a:cubicBezTo>
                  <a:pt x="312606" y="122700"/>
                  <a:pt x="360273" y="185357"/>
                  <a:pt x="437266" y="285369"/>
                </a:cubicBezTo>
                <a:cubicBezTo>
                  <a:pt x="481838" y="331815"/>
                  <a:pt x="506862" y="355450"/>
                  <a:pt x="578653" y="447205"/>
                </a:cubicBezTo>
                <a:cubicBezTo>
                  <a:pt x="643672" y="517141"/>
                  <a:pt x="692320" y="584559"/>
                  <a:pt x="890587" y="682416"/>
                </a:cubicBezTo>
                <a:cubicBezTo>
                  <a:pt x="835819" y="861804"/>
                  <a:pt x="796207" y="972034"/>
                  <a:pt x="824037" y="1263070"/>
                </a:cubicBezTo>
                <a:cubicBezTo>
                  <a:pt x="582737" y="1141626"/>
                  <a:pt x="382297" y="1076076"/>
                  <a:pt x="155285" y="1035595"/>
                </a:cubicBezTo>
                <a:cubicBezTo>
                  <a:pt x="187035" y="937963"/>
                  <a:pt x="186449" y="932581"/>
                  <a:pt x="234868" y="851619"/>
                </a:cubicBezTo>
                <a:cubicBezTo>
                  <a:pt x="267495" y="776889"/>
                  <a:pt x="246484" y="690985"/>
                  <a:pt x="326239" y="633916"/>
                </a:cubicBezTo>
                <a:lnTo>
                  <a:pt x="0" y="190507"/>
                </a:lnTo>
                <a:close/>
              </a:path>
            </a:pathLst>
          </a:custGeom>
          <a:noFill/>
          <a:ln w="31750">
            <a:solidFill>
              <a:srgbClr val="C00000"/>
            </a:solidFill>
            <a:prstDash val="sysDash"/>
            <a:headEnd type="none" w="sm" len="sm"/>
            <a:tailEnd type="none" w="sm" len="sm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8" name="文本框 67"/>
          <p:cNvSpPr txBox="1"/>
          <p:nvPr/>
        </p:nvSpPr>
        <p:spPr>
          <a:xfrm rot="19410380">
            <a:off x="2214614" y="7522722"/>
            <a:ext cx="519789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600" b="1" dirty="0">
                <a:effectLst>
                  <a:glow rad="63500">
                    <a:schemeClr val="bg1"/>
                  </a:glo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美泉路</a:t>
            </a:r>
            <a:endParaRPr lang="zh-CN" altLang="en-US" sz="600" b="1" dirty="0">
              <a:effectLst>
                <a:glow rad="63500">
                  <a:schemeClr val="bg1"/>
                </a:glo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9" name="文本框 68"/>
          <p:cNvSpPr txBox="1"/>
          <p:nvPr/>
        </p:nvSpPr>
        <p:spPr>
          <a:xfrm rot="19389532">
            <a:off x="2407808" y="7770987"/>
            <a:ext cx="1412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600" b="1" dirty="0" smtClean="0">
                <a:effectLst>
                  <a:glow rad="63500">
                    <a:schemeClr val="bg1"/>
                  </a:glo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美</a:t>
            </a:r>
            <a:endParaRPr lang="en-US" altLang="zh-CN" sz="600" b="1" dirty="0">
              <a:effectLst>
                <a:glow rad="63500">
                  <a:schemeClr val="bg1"/>
                </a:glo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CN" altLang="en-US" sz="600" b="1" dirty="0">
                <a:effectLst>
                  <a:glow rad="63500">
                    <a:schemeClr val="bg1"/>
                  </a:glo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意</a:t>
            </a:r>
            <a:endParaRPr lang="en-US" altLang="zh-CN" sz="600" b="1" dirty="0">
              <a:effectLst>
                <a:glow rad="63500">
                  <a:schemeClr val="bg1"/>
                </a:glo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CN" altLang="en-US" sz="600" b="1" dirty="0">
                <a:effectLst>
                  <a:glow rad="63500">
                    <a:schemeClr val="bg1"/>
                  </a:glo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路</a:t>
            </a:r>
            <a:endParaRPr lang="zh-CN" altLang="en-US" sz="600" b="1" dirty="0">
              <a:effectLst>
                <a:glow rad="63500">
                  <a:schemeClr val="bg1"/>
                </a:glo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1" name="文本框 70"/>
          <p:cNvSpPr txBox="1"/>
          <p:nvPr/>
        </p:nvSpPr>
        <p:spPr>
          <a:xfrm rot="19421185">
            <a:off x="2755559" y="7590563"/>
            <a:ext cx="1685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600" b="1" dirty="0">
                <a:effectLst>
                  <a:glow rad="63500">
                    <a:schemeClr val="bg1"/>
                  </a:glo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泉</a:t>
            </a:r>
            <a:r>
              <a:rPr lang="zh-CN" altLang="en-US" sz="600" b="1" dirty="0" smtClean="0">
                <a:effectLst>
                  <a:glow rad="63500">
                    <a:schemeClr val="bg1"/>
                  </a:glo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都大街</a:t>
            </a:r>
            <a:endParaRPr lang="zh-CN" altLang="en-US" sz="600" b="1" dirty="0">
              <a:effectLst>
                <a:glow rad="63500">
                  <a:schemeClr val="bg1"/>
                </a:glo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2" name="文本框 71"/>
          <p:cNvSpPr txBox="1"/>
          <p:nvPr/>
        </p:nvSpPr>
        <p:spPr>
          <a:xfrm rot="530803">
            <a:off x="2321295" y="8393400"/>
            <a:ext cx="688332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600" b="1" dirty="0">
                <a:effectLst>
                  <a:glow rad="63500">
                    <a:schemeClr val="bg1"/>
                  </a:glo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汤山大道</a:t>
            </a:r>
            <a:endParaRPr lang="zh-CN" altLang="en-US" sz="600" b="1" dirty="0">
              <a:effectLst>
                <a:glow rad="63500">
                  <a:schemeClr val="bg1"/>
                </a:glo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7" name="文本框 56"/>
          <p:cNvSpPr txBox="1"/>
          <p:nvPr/>
        </p:nvSpPr>
        <p:spPr>
          <a:xfrm rot="662108">
            <a:off x="3001888" y="8065399"/>
            <a:ext cx="1685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600" b="1" smtClean="0">
                <a:effectLst>
                  <a:glow rad="63500">
                    <a:schemeClr val="bg1"/>
                  </a:glo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圣汤大道</a:t>
            </a:r>
            <a:endParaRPr lang="zh-CN" altLang="en-US" sz="600" b="1" dirty="0">
              <a:effectLst>
                <a:glow rad="63500">
                  <a:schemeClr val="bg1"/>
                </a:glo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9" name="任意多边形 58"/>
          <p:cNvSpPr/>
          <p:nvPr/>
        </p:nvSpPr>
        <p:spPr bwMode="auto">
          <a:xfrm>
            <a:off x="8979358" y="2265028"/>
            <a:ext cx="4529075" cy="6423336"/>
          </a:xfrm>
          <a:custGeom>
            <a:avLst/>
            <a:gdLst>
              <a:gd name="connsiteX0" fmla="*/ 0 w 900113"/>
              <a:gd name="connsiteY0" fmla="*/ 176212 h 1252537"/>
              <a:gd name="connsiteX1" fmla="*/ 240506 w 900113"/>
              <a:gd name="connsiteY1" fmla="*/ 0 h 1252537"/>
              <a:gd name="connsiteX2" fmla="*/ 450056 w 900113"/>
              <a:gd name="connsiteY2" fmla="*/ 292893 h 1252537"/>
              <a:gd name="connsiteX3" fmla="*/ 900113 w 900113"/>
              <a:gd name="connsiteY3" fmla="*/ 690562 h 1252537"/>
              <a:gd name="connsiteX4" fmla="*/ 826294 w 900113"/>
              <a:gd name="connsiteY4" fmla="*/ 1252537 h 1252537"/>
              <a:gd name="connsiteX5" fmla="*/ 152400 w 900113"/>
              <a:gd name="connsiteY5" fmla="*/ 1031081 h 1252537"/>
              <a:gd name="connsiteX6" fmla="*/ 259556 w 900113"/>
              <a:gd name="connsiteY6" fmla="*/ 707231 h 1252537"/>
              <a:gd name="connsiteX7" fmla="*/ 311944 w 900113"/>
              <a:gd name="connsiteY7" fmla="*/ 604837 h 1252537"/>
              <a:gd name="connsiteX8" fmla="*/ 0 w 900113"/>
              <a:gd name="connsiteY8" fmla="*/ 176212 h 1252537"/>
              <a:gd name="connsiteX0-1" fmla="*/ 0 w 900113"/>
              <a:gd name="connsiteY0-2" fmla="*/ 176212 h 1252537"/>
              <a:gd name="connsiteX1-3" fmla="*/ 240506 w 900113"/>
              <a:gd name="connsiteY1-4" fmla="*/ 0 h 1252537"/>
              <a:gd name="connsiteX2-5" fmla="*/ 450056 w 900113"/>
              <a:gd name="connsiteY2-6" fmla="*/ 292893 h 1252537"/>
              <a:gd name="connsiteX3-7" fmla="*/ 900113 w 900113"/>
              <a:gd name="connsiteY3-8" fmla="*/ 690562 h 1252537"/>
              <a:gd name="connsiteX4-9" fmla="*/ 826294 w 900113"/>
              <a:gd name="connsiteY4-10" fmla="*/ 1252537 h 1252537"/>
              <a:gd name="connsiteX5-11" fmla="*/ 152400 w 900113"/>
              <a:gd name="connsiteY5-12" fmla="*/ 1031081 h 1252537"/>
              <a:gd name="connsiteX6-13" fmla="*/ 259556 w 900113"/>
              <a:gd name="connsiteY6-14" fmla="*/ 707231 h 1252537"/>
              <a:gd name="connsiteX7-15" fmla="*/ 311944 w 900113"/>
              <a:gd name="connsiteY7-16" fmla="*/ 604837 h 1252537"/>
              <a:gd name="connsiteX8-17" fmla="*/ 0 w 900113"/>
              <a:gd name="connsiteY8-18" fmla="*/ 176212 h 1252537"/>
              <a:gd name="connsiteX0-19" fmla="*/ 0 w 900113"/>
              <a:gd name="connsiteY0-20" fmla="*/ 176212 h 1252537"/>
              <a:gd name="connsiteX1-21" fmla="*/ 254794 w 900113"/>
              <a:gd name="connsiteY1-22" fmla="*/ 0 h 1252537"/>
              <a:gd name="connsiteX2-23" fmla="*/ 450056 w 900113"/>
              <a:gd name="connsiteY2-24" fmla="*/ 292893 h 1252537"/>
              <a:gd name="connsiteX3-25" fmla="*/ 900113 w 900113"/>
              <a:gd name="connsiteY3-26" fmla="*/ 690562 h 1252537"/>
              <a:gd name="connsiteX4-27" fmla="*/ 826294 w 900113"/>
              <a:gd name="connsiteY4-28" fmla="*/ 1252537 h 1252537"/>
              <a:gd name="connsiteX5-29" fmla="*/ 152400 w 900113"/>
              <a:gd name="connsiteY5-30" fmla="*/ 1031081 h 1252537"/>
              <a:gd name="connsiteX6-31" fmla="*/ 259556 w 900113"/>
              <a:gd name="connsiteY6-32" fmla="*/ 707231 h 1252537"/>
              <a:gd name="connsiteX7-33" fmla="*/ 311944 w 900113"/>
              <a:gd name="connsiteY7-34" fmla="*/ 604837 h 1252537"/>
              <a:gd name="connsiteX8-35" fmla="*/ 0 w 900113"/>
              <a:gd name="connsiteY8-36" fmla="*/ 176212 h 1252537"/>
              <a:gd name="connsiteX0-37" fmla="*/ 0 w 900113"/>
              <a:gd name="connsiteY0-38" fmla="*/ 176212 h 1252537"/>
              <a:gd name="connsiteX1-39" fmla="*/ 254794 w 900113"/>
              <a:gd name="connsiteY1-40" fmla="*/ 0 h 1252537"/>
              <a:gd name="connsiteX2-41" fmla="*/ 450056 w 900113"/>
              <a:gd name="connsiteY2-42" fmla="*/ 292893 h 1252537"/>
              <a:gd name="connsiteX3-43" fmla="*/ 900113 w 900113"/>
              <a:gd name="connsiteY3-44" fmla="*/ 690562 h 1252537"/>
              <a:gd name="connsiteX4-45" fmla="*/ 826294 w 900113"/>
              <a:gd name="connsiteY4-46" fmla="*/ 1252537 h 1252537"/>
              <a:gd name="connsiteX5-47" fmla="*/ 152400 w 900113"/>
              <a:gd name="connsiteY5-48" fmla="*/ 1031081 h 1252537"/>
              <a:gd name="connsiteX6-49" fmla="*/ 259556 w 900113"/>
              <a:gd name="connsiteY6-50" fmla="*/ 707231 h 1252537"/>
              <a:gd name="connsiteX7-51" fmla="*/ 311944 w 900113"/>
              <a:gd name="connsiteY7-52" fmla="*/ 604837 h 1252537"/>
              <a:gd name="connsiteX8-53" fmla="*/ 0 w 900113"/>
              <a:gd name="connsiteY8-54" fmla="*/ 176212 h 1252537"/>
              <a:gd name="connsiteX0-55" fmla="*/ 0 w 900113"/>
              <a:gd name="connsiteY0-56" fmla="*/ 176212 h 1252537"/>
              <a:gd name="connsiteX1-57" fmla="*/ 254794 w 900113"/>
              <a:gd name="connsiteY1-58" fmla="*/ 0 h 1252537"/>
              <a:gd name="connsiteX2-59" fmla="*/ 450056 w 900113"/>
              <a:gd name="connsiteY2-60" fmla="*/ 292893 h 1252537"/>
              <a:gd name="connsiteX3-61" fmla="*/ 900113 w 900113"/>
              <a:gd name="connsiteY3-62" fmla="*/ 690562 h 1252537"/>
              <a:gd name="connsiteX4-63" fmla="*/ 826294 w 900113"/>
              <a:gd name="connsiteY4-64" fmla="*/ 1252537 h 1252537"/>
              <a:gd name="connsiteX5-65" fmla="*/ 152400 w 900113"/>
              <a:gd name="connsiteY5-66" fmla="*/ 1031081 h 1252537"/>
              <a:gd name="connsiteX6-67" fmla="*/ 259556 w 900113"/>
              <a:gd name="connsiteY6-68" fmla="*/ 707231 h 1252537"/>
              <a:gd name="connsiteX7-69" fmla="*/ 311944 w 900113"/>
              <a:gd name="connsiteY7-70" fmla="*/ 604837 h 1252537"/>
              <a:gd name="connsiteX8-71" fmla="*/ 0 w 900113"/>
              <a:gd name="connsiteY8-72" fmla="*/ 176212 h 1252537"/>
              <a:gd name="connsiteX0-73" fmla="*/ 0 w 900113"/>
              <a:gd name="connsiteY0-74" fmla="*/ 176212 h 1252537"/>
              <a:gd name="connsiteX1-75" fmla="*/ 254794 w 900113"/>
              <a:gd name="connsiteY1-76" fmla="*/ 0 h 1252537"/>
              <a:gd name="connsiteX2-77" fmla="*/ 450056 w 900113"/>
              <a:gd name="connsiteY2-78" fmla="*/ 292893 h 1252537"/>
              <a:gd name="connsiteX3-79" fmla="*/ 900113 w 900113"/>
              <a:gd name="connsiteY3-80" fmla="*/ 690562 h 1252537"/>
              <a:gd name="connsiteX4-81" fmla="*/ 826294 w 900113"/>
              <a:gd name="connsiteY4-82" fmla="*/ 1252537 h 1252537"/>
              <a:gd name="connsiteX5-83" fmla="*/ 152400 w 900113"/>
              <a:gd name="connsiteY5-84" fmla="*/ 1031081 h 1252537"/>
              <a:gd name="connsiteX6-85" fmla="*/ 259556 w 900113"/>
              <a:gd name="connsiteY6-86" fmla="*/ 707231 h 1252537"/>
              <a:gd name="connsiteX7-87" fmla="*/ 311944 w 900113"/>
              <a:gd name="connsiteY7-88" fmla="*/ 604837 h 1252537"/>
              <a:gd name="connsiteX8-89" fmla="*/ 0 w 900113"/>
              <a:gd name="connsiteY8-90" fmla="*/ 176212 h 1252537"/>
              <a:gd name="connsiteX0-91" fmla="*/ 0 w 900113"/>
              <a:gd name="connsiteY0-92" fmla="*/ 176212 h 1252537"/>
              <a:gd name="connsiteX1-93" fmla="*/ 254794 w 900113"/>
              <a:gd name="connsiteY1-94" fmla="*/ 0 h 1252537"/>
              <a:gd name="connsiteX2-95" fmla="*/ 450056 w 900113"/>
              <a:gd name="connsiteY2-96" fmla="*/ 292893 h 1252537"/>
              <a:gd name="connsiteX3-97" fmla="*/ 900113 w 900113"/>
              <a:gd name="connsiteY3-98" fmla="*/ 690562 h 1252537"/>
              <a:gd name="connsiteX4-99" fmla="*/ 826294 w 900113"/>
              <a:gd name="connsiteY4-100" fmla="*/ 1252537 h 1252537"/>
              <a:gd name="connsiteX5-101" fmla="*/ 152400 w 900113"/>
              <a:gd name="connsiteY5-102" fmla="*/ 1031081 h 1252537"/>
              <a:gd name="connsiteX6-103" fmla="*/ 259556 w 900113"/>
              <a:gd name="connsiteY6-104" fmla="*/ 707231 h 1252537"/>
              <a:gd name="connsiteX7-105" fmla="*/ 311944 w 900113"/>
              <a:gd name="connsiteY7-106" fmla="*/ 604837 h 1252537"/>
              <a:gd name="connsiteX8-107" fmla="*/ 0 w 900113"/>
              <a:gd name="connsiteY8-108" fmla="*/ 176212 h 1252537"/>
              <a:gd name="connsiteX0-109" fmla="*/ 0 w 892969"/>
              <a:gd name="connsiteY0-110" fmla="*/ 176212 h 1252537"/>
              <a:gd name="connsiteX1-111" fmla="*/ 254794 w 892969"/>
              <a:gd name="connsiteY1-112" fmla="*/ 0 h 1252537"/>
              <a:gd name="connsiteX2-113" fmla="*/ 450056 w 892969"/>
              <a:gd name="connsiteY2-114" fmla="*/ 292893 h 1252537"/>
              <a:gd name="connsiteX3-115" fmla="*/ 892969 w 892969"/>
              <a:gd name="connsiteY3-116" fmla="*/ 669130 h 1252537"/>
              <a:gd name="connsiteX4-117" fmla="*/ 826294 w 892969"/>
              <a:gd name="connsiteY4-118" fmla="*/ 1252537 h 1252537"/>
              <a:gd name="connsiteX5-119" fmla="*/ 152400 w 892969"/>
              <a:gd name="connsiteY5-120" fmla="*/ 1031081 h 1252537"/>
              <a:gd name="connsiteX6-121" fmla="*/ 259556 w 892969"/>
              <a:gd name="connsiteY6-122" fmla="*/ 707231 h 1252537"/>
              <a:gd name="connsiteX7-123" fmla="*/ 311944 w 892969"/>
              <a:gd name="connsiteY7-124" fmla="*/ 604837 h 1252537"/>
              <a:gd name="connsiteX8-125" fmla="*/ 0 w 892969"/>
              <a:gd name="connsiteY8-126" fmla="*/ 176212 h 1252537"/>
              <a:gd name="connsiteX0-127" fmla="*/ 0 w 892969"/>
              <a:gd name="connsiteY0-128" fmla="*/ 176212 h 1252537"/>
              <a:gd name="connsiteX1-129" fmla="*/ 254794 w 892969"/>
              <a:gd name="connsiteY1-130" fmla="*/ 0 h 1252537"/>
              <a:gd name="connsiteX2-131" fmla="*/ 450056 w 892969"/>
              <a:gd name="connsiteY2-132" fmla="*/ 292893 h 1252537"/>
              <a:gd name="connsiteX3-133" fmla="*/ 892969 w 892969"/>
              <a:gd name="connsiteY3-134" fmla="*/ 669130 h 1252537"/>
              <a:gd name="connsiteX4-135" fmla="*/ 826294 w 892969"/>
              <a:gd name="connsiteY4-136" fmla="*/ 1252537 h 1252537"/>
              <a:gd name="connsiteX5-137" fmla="*/ 152400 w 892969"/>
              <a:gd name="connsiteY5-138" fmla="*/ 1031081 h 1252537"/>
              <a:gd name="connsiteX6-139" fmla="*/ 259556 w 892969"/>
              <a:gd name="connsiteY6-140" fmla="*/ 707231 h 1252537"/>
              <a:gd name="connsiteX7-141" fmla="*/ 311944 w 892969"/>
              <a:gd name="connsiteY7-142" fmla="*/ 604837 h 1252537"/>
              <a:gd name="connsiteX8-143" fmla="*/ 0 w 892969"/>
              <a:gd name="connsiteY8-144" fmla="*/ 176212 h 1252537"/>
              <a:gd name="connsiteX0-145" fmla="*/ 0 w 890587"/>
              <a:gd name="connsiteY0-146" fmla="*/ 176212 h 1252537"/>
              <a:gd name="connsiteX1-147" fmla="*/ 254794 w 890587"/>
              <a:gd name="connsiteY1-148" fmla="*/ 0 h 1252537"/>
              <a:gd name="connsiteX2-149" fmla="*/ 450056 w 890587"/>
              <a:gd name="connsiteY2-150" fmla="*/ 292893 h 1252537"/>
              <a:gd name="connsiteX3-151" fmla="*/ 890587 w 890587"/>
              <a:gd name="connsiteY3-152" fmla="*/ 678655 h 1252537"/>
              <a:gd name="connsiteX4-153" fmla="*/ 826294 w 890587"/>
              <a:gd name="connsiteY4-154" fmla="*/ 1252537 h 1252537"/>
              <a:gd name="connsiteX5-155" fmla="*/ 152400 w 890587"/>
              <a:gd name="connsiteY5-156" fmla="*/ 1031081 h 1252537"/>
              <a:gd name="connsiteX6-157" fmla="*/ 259556 w 890587"/>
              <a:gd name="connsiteY6-158" fmla="*/ 707231 h 1252537"/>
              <a:gd name="connsiteX7-159" fmla="*/ 311944 w 890587"/>
              <a:gd name="connsiteY7-160" fmla="*/ 604837 h 1252537"/>
              <a:gd name="connsiteX8-161" fmla="*/ 0 w 890587"/>
              <a:gd name="connsiteY8-162" fmla="*/ 176212 h 1252537"/>
              <a:gd name="connsiteX0-163" fmla="*/ 0 w 890587"/>
              <a:gd name="connsiteY0-164" fmla="*/ 176212 h 1252537"/>
              <a:gd name="connsiteX1-165" fmla="*/ 254794 w 890587"/>
              <a:gd name="connsiteY1-166" fmla="*/ 0 h 1252537"/>
              <a:gd name="connsiteX2-167" fmla="*/ 450056 w 890587"/>
              <a:gd name="connsiteY2-168" fmla="*/ 292893 h 1252537"/>
              <a:gd name="connsiteX3-169" fmla="*/ 890587 w 890587"/>
              <a:gd name="connsiteY3-170" fmla="*/ 678655 h 1252537"/>
              <a:gd name="connsiteX4-171" fmla="*/ 826294 w 890587"/>
              <a:gd name="connsiteY4-172" fmla="*/ 1252537 h 1252537"/>
              <a:gd name="connsiteX5-173" fmla="*/ 152400 w 890587"/>
              <a:gd name="connsiteY5-174" fmla="*/ 1031081 h 1252537"/>
              <a:gd name="connsiteX6-175" fmla="*/ 259556 w 890587"/>
              <a:gd name="connsiteY6-176" fmla="*/ 707231 h 1252537"/>
              <a:gd name="connsiteX7-177" fmla="*/ 311944 w 890587"/>
              <a:gd name="connsiteY7-178" fmla="*/ 604837 h 1252537"/>
              <a:gd name="connsiteX8-179" fmla="*/ 0 w 890587"/>
              <a:gd name="connsiteY8-180" fmla="*/ 176212 h 1252537"/>
              <a:gd name="connsiteX0-181" fmla="*/ 0 w 890587"/>
              <a:gd name="connsiteY0-182" fmla="*/ 176212 h 1252537"/>
              <a:gd name="connsiteX1-183" fmla="*/ 254794 w 890587"/>
              <a:gd name="connsiteY1-184" fmla="*/ 0 h 1252537"/>
              <a:gd name="connsiteX2-185" fmla="*/ 450056 w 890587"/>
              <a:gd name="connsiteY2-186" fmla="*/ 292893 h 1252537"/>
              <a:gd name="connsiteX3-187" fmla="*/ 890587 w 890587"/>
              <a:gd name="connsiteY3-188" fmla="*/ 678655 h 1252537"/>
              <a:gd name="connsiteX4-189" fmla="*/ 826294 w 890587"/>
              <a:gd name="connsiteY4-190" fmla="*/ 1252537 h 1252537"/>
              <a:gd name="connsiteX5-191" fmla="*/ 152400 w 890587"/>
              <a:gd name="connsiteY5-192" fmla="*/ 1031081 h 1252537"/>
              <a:gd name="connsiteX6-193" fmla="*/ 259556 w 890587"/>
              <a:gd name="connsiteY6-194" fmla="*/ 707231 h 1252537"/>
              <a:gd name="connsiteX7-195" fmla="*/ 311944 w 890587"/>
              <a:gd name="connsiteY7-196" fmla="*/ 604837 h 1252537"/>
              <a:gd name="connsiteX8-197" fmla="*/ 0 w 890587"/>
              <a:gd name="connsiteY8-198" fmla="*/ 176212 h 1252537"/>
              <a:gd name="connsiteX0-199" fmla="*/ 0 w 890587"/>
              <a:gd name="connsiteY0-200" fmla="*/ 176212 h 1252537"/>
              <a:gd name="connsiteX1-201" fmla="*/ 254794 w 890587"/>
              <a:gd name="connsiteY1-202" fmla="*/ 0 h 1252537"/>
              <a:gd name="connsiteX2-203" fmla="*/ 450056 w 890587"/>
              <a:gd name="connsiteY2-204" fmla="*/ 292893 h 1252537"/>
              <a:gd name="connsiteX3-205" fmla="*/ 890587 w 890587"/>
              <a:gd name="connsiteY3-206" fmla="*/ 678655 h 1252537"/>
              <a:gd name="connsiteX4-207" fmla="*/ 826294 w 890587"/>
              <a:gd name="connsiteY4-208" fmla="*/ 1252537 h 1252537"/>
              <a:gd name="connsiteX5-209" fmla="*/ 152400 w 890587"/>
              <a:gd name="connsiteY5-210" fmla="*/ 1031081 h 1252537"/>
              <a:gd name="connsiteX6-211" fmla="*/ 259556 w 890587"/>
              <a:gd name="connsiteY6-212" fmla="*/ 707231 h 1252537"/>
              <a:gd name="connsiteX7-213" fmla="*/ 311944 w 890587"/>
              <a:gd name="connsiteY7-214" fmla="*/ 604837 h 1252537"/>
              <a:gd name="connsiteX8-215" fmla="*/ 0 w 890587"/>
              <a:gd name="connsiteY8-216" fmla="*/ 176212 h 1252537"/>
              <a:gd name="connsiteX0-217" fmla="*/ 0 w 890587"/>
              <a:gd name="connsiteY0-218" fmla="*/ 176212 h 1252537"/>
              <a:gd name="connsiteX1-219" fmla="*/ 254794 w 890587"/>
              <a:gd name="connsiteY1-220" fmla="*/ 0 h 1252537"/>
              <a:gd name="connsiteX2-221" fmla="*/ 450056 w 890587"/>
              <a:gd name="connsiteY2-222" fmla="*/ 292893 h 1252537"/>
              <a:gd name="connsiteX3-223" fmla="*/ 890587 w 890587"/>
              <a:gd name="connsiteY3-224" fmla="*/ 678655 h 1252537"/>
              <a:gd name="connsiteX4-225" fmla="*/ 826294 w 890587"/>
              <a:gd name="connsiteY4-226" fmla="*/ 1252537 h 1252537"/>
              <a:gd name="connsiteX5-227" fmla="*/ 152400 w 890587"/>
              <a:gd name="connsiteY5-228" fmla="*/ 1031081 h 1252537"/>
              <a:gd name="connsiteX6-229" fmla="*/ 259556 w 890587"/>
              <a:gd name="connsiteY6-230" fmla="*/ 707231 h 1252537"/>
              <a:gd name="connsiteX7-231" fmla="*/ 311944 w 890587"/>
              <a:gd name="connsiteY7-232" fmla="*/ 604837 h 1252537"/>
              <a:gd name="connsiteX8-233" fmla="*/ 0 w 890587"/>
              <a:gd name="connsiteY8-234" fmla="*/ 176212 h 1252537"/>
              <a:gd name="connsiteX0-235" fmla="*/ 0 w 890587"/>
              <a:gd name="connsiteY0-236" fmla="*/ 176212 h 1252537"/>
              <a:gd name="connsiteX1-237" fmla="*/ 254794 w 890587"/>
              <a:gd name="connsiteY1-238" fmla="*/ 0 h 1252537"/>
              <a:gd name="connsiteX2-239" fmla="*/ 450056 w 890587"/>
              <a:gd name="connsiteY2-240" fmla="*/ 292893 h 1252537"/>
              <a:gd name="connsiteX3-241" fmla="*/ 890587 w 890587"/>
              <a:gd name="connsiteY3-242" fmla="*/ 678655 h 1252537"/>
              <a:gd name="connsiteX4-243" fmla="*/ 826294 w 890587"/>
              <a:gd name="connsiteY4-244" fmla="*/ 1252537 h 1252537"/>
              <a:gd name="connsiteX5-245" fmla="*/ 152400 w 890587"/>
              <a:gd name="connsiteY5-246" fmla="*/ 1031081 h 1252537"/>
              <a:gd name="connsiteX6-247" fmla="*/ 259556 w 890587"/>
              <a:gd name="connsiteY6-248" fmla="*/ 707231 h 1252537"/>
              <a:gd name="connsiteX7-249" fmla="*/ 311944 w 890587"/>
              <a:gd name="connsiteY7-250" fmla="*/ 604837 h 1252537"/>
              <a:gd name="connsiteX8-251" fmla="*/ 0 w 890587"/>
              <a:gd name="connsiteY8-252" fmla="*/ 176212 h 1252537"/>
              <a:gd name="connsiteX0-253" fmla="*/ 0 w 890587"/>
              <a:gd name="connsiteY0-254" fmla="*/ 176212 h 1252537"/>
              <a:gd name="connsiteX1-255" fmla="*/ 254794 w 890587"/>
              <a:gd name="connsiteY1-256" fmla="*/ 0 h 1252537"/>
              <a:gd name="connsiteX2-257" fmla="*/ 450056 w 890587"/>
              <a:gd name="connsiteY2-258" fmla="*/ 292893 h 1252537"/>
              <a:gd name="connsiteX3-259" fmla="*/ 890587 w 890587"/>
              <a:gd name="connsiteY3-260" fmla="*/ 678655 h 1252537"/>
              <a:gd name="connsiteX4-261" fmla="*/ 826294 w 890587"/>
              <a:gd name="connsiteY4-262" fmla="*/ 1252537 h 1252537"/>
              <a:gd name="connsiteX5-263" fmla="*/ 152400 w 890587"/>
              <a:gd name="connsiteY5-264" fmla="*/ 1031081 h 1252537"/>
              <a:gd name="connsiteX6-265" fmla="*/ 259556 w 890587"/>
              <a:gd name="connsiteY6-266" fmla="*/ 707231 h 1252537"/>
              <a:gd name="connsiteX7-267" fmla="*/ 311944 w 890587"/>
              <a:gd name="connsiteY7-268" fmla="*/ 628649 h 1252537"/>
              <a:gd name="connsiteX8-269" fmla="*/ 0 w 890587"/>
              <a:gd name="connsiteY8-270" fmla="*/ 176212 h 1252537"/>
              <a:gd name="connsiteX0-271" fmla="*/ 0 w 890587"/>
              <a:gd name="connsiteY0-272" fmla="*/ 176212 h 1252537"/>
              <a:gd name="connsiteX1-273" fmla="*/ 254794 w 890587"/>
              <a:gd name="connsiteY1-274" fmla="*/ 0 h 1252537"/>
              <a:gd name="connsiteX2-275" fmla="*/ 450056 w 890587"/>
              <a:gd name="connsiteY2-276" fmla="*/ 292893 h 1252537"/>
              <a:gd name="connsiteX3-277" fmla="*/ 890587 w 890587"/>
              <a:gd name="connsiteY3-278" fmla="*/ 678655 h 1252537"/>
              <a:gd name="connsiteX4-279" fmla="*/ 826294 w 890587"/>
              <a:gd name="connsiteY4-280" fmla="*/ 1252537 h 1252537"/>
              <a:gd name="connsiteX5-281" fmla="*/ 152400 w 890587"/>
              <a:gd name="connsiteY5-282" fmla="*/ 1031081 h 1252537"/>
              <a:gd name="connsiteX6-283" fmla="*/ 230981 w 890587"/>
              <a:gd name="connsiteY6-284" fmla="*/ 816769 h 1252537"/>
              <a:gd name="connsiteX7-285" fmla="*/ 311944 w 890587"/>
              <a:gd name="connsiteY7-286" fmla="*/ 628649 h 1252537"/>
              <a:gd name="connsiteX8-287" fmla="*/ 0 w 890587"/>
              <a:gd name="connsiteY8-288" fmla="*/ 176212 h 1252537"/>
              <a:gd name="connsiteX0-289" fmla="*/ 0 w 890587"/>
              <a:gd name="connsiteY0-290" fmla="*/ 176212 h 1252537"/>
              <a:gd name="connsiteX1-291" fmla="*/ 254794 w 890587"/>
              <a:gd name="connsiteY1-292" fmla="*/ 0 h 1252537"/>
              <a:gd name="connsiteX2-293" fmla="*/ 450056 w 890587"/>
              <a:gd name="connsiteY2-294" fmla="*/ 292893 h 1252537"/>
              <a:gd name="connsiteX3-295" fmla="*/ 890587 w 890587"/>
              <a:gd name="connsiteY3-296" fmla="*/ 678655 h 1252537"/>
              <a:gd name="connsiteX4-297" fmla="*/ 826294 w 890587"/>
              <a:gd name="connsiteY4-298" fmla="*/ 1252537 h 1252537"/>
              <a:gd name="connsiteX5-299" fmla="*/ 152400 w 890587"/>
              <a:gd name="connsiteY5-300" fmla="*/ 1031081 h 1252537"/>
              <a:gd name="connsiteX6-301" fmla="*/ 230981 w 890587"/>
              <a:gd name="connsiteY6-302" fmla="*/ 816769 h 1252537"/>
              <a:gd name="connsiteX7-303" fmla="*/ 311944 w 890587"/>
              <a:gd name="connsiteY7-304" fmla="*/ 628649 h 1252537"/>
              <a:gd name="connsiteX8-305" fmla="*/ 0 w 890587"/>
              <a:gd name="connsiteY8-306" fmla="*/ 176212 h 1252537"/>
              <a:gd name="connsiteX0-307" fmla="*/ 0 w 890587"/>
              <a:gd name="connsiteY0-308" fmla="*/ 176212 h 1252537"/>
              <a:gd name="connsiteX1-309" fmla="*/ 254794 w 890587"/>
              <a:gd name="connsiteY1-310" fmla="*/ 0 h 1252537"/>
              <a:gd name="connsiteX2-311" fmla="*/ 450056 w 890587"/>
              <a:gd name="connsiteY2-312" fmla="*/ 292893 h 1252537"/>
              <a:gd name="connsiteX3-313" fmla="*/ 890587 w 890587"/>
              <a:gd name="connsiteY3-314" fmla="*/ 678655 h 1252537"/>
              <a:gd name="connsiteX4-315" fmla="*/ 826294 w 890587"/>
              <a:gd name="connsiteY4-316" fmla="*/ 1252537 h 1252537"/>
              <a:gd name="connsiteX5-317" fmla="*/ 152400 w 890587"/>
              <a:gd name="connsiteY5-318" fmla="*/ 1031081 h 1252537"/>
              <a:gd name="connsiteX6-319" fmla="*/ 230981 w 890587"/>
              <a:gd name="connsiteY6-320" fmla="*/ 816769 h 1252537"/>
              <a:gd name="connsiteX7-321" fmla="*/ 311944 w 890587"/>
              <a:gd name="connsiteY7-322" fmla="*/ 628649 h 1252537"/>
              <a:gd name="connsiteX8-323" fmla="*/ 0 w 890587"/>
              <a:gd name="connsiteY8-324" fmla="*/ 176212 h 1252537"/>
              <a:gd name="connsiteX0-325" fmla="*/ 0 w 890587"/>
              <a:gd name="connsiteY0-326" fmla="*/ 176212 h 1252537"/>
              <a:gd name="connsiteX1-327" fmla="*/ 254794 w 890587"/>
              <a:gd name="connsiteY1-328" fmla="*/ 0 h 1252537"/>
              <a:gd name="connsiteX2-329" fmla="*/ 450056 w 890587"/>
              <a:gd name="connsiteY2-330" fmla="*/ 292893 h 1252537"/>
              <a:gd name="connsiteX3-331" fmla="*/ 890587 w 890587"/>
              <a:gd name="connsiteY3-332" fmla="*/ 678655 h 1252537"/>
              <a:gd name="connsiteX4-333" fmla="*/ 826294 w 890587"/>
              <a:gd name="connsiteY4-334" fmla="*/ 1252537 h 1252537"/>
              <a:gd name="connsiteX5-335" fmla="*/ 152400 w 890587"/>
              <a:gd name="connsiteY5-336" fmla="*/ 1031081 h 1252537"/>
              <a:gd name="connsiteX6-337" fmla="*/ 233363 w 890587"/>
              <a:gd name="connsiteY6-338" fmla="*/ 826294 h 1252537"/>
              <a:gd name="connsiteX7-339" fmla="*/ 311944 w 890587"/>
              <a:gd name="connsiteY7-340" fmla="*/ 628649 h 1252537"/>
              <a:gd name="connsiteX8-341" fmla="*/ 0 w 890587"/>
              <a:gd name="connsiteY8-342" fmla="*/ 176212 h 1252537"/>
              <a:gd name="connsiteX0-343" fmla="*/ 0 w 890587"/>
              <a:gd name="connsiteY0-344" fmla="*/ 176212 h 1252537"/>
              <a:gd name="connsiteX1-345" fmla="*/ 254794 w 890587"/>
              <a:gd name="connsiteY1-346" fmla="*/ 0 h 1252537"/>
              <a:gd name="connsiteX2-347" fmla="*/ 450056 w 890587"/>
              <a:gd name="connsiteY2-348" fmla="*/ 292893 h 1252537"/>
              <a:gd name="connsiteX3-349" fmla="*/ 890587 w 890587"/>
              <a:gd name="connsiteY3-350" fmla="*/ 678655 h 1252537"/>
              <a:gd name="connsiteX4-351" fmla="*/ 826294 w 890587"/>
              <a:gd name="connsiteY4-352" fmla="*/ 1252537 h 1252537"/>
              <a:gd name="connsiteX5-353" fmla="*/ 152400 w 890587"/>
              <a:gd name="connsiteY5-354" fmla="*/ 1031081 h 1252537"/>
              <a:gd name="connsiteX6-355" fmla="*/ 233363 w 890587"/>
              <a:gd name="connsiteY6-356" fmla="*/ 826294 h 1252537"/>
              <a:gd name="connsiteX7-357" fmla="*/ 311944 w 890587"/>
              <a:gd name="connsiteY7-358" fmla="*/ 628649 h 1252537"/>
              <a:gd name="connsiteX8-359" fmla="*/ 0 w 890587"/>
              <a:gd name="connsiteY8-360" fmla="*/ 176212 h 1252537"/>
              <a:gd name="connsiteX0-361" fmla="*/ 0 w 890587"/>
              <a:gd name="connsiteY0-362" fmla="*/ 176212 h 1252537"/>
              <a:gd name="connsiteX1-363" fmla="*/ 254794 w 890587"/>
              <a:gd name="connsiteY1-364" fmla="*/ 0 h 1252537"/>
              <a:gd name="connsiteX2-365" fmla="*/ 450056 w 890587"/>
              <a:gd name="connsiteY2-366" fmla="*/ 292893 h 1252537"/>
              <a:gd name="connsiteX3-367" fmla="*/ 890587 w 890587"/>
              <a:gd name="connsiteY3-368" fmla="*/ 678655 h 1252537"/>
              <a:gd name="connsiteX4-369" fmla="*/ 826294 w 890587"/>
              <a:gd name="connsiteY4-370" fmla="*/ 1252537 h 1252537"/>
              <a:gd name="connsiteX5-371" fmla="*/ 152400 w 890587"/>
              <a:gd name="connsiteY5-372" fmla="*/ 1031081 h 1252537"/>
              <a:gd name="connsiteX6-373" fmla="*/ 226219 w 890587"/>
              <a:gd name="connsiteY6-374" fmla="*/ 838200 h 1252537"/>
              <a:gd name="connsiteX7-375" fmla="*/ 311944 w 890587"/>
              <a:gd name="connsiteY7-376" fmla="*/ 628649 h 1252537"/>
              <a:gd name="connsiteX8-377" fmla="*/ 0 w 890587"/>
              <a:gd name="connsiteY8-378" fmla="*/ 176212 h 1252537"/>
              <a:gd name="connsiteX0-379" fmla="*/ 0 w 890587"/>
              <a:gd name="connsiteY0-380" fmla="*/ 176212 h 1252537"/>
              <a:gd name="connsiteX1-381" fmla="*/ 254794 w 890587"/>
              <a:gd name="connsiteY1-382" fmla="*/ 0 h 1252537"/>
              <a:gd name="connsiteX2-383" fmla="*/ 450056 w 890587"/>
              <a:gd name="connsiteY2-384" fmla="*/ 292893 h 1252537"/>
              <a:gd name="connsiteX3-385" fmla="*/ 890587 w 890587"/>
              <a:gd name="connsiteY3-386" fmla="*/ 678655 h 1252537"/>
              <a:gd name="connsiteX4-387" fmla="*/ 826294 w 890587"/>
              <a:gd name="connsiteY4-388" fmla="*/ 1252537 h 1252537"/>
              <a:gd name="connsiteX5-389" fmla="*/ 152400 w 890587"/>
              <a:gd name="connsiteY5-390" fmla="*/ 1031081 h 1252537"/>
              <a:gd name="connsiteX6-391" fmla="*/ 226219 w 890587"/>
              <a:gd name="connsiteY6-392" fmla="*/ 838200 h 1252537"/>
              <a:gd name="connsiteX7-393" fmla="*/ 311944 w 890587"/>
              <a:gd name="connsiteY7-394" fmla="*/ 628649 h 1252537"/>
              <a:gd name="connsiteX8-395" fmla="*/ 0 w 890587"/>
              <a:gd name="connsiteY8-396" fmla="*/ 176212 h 1252537"/>
              <a:gd name="connsiteX0-397" fmla="*/ 0 w 890587"/>
              <a:gd name="connsiteY0-398" fmla="*/ 176212 h 1252537"/>
              <a:gd name="connsiteX1-399" fmla="*/ 254794 w 890587"/>
              <a:gd name="connsiteY1-400" fmla="*/ 0 h 1252537"/>
              <a:gd name="connsiteX2-401" fmla="*/ 450056 w 890587"/>
              <a:gd name="connsiteY2-402" fmla="*/ 292893 h 1252537"/>
              <a:gd name="connsiteX3-403" fmla="*/ 890587 w 890587"/>
              <a:gd name="connsiteY3-404" fmla="*/ 678655 h 1252537"/>
              <a:gd name="connsiteX4-405" fmla="*/ 826294 w 890587"/>
              <a:gd name="connsiteY4-406" fmla="*/ 1252537 h 1252537"/>
              <a:gd name="connsiteX5-407" fmla="*/ 152400 w 890587"/>
              <a:gd name="connsiteY5-408" fmla="*/ 1031081 h 1252537"/>
              <a:gd name="connsiteX6-409" fmla="*/ 226219 w 890587"/>
              <a:gd name="connsiteY6-410" fmla="*/ 838200 h 1252537"/>
              <a:gd name="connsiteX7-411" fmla="*/ 311944 w 890587"/>
              <a:gd name="connsiteY7-412" fmla="*/ 628649 h 1252537"/>
              <a:gd name="connsiteX8-413" fmla="*/ 0 w 890587"/>
              <a:gd name="connsiteY8-414" fmla="*/ 176212 h 1252537"/>
              <a:gd name="connsiteX0-415" fmla="*/ 0 w 890587"/>
              <a:gd name="connsiteY0-416" fmla="*/ 176212 h 1252537"/>
              <a:gd name="connsiteX1-417" fmla="*/ 254794 w 890587"/>
              <a:gd name="connsiteY1-418" fmla="*/ 0 h 1252537"/>
              <a:gd name="connsiteX2-419" fmla="*/ 450056 w 890587"/>
              <a:gd name="connsiteY2-420" fmla="*/ 292893 h 1252537"/>
              <a:gd name="connsiteX3-421" fmla="*/ 890587 w 890587"/>
              <a:gd name="connsiteY3-422" fmla="*/ 678655 h 1252537"/>
              <a:gd name="connsiteX4-423" fmla="*/ 826294 w 890587"/>
              <a:gd name="connsiteY4-424" fmla="*/ 1252537 h 1252537"/>
              <a:gd name="connsiteX5-425" fmla="*/ 140493 w 890587"/>
              <a:gd name="connsiteY5-426" fmla="*/ 1031081 h 1252537"/>
              <a:gd name="connsiteX6-427" fmla="*/ 226219 w 890587"/>
              <a:gd name="connsiteY6-428" fmla="*/ 838200 h 1252537"/>
              <a:gd name="connsiteX7-429" fmla="*/ 311944 w 890587"/>
              <a:gd name="connsiteY7-430" fmla="*/ 628649 h 1252537"/>
              <a:gd name="connsiteX8-431" fmla="*/ 0 w 890587"/>
              <a:gd name="connsiteY8-432" fmla="*/ 176212 h 1252537"/>
              <a:gd name="connsiteX0-433" fmla="*/ 0 w 890587"/>
              <a:gd name="connsiteY0-434" fmla="*/ 176212 h 1252537"/>
              <a:gd name="connsiteX1-435" fmla="*/ 254794 w 890587"/>
              <a:gd name="connsiteY1-436" fmla="*/ 0 h 1252537"/>
              <a:gd name="connsiteX2-437" fmla="*/ 450056 w 890587"/>
              <a:gd name="connsiteY2-438" fmla="*/ 292893 h 1252537"/>
              <a:gd name="connsiteX3-439" fmla="*/ 890587 w 890587"/>
              <a:gd name="connsiteY3-440" fmla="*/ 678655 h 1252537"/>
              <a:gd name="connsiteX4-441" fmla="*/ 826294 w 890587"/>
              <a:gd name="connsiteY4-442" fmla="*/ 1252537 h 1252537"/>
              <a:gd name="connsiteX5-443" fmla="*/ 140493 w 890587"/>
              <a:gd name="connsiteY5-444" fmla="*/ 1031081 h 1252537"/>
              <a:gd name="connsiteX6-445" fmla="*/ 226219 w 890587"/>
              <a:gd name="connsiteY6-446" fmla="*/ 838200 h 1252537"/>
              <a:gd name="connsiteX7-447" fmla="*/ 311944 w 890587"/>
              <a:gd name="connsiteY7-448" fmla="*/ 628649 h 1252537"/>
              <a:gd name="connsiteX8-449" fmla="*/ 0 w 890587"/>
              <a:gd name="connsiteY8-450" fmla="*/ 176212 h 1252537"/>
              <a:gd name="connsiteX0-451" fmla="*/ 0 w 890587"/>
              <a:gd name="connsiteY0-452" fmla="*/ 176212 h 1252537"/>
              <a:gd name="connsiteX1-453" fmla="*/ 254794 w 890587"/>
              <a:gd name="connsiteY1-454" fmla="*/ 0 h 1252537"/>
              <a:gd name="connsiteX2-455" fmla="*/ 450056 w 890587"/>
              <a:gd name="connsiteY2-456" fmla="*/ 292893 h 1252537"/>
              <a:gd name="connsiteX3-457" fmla="*/ 890587 w 890587"/>
              <a:gd name="connsiteY3-458" fmla="*/ 678655 h 1252537"/>
              <a:gd name="connsiteX4-459" fmla="*/ 826294 w 890587"/>
              <a:gd name="connsiteY4-460" fmla="*/ 1252537 h 1252537"/>
              <a:gd name="connsiteX5-461" fmla="*/ 140493 w 890587"/>
              <a:gd name="connsiteY5-462" fmla="*/ 1031081 h 1252537"/>
              <a:gd name="connsiteX6-463" fmla="*/ 233363 w 890587"/>
              <a:gd name="connsiteY6-464" fmla="*/ 835819 h 1252537"/>
              <a:gd name="connsiteX7-465" fmla="*/ 311944 w 890587"/>
              <a:gd name="connsiteY7-466" fmla="*/ 628649 h 1252537"/>
              <a:gd name="connsiteX8-467" fmla="*/ 0 w 890587"/>
              <a:gd name="connsiteY8-468" fmla="*/ 176212 h 1252537"/>
              <a:gd name="connsiteX0-469" fmla="*/ 0 w 890587"/>
              <a:gd name="connsiteY0-470" fmla="*/ 176212 h 1252537"/>
              <a:gd name="connsiteX1-471" fmla="*/ 254794 w 890587"/>
              <a:gd name="connsiteY1-472" fmla="*/ 0 h 1252537"/>
              <a:gd name="connsiteX2-473" fmla="*/ 450056 w 890587"/>
              <a:gd name="connsiteY2-474" fmla="*/ 292893 h 1252537"/>
              <a:gd name="connsiteX3-475" fmla="*/ 890587 w 890587"/>
              <a:gd name="connsiteY3-476" fmla="*/ 678655 h 1252537"/>
              <a:gd name="connsiteX4-477" fmla="*/ 826294 w 890587"/>
              <a:gd name="connsiteY4-478" fmla="*/ 1252537 h 1252537"/>
              <a:gd name="connsiteX5-479" fmla="*/ 140493 w 890587"/>
              <a:gd name="connsiteY5-480" fmla="*/ 1031081 h 1252537"/>
              <a:gd name="connsiteX6-481" fmla="*/ 233363 w 890587"/>
              <a:gd name="connsiteY6-482" fmla="*/ 835819 h 1252537"/>
              <a:gd name="connsiteX7-483" fmla="*/ 311944 w 890587"/>
              <a:gd name="connsiteY7-484" fmla="*/ 628649 h 1252537"/>
              <a:gd name="connsiteX8-485" fmla="*/ 0 w 890587"/>
              <a:gd name="connsiteY8-486" fmla="*/ 176212 h 1252537"/>
              <a:gd name="connsiteX0-487" fmla="*/ 0 w 890587"/>
              <a:gd name="connsiteY0-488" fmla="*/ 176212 h 1252537"/>
              <a:gd name="connsiteX1-489" fmla="*/ 254794 w 890587"/>
              <a:gd name="connsiteY1-490" fmla="*/ 0 h 1252537"/>
              <a:gd name="connsiteX2-491" fmla="*/ 450056 w 890587"/>
              <a:gd name="connsiteY2-492" fmla="*/ 292893 h 1252537"/>
              <a:gd name="connsiteX3-493" fmla="*/ 890587 w 890587"/>
              <a:gd name="connsiteY3-494" fmla="*/ 678655 h 1252537"/>
              <a:gd name="connsiteX4-495" fmla="*/ 826294 w 890587"/>
              <a:gd name="connsiteY4-496" fmla="*/ 1252537 h 1252537"/>
              <a:gd name="connsiteX5-497" fmla="*/ 140493 w 890587"/>
              <a:gd name="connsiteY5-498" fmla="*/ 1031081 h 1252537"/>
              <a:gd name="connsiteX6-499" fmla="*/ 233363 w 890587"/>
              <a:gd name="connsiteY6-500" fmla="*/ 835819 h 1252537"/>
              <a:gd name="connsiteX7-501" fmla="*/ 311944 w 890587"/>
              <a:gd name="connsiteY7-502" fmla="*/ 628649 h 1252537"/>
              <a:gd name="connsiteX8-503" fmla="*/ 0 w 890587"/>
              <a:gd name="connsiteY8-504" fmla="*/ 176212 h 1252537"/>
              <a:gd name="connsiteX0-505" fmla="*/ 0 w 890587"/>
              <a:gd name="connsiteY0-506" fmla="*/ 176212 h 1252537"/>
              <a:gd name="connsiteX1-507" fmla="*/ 254794 w 890587"/>
              <a:gd name="connsiteY1-508" fmla="*/ 0 h 1252537"/>
              <a:gd name="connsiteX2-509" fmla="*/ 450056 w 890587"/>
              <a:gd name="connsiteY2-510" fmla="*/ 292893 h 1252537"/>
              <a:gd name="connsiteX3-511" fmla="*/ 890587 w 890587"/>
              <a:gd name="connsiteY3-512" fmla="*/ 678655 h 1252537"/>
              <a:gd name="connsiteX4-513" fmla="*/ 826294 w 890587"/>
              <a:gd name="connsiteY4-514" fmla="*/ 1252537 h 1252537"/>
              <a:gd name="connsiteX5-515" fmla="*/ 140493 w 890587"/>
              <a:gd name="connsiteY5-516" fmla="*/ 1031081 h 1252537"/>
              <a:gd name="connsiteX6-517" fmla="*/ 233363 w 890587"/>
              <a:gd name="connsiteY6-518" fmla="*/ 835819 h 1252537"/>
              <a:gd name="connsiteX7-519" fmla="*/ 311944 w 890587"/>
              <a:gd name="connsiteY7-520" fmla="*/ 628649 h 1252537"/>
              <a:gd name="connsiteX8-521" fmla="*/ 0 w 890587"/>
              <a:gd name="connsiteY8-522" fmla="*/ 176212 h 1252537"/>
              <a:gd name="connsiteX0-523" fmla="*/ 0 w 890587"/>
              <a:gd name="connsiteY0-524" fmla="*/ 176212 h 1252537"/>
              <a:gd name="connsiteX1-525" fmla="*/ 254794 w 890587"/>
              <a:gd name="connsiteY1-526" fmla="*/ 0 h 1252537"/>
              <a:gd name="connsiteX2-527" fmla="*/ 450056 w 890587"/>
              <a:gd name="connsiteY2-528" fmla="*/ 292893 h 1252537"/>
              <a:gd name="connsiteX3-529" fmla="*/ 890587 w 890587"/>
              <a:gd name="connsiteY3-530" fmla="*/ 678655 h 1252537"/>
              <a:gd name="connsiteX4-531" fmla="*/ 826294 w 890587"/>
              <a:gd name="connsiteY4-532" fmla="*/ 1252537 h 1252537"/>
              <a:gd name="connsiteX5-533" fmla="*/ 140493 w 890587"/>
              <a:gd name="connsiteY5-534" fmla="*/ 1031081 h 1252537"/>
              <a:gd name="connsiteX6-535" fmla="*/ 233363 w 890587"/>
              <a:gd name="connsiteY6-536" fmla="*/ 835819 h 1252537"/>
              <a:gd name="connsiteX7-537" fmla="*/ 311944 w 890587"/>
              <a:gd name="connsiteY7-538" fmla="*/ 628649 h 1252537"/>
              <a:gd name="connsiteX8-539" fmla="*/ 0 w 890587"/>
              <a:gd name="connsiteY8-540" fmla="*/ 176212 h 1252537"/>
              <a:gd name="connsiteX0-541" fmla="*/ 0 w 890587"/>
              <a:gd name="connsiteY0-542" fmla="*/ 176212 h 1252537"/>
              <a:gd name="connsiteX1-543" fmla="*/ 254794 w 890587"/>
              <a:gd name="connsiteY1-544" fmla="*/ 0 h 1252537"/>
              <a:gd name="connsiteX2-545" fmla="*/ 450056 w 890587"/>
              <a:gd name="connsiteY2-546" fmla="*/ 292893 h 1252537"/>
              <a:gd name="connsiteX3-547" fmla="*/ 890587 w 890587"/>
              <a:gd name="connsiteY3-548" fmla="*/ 678655 h 1252537"/>
              <a:gd name="connsiteX4-549" fmla="*/ 826294 w 890587"/>
              <a:gd name="connsiteY4-550" fmla="*/ 1252537 h 1252537"/>
              <a:gd name="connsiteX5-551" fmla="*/ 150018 w 890587"/>
              <a:gd name="connsiteY5-552" fmla="*/ 1031081 h 1252537"/>
              <a:gd name="connsiteX6-553" fmla="*/ 233363 w 890587"/>
              <a:gd name="connsiteY6-554" fmla="*/ 835819 h 1252537"/>
              <a:gd name="connsiteX7-555" fmla="*/ 311944 w 890587"/>
              <a:gd name="connsiteY7-556" fmla="*/ 628649 h 1252537"/>
              <a:gd name="connsiteX8-557" fmla="*/ 0 w 890587"/>
              <a:gd name="connsiteY8-558" fmla="*/ 176212 h 1252537"/>
              <a:gd name="connsiteX0-559" fmla="*/ 0 w 890587"/>
              <a:gd name="connsiteY0-560" fmla="*/ 176212 h 1252537"/>
              <a:gd name="connsiteX1-561" fmla="*/ 254794 w 890587"/>
              <a:gd name="connsiteY1-562" fmla="*/ 0 h 1252537"/>
              <a:gd name="connsiteX2-563" fmla="*/ 450056 w 890587"/>
              <a:gd name="connsiteY2-564" fmla="*/ 292893 h 1252537"/>
              <a:gd name="connsiteX3-565" fmla="*/ 890587 w 890587"/>
              <a:gd name="connsiteY3-566" fmla="*/ 678655 h 1252537"/>
              <a:gd name="connsiteX4-567" fmla="*/ 826294 w 890587"/>
              <a:gd name="connsiteY4-568" fmla="*/ 1252537 h 1252537"/>
              <a:gd name="connsiteX5-569" fmla="*/ 150018 w 890587"/>
              <a:gd name="connsiteY5-570" fmla="*/ 1031081 h 1252537"/>
              <a:gd name="connsiteX6-571" fmla="*/ 233363 w 890587"/>
              <a:gd name="connsiteY6-572" fmla="*/ 835819 h 1252537"/>
              <a:gd name="connsiteX7-573" fmla="*/ 311944 w 890587"/>
              <a:gd name="connsiteY7-574" fmla="*/ 628649 h 1252537"/>
              <a:gd name="connsiteX8-575" fmla="*/ 0 w 890587"/>
              <a:gd name="connsiteY8-576" fmla="*/ 176212 h 1252537"/>
              <a:gd name="connsiteX0-577" fmla="*/ 0 w 890587"/>
              <a:gd name="connsiteY0-578" fmla="*/ 186745 h 1263070"/>
              <a:gd name="connsiteX1-579" fmla="*/ 267584 w 890587"/>
              <a:gd name="connsiteY1-580" fmla="*/ 0 h 1263070"/>
              <a:gd name="connsiteX2-581" fmla="*/ 450056 w 890587"/>
              <a:gd name="connsiteY2-582" fmla="*/ 303426 h 1263070"/>
              <a:gd name="connsiteX3-583" fmla="*/ 890587 w 890587"/>
              <a:gd name="connsiteY3-584" fmla="*/ 689188 h 1263070"/>
              <a:gd name="connsiteX4-585" fmla="*/ 826294 w 890587"/>
              <a:gd name="connsiteY4-586" fmla="*/ 1263070 h 1263070"/>
              <a:gd name="connsiteX5-587" fmla="*/ 150018 w 890587"/>
              <a:gd name="connsiteY5-588" fmla="*/ 1041614 h 1263070"/>
              <a:gd name="connsiteX6-589" fmla="*/ 233363 w 890587"/>
              <a:gd name="connsiteY6-590" fmla="*/ 846352 h 1263070"/>
              <a:gd name="connsiteX7-591" fmla="*/ 311944 w 890587"/>
              <a:gd name="connsiteY7-592" fmla="*/ 639182 h 1263070"/>
              <a:gd name="connsiteX8-593" fmla="*/ 0 w 890587"/>
              <a:gd name="connsiteY8-594" fmla="*/ 186745 h 1263070"/>
              <a:gd name="connsiteX0-595" fmla="*/ 0 w 890587"/>
              <a:gd name="connsiteY0-596" fmla="*/ 186745 h 1263070"/>
              <a:gd name="connsiteX1-597" fmla="*/ 267584 w 890587"/>
              <a:gd name="connsiteY1-598" fmla="*/ 0 h 1263070"/>
              <a:gd name="connsiteX2-599" fmla="*/ 450056 w 890587"/>
              <a:gd name="connsiteY2-600" fmla="*/ 303426 h 1263070"/>
              <a:gd name="connsiteX3-601" fmla="*/ 890587 w 890587"/>
              <a:gd name="connsiteY3-602" fmla="*/ 689188 h 1263070"/>
              <a:gd name="connsiteX4-603" fmla="*/ 826294 w 890587"/>
              <a:gd name="connsiteY4-604" fmla="*/ 1263070 h 1263070"/>
              <a:gd name="connsiteX5-605" fmla="*/ 150018 w 890587"/>
              <a:gd name="connsiteY5-606" fmla="*/ 1041614 h 1263070"/>
              <a:gd name="connsiteX6-607" fmla="*/ 233363 w 890587"/>
              <a:gd name="connsiteY6-608" fmla="*/ 846352 h 1263070"/>
              <a:gd name="connsiteX7-609" fmla="*/ 311944 w 890587"/>
              <a:gd name="connsiteY7-610" fmla="*/ 639182 h 1263070"/>
              <a:gd name="connsiteX8-611" fmla="*/ 0 w 890587"/>
              <a:gd name="connsiteY8-612" fmla="*/ 186745 h 1263070"/>
              <a:gd name="connsiteX0-613" fmla="*/ 0 w 890587"/>
              <a:gd name="connsiteY0-614" fmla="*/ 190507 h 1263070"/>
              <a:gd name="connsiteX1-615" fmla="*/ 267584 w 890587"/>
              <a:gd name="connsiteY1-616" fmla="*/ 0 h 1263070"/>
              <a:gd name="connsiteX2-617" fmla="*/ 450056 w 890587"/>
              <a:gd name="connsiteY2-618" fmla="*/ 303426 h 1263070"/>
              <a:gd name="connsiteX3-619" fmla="*/ 890587 w 890587"/>
              <a:gd name="connsiteY3-620" fmla="*/ 689188 h 1263070"/>
              <a:gd name="connsiteX4-621" fmla="*/ 826294 w 890587"/>
              <a:gd name="connsiteY4-622" fmla="*/ 1263070 h 1263070"/>
              <a:gd name="connsiteX5-623" fmla="*/ 150018 w 890587"/>
              <a:gd name="connsiteY5-624" fmla="*/ 1041614 h 1263070"/>
              <a:gd name="connsiteX6-625" fmla="*/ 233363 w 890587"/>
              <a:gd name="connsiteY6-626" fmla="*/ 846352 h 1263070"/>
              <a:gd name="connsiteX7-627" fmla="*/ 311944 w 890587"/>
              <a:gd name="connsiteY7-628" fmla="*/ 639182 h 1263070"/>
              <a:gd name="connsiteX8-629" fmla="*/ 0 w 890587"/>
              <a:gd name="connsiteY8-630" fmla="*/ 190507 h 1263070"/>
              <a:gd name="connsiteX0-631" fmla="*/ 0 w 890587"/>
              <a:gd name="connsiteY0-632" fmla="*/ 190507 h 1263070"/>
              <a:gd name="connsiteX1-633" fmla="*/ 267584 w 890587"/>
              <a:gd name="connsiteY1-634" fmla="*/ 0 h 1263070"/>
              <a:gd name="connsiteX2-635" fmla="*/ 450056 w 890587"/>
              <a:gd name="connsiteY2-636" fmla="*/ 303426 h 1263070"/>
              <a:gd name="connsiteX3-637" fmla="*/ 890587 w 890587"/>
              <a:gd name="connsiteY3-638" fmla="*/ 689188 h 1263070"/>
              <a:gd name="connsiteX4-639" fmla="*/ 826294 w 890587"/>
              <a:gd name="connsiteY4-640" fmla="*/ 1263070 h 1263070"/>
              <a:gd name="connsiteX5-641" fmla="*/ 150018 w 890587"/>
              <a:gd name="connsiteY5-642" fmla="*/ 1041614 h 1263070"/>
              <a:gd name="connsiteX6-643" fmla="*/ 233363 w 890587"/>
              <a:gd name="connsiteY6-644" fmla="*/ 846352 h 1263070"/>
              <a:gd name="connsiteX7-645" fmla="*/ 311944 w 890587"/>
              <a:gd name="connsiteY7-646" fmla="*/ 639182 h 1263070"/>
              <a:gd name="connsiteX8-647" fmla="*/ 0 w 890587"/>
              <a:gd name="connsiteY8-648" fmla="*/ 190507 h 1263070"/>
              <a:gd name="connsiteX0-649" fmla="*/ 0 w 890587"/>
              <a:gd name="connsiteY0-650" fmla="*/ 190507 h 1263070"/>
              <a:gd name="connsiteX1-651" fmla="*/ 267584 w 890587"/>
              <a:gd name="connsiteY1-652" fmla="*/ 0 h 1263070"/>
              <a:gd name="connsiteX2-653" fmla="*/ 450056 w 890587"/>
              <a:gd name="connsiteY2-654" fmla="*/ 303426 h 1263070"/>
              <a:gd name="connsiteX3-655" fmla="*/ 890587 w 890587"/>
              <a:gd name="connsiteY3-656" fmla="*/ 689188 h 1263070"/>
              <a:gd name="connsiteX4-657" fmla="*/ 826294 w 890587"/>
              <a:gd name="connsiteY4-658" fmla="*/ 1263070 h 1263070"/>
              <a:gd name="connsiteX5-659" fmla="*/ 150018 w 890587"/>
              <a:gd name="connsiteY5-660" fmla="*/ 1041614 h 1263070"/>
              <a:gd name="connsiteX6-661" fmla="*/ 233363 w 890587"/>
              <a:gd name="connsiteY6-662" fmla="*/ 846352 h 1263070"/>
              <a:gd name="connsiteX7-663" fmla="*/ 311944 w 890587"/>
              <a:gd name="connsiteY7-664" fmla="*/ 639182 h 1263070"/>
              <a:gd name="connsiteX8-665" fmla="*/ 0 w 890587"/>
              <a:gd name="connsiteY8-666" fmla="*/ 190507 h 1263070"/>
              <a:gd name="connsiteX0-667" fmla="*/ 0 w 890587"/>
              <a:gd name="connsiteY0-668" fmla="*/ 190507 h 1263070"/>
              <a:gd name="connsiteX1-669" fmla="*/ 267584 w 890587"/>
              <a:gd name="connsiteY1-670" fmla="*/ 0 h 1263070"/>
              <a:gd name="connsiteX2-671" fmla="*/ 437266 w 890587"/>
              <a:gd name="connsiteY2-672" fmla="*/ 285369 h 1263070"/>
              <a:gd name="connsiteX3-673" fmla="*/ 890587 w 890587"/>
              <a:gd name="connsiteY3-674" fmla="*/ 689188 h 1263070"/>
              <a:gd name="connsiteX4-675" fmla="*/ 826294 w 890587"/>
              <a:gd name="connsiteY4-676" fmla="*/ 1263070 h 1263070"/>
              <a:gd name="connsiteX5-677" fmla="*/ 150018 w 890587"/>
              <a:gd name="connsiteY5-678" fmla="*/ 1041614 h 1263070"/>
              <a:gd name="connsiteX6-679" fmla="*/ 233363 w 890587"/>
              <a:gd name="connsiteY6-680" fmla="*/ 846352 h 1263070"/>
              <a:gd name="connsiteX7-681" fmla="*/ 311944 w 890587"/>
              <a:gd name="connsiteY7-682" fmla="*/ 639182 h 1263070"/>
              <a:gd name="connsiteX8-683" fmla="*/ 0 w 890587"/>
              <a:gd name="connsiteY8-684" fmla="*/ 190507 h 1263070"/>
              <a:gd name="connsiteX0-685" fmla="*/ 0 w 890587"/>
              <a:gd name="connsiteY0-686" fmla="*/ 190507 h 1263070"/>
              <a:gd name="connsiteX1-687" fmla="*/ 267584 w 890587"/>
              <a:gd name="connsiteY1-688" fmla="*/ 0 h 1263070"/>
              <a:gd name="connsiteX2-689" fmla="*/ 437266 w 890587"/>
              <a:gd name="connsiteY2-690" fmla="*/ 285369 h 1263070"/>
              <a:gd name="connsiteX3-691" fmla="*/ 890587 w 890587"/>
              <a:gd name="connsiteY3-692" fmla="*/ 689188 h 1263070"/>
              <a:gd name="connsiteX4-693" fmla="*/ 826294 w 890587"/>
              <a:gd name="connsiteY4-694" fmla="*/ 1263070 h 1263070"/>
              <a:gd name="connsiteX5-695" fmla="*/ 150018 w 890587"/>
              <a:gd name="connsiteY5-696" fmla="*/ 1041614 h 1263070"/>
              <a:gd name="connsiteX6-697" fmla="*/ 233363 w 890587"/>
              <a:gd name="connsiteY6-698" fmla="*/ 846352 h 1263070"/>
              <a:gd name="connsiteX7-699" fmla="*/ 311944 w 890587"/>
              <a:gd name="connsiteY7-700" fmla="*/ 639182 h 1263070"/>
              <a:gd name="connsiteX8-701" fmla="*/ 0 w 890587"/>
              <a:gd name="connsiteY8-702" fmla="*/ 190507 h 1263070"/>
              <a:gd name="connsiteX0-703" fmla="*/ 0 w 890587"/>
              <a:gd name="connsiteY0-704" fmla="*/ 190507 h 1263070"/>
              <a:gd name="connsiteX1-705" fmla="*/ 267584 w 890587"/>
              <a:gd name="connsiteY1-706" fmla="*/ 0 h 1263070"/>
              <a:gd name="connsiteX2-707" fmla="*/ 437266 w 890587"/>
              <a:gd name="connsiteY2-708" fmla="*/ 285369 h 1263070"/>
              <a:gd name="connsiteX3-709" fmla="*/ 890587 w 890587"/>
              <a:gd name="connsiteY3-710" fmla="*/ 682416 h 1263070"/>
              <a:gd name="connsiteX4-711" fmla="*/ 826294 w 890587"/>
              <a:gd name="connsiteY4-712" fmla="*/ 1263070 h 1263070"/>
              <a:gd name="connsiteX5-713" fmla="*/ 150018 w 890587"/>
              <a:gd name="connsiteY5-714" fmla="*/ 1041614 h 1263070"/>
              <a:gd name="connsiteX6-715" fmla="*/ 233363 w 890587"/>
              <a:gd name="connsiteY6-716" fmla="*/ 846352 h 1263070"/>
              <a:gd name="connsiteX7-717" fmla="*/ 311944 w 890587"/>
              <a:gd name="connsiteY7-718" fmla="*/ 639182 h 1263070"/>
              <a:gd name="connsiteX8-719" fmla="*/ 0 w 890587"/>
              <a:gd name="connsiteY8-720" fmla="*/ 190507 h 1263070"/>
              <a:gd name="connsiteX0-721" fmla="*/ 0 w 890587"/>
              <a:gd name="connsiteY0-722" fmla="*/ 190507 h 1263070"/>
              <a:gd name="connsiteX1-723" fmla="*/ 267584 w 890587"/>
              <a:gd name="connsiteY1-724" fmla="*/ 0 h 1263070"/>
              <a:gd name="connsiteX2-725" fmla="*/ 437266 w 890587"/>
              <a:gd name="connsiteY2-726" fmla="*/ 285369 h 1263070"/>
              <a:gd name="connsiteX3-727" fmla="*/ 890587 w 890587"/>
              <a:gd name="connsiteY3-728" fmla="*/ 682416 h 1263070"/>
              <a:gd name="connsiteX4-729" fmla="*/ 826294 w 890587"/>
              <a:gd name="connsiteY4-730" fmla="*/ 1263070 h 1263070"/>
              <a:gd name="connsiteX5-731" fmla="*/ 150018 w 890587"/>
              <a:gd name="connsiteY5-732" fmla="*/ 1041614 h 1263070"/>
              <a:gd name="connsiteX6-733" fmla="*/ 233363 w 890587"/>
              <a:gd name="connsiteY6-734" fmla="*/ 846352 h 1263070"/>
              <a:gd name="connsiteX7-735" fmla="*/ 311944 w 890587"/>
              <a:gd name="connsiteY7-736" fmla="*/ 639182 h 1263070"/>
              <a:gd name="connsiteX8-737" fmla="*/ 0 w 890587"/>
              <a:gd name="connsiteY8-738" fmla="*/ 190507 h 1263070"/>
              <a:gd name="connsiteX0-739" fmla="*/ 0 w 890587"/>
              <a:gd name="connsiteY0-740" fmla="*/ 190507 h 1263070"/>
              <a:gd name="connsiteX1-741" fmla="*/ 267584 w 890587"/>
              <a:gd name="connsiteY1-742" fmla="*/ 0 h 1263070"/>
              <a:gd name="connsiteX2-743" fmla="*/ 437266 w 890587"/>
              <a:gd name="connsiteY2-744" fmla="*/ 285369 h 1263070"/>
              <a:gd name="connsiteX3-745" fmla="*/ 890587 w 890587"/>
              <a:gd name="connsiteY3-746" fmla="*/ 682416 h 1263070"/>
              <a:gd name="connsiteX4-747" fmla="*/ 826294 w 890587"/>
              <a:gd name="connsiteY4-748" fmla="*/ 1263070 h 1263070"/>
              <a:gd name="connsiteX5-749" fmla="*/ 150018 w 890587"/>
              <a:gd name="connsiteY5-750" fmla="*/ 1041614 h 1263070"/>
              <a:gd name="connsiteX6-751" fmla="*/ 233363 w 890587"/>
              <a:gd name="connsiteY6-752" fmla="*/ 846352 h 1263070"/>
              <a:gd name="connsiteX7-753" fmla="*/ 311944 w 890587"/>
              <a:gd name="connsiteY7-754" fmla="*/ 639182 h 1263070"/>
              <a:gd name="connsiteX8-755" fmla="*/ 0 w 890587"/>
              <a:gd name="connsiteY8-756" fmla="*/ 190507 h 1263070"/>
              <a:gd name="connsiteX0-757" fmla="*/ 0 w 890587"/>
              <a:gd name="connsiteY0-758" fmla="*/ 190507 h 1263070"/>
              <a:gd name="connsiteX1-759" fmla="*/ 267584 w 890587"/>
              <a:gd name="connsiteY1-760" fmla="*/ 0 h 1263070"/>
              <a:gd name="connsiteX2-761" fmla="*/ 437266 w 890587"/>
              <a:gd name="connsiteY2-762" fmla="*/ 285369 h 1263070"/>
              <a:gd name="connsiteX3-763" fmla="*/ 578653 w 890587"/>
              <a:gd name="connsiteY3-764" fmla="*/ 447205 h 1263070"/>
              <a:gd name="connsiteX4-765" fmla="*/ 890587 w 890587"/>
              <a:gd name="connsiteY4-766" fmla="*/ 682416 h 1263070"/>
              <a:gd name="connsiteX5-767" fmla="*/ 826294 w 890587"/>
              <a:gd name="connsiteY5-768" fmla="*/ 1263070 h 1263070"/>
              <a:gd name="connsiteX6-769" fmla="*/ 150018 w 890587"/>
              <a:gd name="connsiteY6-770" fmla="*/ 1041614 h 1263070"/>
              <a:gd name="connsiteX7-771" fmla="*/ 233363 w 890587"/>
              <a:gd name="connsiteY7-772" fmla="*/ 846352 h 1263070"/>
              <a:gd name="connsiteX8-773" fmla="*/ 311944 w 890587"/>
              <a:gd name="connsiteY8-774" fmla="*/ 639182 h 1263070"/>
              <a:gd name="connsiteX9" fmla="*/ 0 w 890587"/>
              <a:gd name="connsiteY9" fmla="*/ 190507 h 1263070"/>
              <a:gd name="connsiteX0-775" fmla="*/ 0 w 890587"/>
              <a:gd name="connsiteY0-776" fmla="*/ 190507 h 1263070"/>
              <a:gd name="connsiteX1-777" fmla="*/ 267584 w 890587"/>
              <a:gd name="connsiteY1-778" fmla="*/ 0 h 1263070"/>
              <a:gd name="connsiteX2-779" fmla="*/ 437266 w 890587"/>
              <a:gd name="connsiteY2-780" fmla="*/ 285369 h 1263070"/>
              <a:gd name="connsiteX3-781" fmla="*/ 578653 w 890587"/>
              <a:gd name="connsiteY3-782" fmla="*/ 447205 h 1263070"/>
              <a:gd name="connsiteX4-783" fmla="*/ 890587 w 890587"/>
              <a:gd name="connsiteY4-784" fmla="*/ 682416 h 1263070"/>
              <a:gd name="connsiteX5-785" fmla="*/ 826294 w 890587"/>
              <a:gd name="connsiteY5-786" fmla="*/ 1263070 h 1263070"/>
              <a:gd name="connsiteX6-787" fmla="*/ 150018 w 890587"/>
              <a:gd name="connsiteY6-788" fmla="*/ 1041614 h 1263070"/>
              <a:gd name="connsiteX7-789" fmla="*/ 233363 w 890587"/>
              <a:gd name="connsiteY7-790" fmla="*/ 846352 h 1263070"/>
              <a:gd name="connsiteX8-791" fmla="*/ 311944 w 890587"/>
              <a:gd name="connsiteY8-792" fmla="*/ 639182 h 1263070"/>
              <a:gd name="connsiteX9-793" fmla="*/ 0 w 890587"/>
              <a:gd name="connsiteY9-794" fmla="*/ 190507 h 1263070"/>
              <a:gd name="connsiteX0-795" fmla="*/ 0 w 890587"/>
              <a:gd name="connsiteY0-796" fmla="*/ 190507 h 1263070"/>
              <a:gd name="connsiteX1-797" fmla="*/ 267584 w 890587"/>
              <a:gd name="connsiteY1-798" fmla="*/ 0 h 1263070"/>
              <a:gd name="connsiteX2-799" fmla="*/ 437266 w 890587"/>
              <a:gd name="connsiteY2-800" fmla="*/ 285369 h 1263070"/>
              <a:gd name="connsiteX3-801" fmla="*/ 578653 w 890587"/>
              <a:gd name="connsiteY3-802" fmla="*/ 447205 h 1263070"/>
              <a:gd name="connsiteX4-803" fmla="*/ 890587 w 890587"/>
              <a:gd name="connsiteY4-804" fmla="*/ 682416 h 1263070"/>
              <a:gd name="connsiteX5-805" fmla="*/ 826294 w 890587"/>
              <a:gd name="connsiteY5-806" fmla="*/ 1263070 h 1263070"/>
              <a:gd name="connsiteX6-807" fmla="*/ 150018 w 890587"/>
              <a:gd name="connsiteY6-808" fmla="*/ 1041614 h 1263070"/>
              <a:gd name="connsiteX7-809" fmla="*/ 233363 w 890587"/>
              <a:gd name="connsiteY7-810" fmla="*/ 846352 h 1263070"/>
              <a:gd name="connsiteX8-811" fmla="*/ 311944 w 890587"/>
              <a:gd name="connsiteY8-812" fmla="*/ 639182 h 1263070"/>
              <a:gd name="connsiteX9-813" fmla="*/ 0 w 890587"/>
              <a:gd name="connsiteY9-814" fmla="*/ 190507 h 1263070"/>
              <a:gd name="connsiteX0-815" fmla="*/ 0 w 890587"/>
              <a:gd name="connsiteY0-816" fmla="*/ 190507 h 1263070"/>
              <a:gd name="connsiteX1-817" fmla="*/ 267584 w 890587"/>
              <a:gd name="connsiteY1-818" fmla="*/ 0 h 1263070"/>
              <a:gd name="connsiteX2-819" fmla="*/ 437266 w 890587"/>
              <a:gd name="connsiteY2-820" fmla="*/ 285369 h 1263070"/>
              <a:gd name="connsiteX3-821" fmla="*/ 578653 w 890587"/>
              <a:gd name="connsiteY3-822" fmla="*/ 447205 h 1263070"/>
              <a:gd name="connsiteX4-823" fmla="*/ 890587 w 890587"/>
              <a:gd name="connsiteY4-824" fmla="*/ 682416 h 1263070"/>
              <a:gd name="connsiteX5-825" fmla="*/ 826294 w 890587"/>
              <a:gd name="connsiteY5-826" fmla="*/ 1263070 h 1263070"/>
              <a:gd name="connsiteX6-827" fmla="*/ 150018 w 890587"/>
              <a:gd name="connsiteY6-828" fmla="*/ 1041614 h 1263070"/>
              <a:gd name="connsiteX7-829" fmla="*/ 233363 w 890587"/>
              <a:gd name="connsiteY7-830" fmla="*/ 846352 h 1263070"/>
              <a:gd name="connsiteX8-831" fmla="*/ 311944 w 890587"/>
              <a:gd name="connsiteY8-832" fmla="*/ 639182 h 1263070"/>
              <a:gd name="connsiteX9-833" fmla="*/ 0 w 890587"/>
              <a:gd name="connsiteY9-834" fmla="*/ 190507 h 1263070"/>
              <a:gd name="connsiteX0-835" fmla="*/ 0 w 890587"/>
              <a:gd name="connsiteY0-836" fmla="*/ 190507 h 1263070"/>
              <a:gd name="connsiteX1-837" fmla="*/ 267584 w 890587"/>
              <a:gd name="connsiteY1-838" fmla="*/ 0 h 1263070"/>
              <a:gd name="connsiteX2-839" fmla="*/ 437266 w 890587"/>
              <a:gd name="connsiteY2-840" fmla="*/ 285369 h 1263070"/>
              <a:gd name="connsiteX3-841" fmla="*/ 578653 w 890587"/>
              <a:gd name="connsiteY3-842" fmla="*/ 447205 h 1263070"/>
              <a:gd name="connsiteX4-843" fmla="*/ 890587 w 890587"/>
              <a:gd name="connsiteY4-844" fmla="*/ 682416 h 1263070"/>
              <a:gd name="connsiteX5-845" fmla="*/ 826294 w 890587"/>
              <a:gd name="connsiteY5-846" fmla="*/ 1263070 h 1263070"/>
              <a:gd name="connsiteX6-847" fmla="*/ 150018 w 890587"/>
              <a:gd name="connsiteY6-848" fmla="*/ 1041614 h 1263070"/>
              <a:gd name="connsiteX7-849" fmla="*/ 233363 w 890587"/>
              <a:gd name="connsiteY7-850" fmla="*/ 846352 h 1263070"/>
              <a:gd name="connsiteX8-851" fmla="*/ 311944 w 890587"/>
              <a:gd name="connsiteY8-852" fmla="*/ 639182 h 1263070"/>
              <a:gd name="connsiteX9-853" fmla="*/ 0 w 890587"/>
              <a:gd name="connsiteY9-854" fmla="*/ 190507 h 1263070"/>
              <a:gd name="connsiteX0-855" fmla="*/ 0 w 890587"/>
              <a:gd name="connsiteY0-856" fmla="*/ 190507 h 1263070"/>
              <a:gd name="connsiteX1-857" fmla="*/ 267584 w 890587"/>
              <a:gd name="connsiteY1-858" fmla="*/ 0 h 1263070"/>
              <a:gd name="connsiteX2-859" fmla="*/ 437266 w 890587"/>
              <a:gd name="connsiteY2-860" fmla="*/ 285369 h 1263070"/>
              <a:gd name="connsiteX3-861" fmla="*/ 578653 w 890587"/>
              <a:gd name="connsiteY3-862" fmla="*/ 447205 h 1263070"/>
              <a:gd name="connsiteX4-863" fmla="*/ 890587 w 890587"/>
              <a:gd name="connsiteY4-864" fmla="*/ 682416 h 1263070"/>
              <a:gd name="connsiteX5-865" fmla="*/ 826294 w 890587"/>
              <a:gd name="connsiteY5-866" fmla="*/ 1263070 h 1263070"/>
              <a:gd name="connsiteX6-867" fmla="*/ 150018 w 890587"/>
              <a:gd name="connsiteY6-868" fmla="*/ 1041614 h 1263070"/>
              <a:gd name="connsiteX7-869" fmla="*/ 233363 w 890587"/>
              <a:gd name="connsiteY7-870" fmla="*/ 846352 h 1263070"/>
              <a:gd name="connsiteX8-871" fmla="*/ 311944 w 890587"/>
              <a:gd name="connsiteY8-872" fmla="*/ 639182 h 1263070"/>
              <a:gd name="connsiteX9-873" fmla="*/ 0 w 890587"/>
              <a:gd name="connsiteY9-874" fmla="*/ 190507 h 1263070"/>
              <a:gd name="connsiteX0-875" fmla="*/ 0 w 890587"/>
              <a:gd name="connsiteY0-876" fmla="*/ 190507 h 1263070"/>
              <a:gd name="connsiteX1-877" fmla="*/ 267584 w 890587"/>
              <a:gd name="connsiteY1-878" fmla="*/ 0 h 1263070"/>
              <a:gd name="connsiteX2-879" fmla="*/ 437266 w 890587"/>
              <a:gd name="connsiteY2-880" fmla="*/ 285369 h 1263070"/>
              <a:gd name="connsiteX3-881" fmla="*/ 578653 w 890587"/>
              <a:gd name="connsiteY3-882" fmla="*/ 447205 h 1263070"/>
              <a:gd name="connsiteX4-883" fmla="*/ 890587 w 890587"/>
              <a:gd name="connsiteY4-884" fmla="*/ 682416 h 1263070"/>
              <a:gd name="connsiteX5-885" fmla="*/ 826294 w 890587"/>
              <a:gd name="connsiteY5-886" fmla="*/ 1263070 h 1263070"/>
              <a:gd name="connsiteX6-887" fmla="*/ 150018 w 890587"/>
              <a:gd name="connsiteY6-888" fmla="*/ 1041614 h 1263070"/>
              <a:gd name="connsiteX7-889" fmla="*/ 233363 w 890587"/>
              <a:gd name="connsiteY7-890" fmla="*/ 846352 h 1263070"/>
              <a:gd name="connsiteX8-891" fmla="*/ 326239 w 890587"/>
              <a:gd name="connsiteY8-892" fmla="*/ 633916 h 1263070"/>
              <a:gd name="connsiteX9-893" fmla="*/ 0 w 890587"/>
              <a:gd name="connsiteY9-894" fmla="*/ 190507 h 1263070"/>
              <a:gd name="connsiteX0-895" fmla="*/ 0 w 890587"/>
              <a:gd name="connsiteY0-896" fmla="*/ 190507 h 1263070"/>
              <a:gd name="connsiteX1-897" fmla="*/ 267584 w 890587"/>
              <a:gd name="connsiteY1-898" fmla="*/ 0 h 1263070"/>
              <a:gd name="connsiteX2-899" fmla="*/ 437266 w 890587"/>
              <a:gd name="connsiteY2-900" fmla="*/ 285369 h 1263070"/>
              <a:gd name="connsiteX3-901" fmla="*/ 578653 w 890587"/>
              <a:gd name="connsiteY3-902" fmla="*/ 447205 h 1263070"/>
              <a:gd name="connsiteX4-903" fmla="*/ 890587 w 890587"/>
              <a:gd name="connsiteY4-904" fmla="*/ 682416 h 1263070"/>
              <a:gd name="connsiteX5-905" fmla="*/ 826294 w 890587"/>
              <a:gd name="connsiteY5-906" fmla="*/ 1263070 h 1263070"/>
              <a:gd name="connsiteX6-907" fmla="*/ 150018 w 890587"/>
              <a:gd name="connsiteY6-908" fmla="*/ 1041614 h 1263070"/>
              <a:gd name="connsiteX7-909" fmla="*/ 233363 w 890587"/>
              <a:gd name="connsiteY7-910" fmla="*/ 846352 h 1263070"/>
              <a:gd name="connsiteX8-911" fmla="*/ 326239 w 890587"/>
              <a:gd name="connsiteY8-912" fmla="*/ 633916 h 1263070"/>
              <a:gd name="connsiteX9-913" fmla="*/ 0 w 890587"/>
              <a:gd name="connsiteY9-914" fmla="*/ 190507 h 1263070"/>
              <a:gd name="connsiteX0-915" fmla="*/ 0 w 890587"/>
              <a:gd name="connsiteY0-916" fmla="*/ 190507 h 1263070"/>
              <a:gd name="connsiteX1-917" fmla="*/ 267584 w 890587"/>
              <a:gd name="connsiteY1-918" fmla="*/ 0 h 1263070"/>
              <a:gd name="connsiteX2-919" fmla="*/ 437266 w 890587"/>
              <a:gd name="connsiteY2-920" fmla="*/ 285369 h 1263070"/>
              <a:gd name="connsiteX3-921" fmla="*/ 578653 w 890587"/>
              <a:gd name="connsiteY3-922" fmla="*/ 447205 h 1263070"/>
              <a:gd name="connsiteX4-923" fmla="*/ 890587 w 890587"/>
              <a:gd name="connsiteY4-924" fmla="*/ 682416 h 1263070"/>
              <a:gd name="connsiteX5-925" fmla="*/ 826294 w 890587"/>
              <a:gd name="connsiteY5-926" fmla="*/ 1263070 h 1263070"/>
              <a:gd name="connsiteX6-927" fmla="*/ 150018 w 890587"/>
              <a:gd name="connsiteY6-928" fmla="*/ 1041614 h 1263070"/>
              <a:gd name="connsiteX7-929" fmla="*/ 234868 w 890587"/>
              <a:gd name="connsiteY7-930" fmla="*/ 851619 h 1263070"/>
              <a:gd name="connsiteX8-931" fmla="*/ 326239 w 890587"/>
              <a:gd name="connsiteY8-932" fmla="*/ 633916 h 1263070"/>
              <a:gd name="connsiteX9-933" fmla="*/ 0 w 890587"/>
              <a:gd name="connsiteY9-934" fmla="*/ 190507 h 1263070"/>
              <a:gd name="connsiteX0-935" fmla="*/ 0 w 890587"/>
              <a:gd name="connsiteY0-936" fmla="*/ 190507 h 1263070"/>
              <a:gd name="connsiteX1-937" fmla="*/ 267584 w 890587"/>
              <a:gd name="connsiteY1-938" fmla="*/ 0 h 1263070"/>
              <a:gd name="connsiteX2-939" fmla="*/ 437266 w 890587"/>
              <a:gd name="connsiteY2-940" fmla="*/ 285369 h 1263070"/>
              <a:gd name="connsiteX3-941" fmla="*/ 578653 w 890587"/>
              <a:gd name="connsiteY3-942" fmla="*/ 447205 h 1263070"/>
              <a:gd name="connsiteX4-943" fmla="*/ 890587 w 890587"/>
              <a:gd name="connsiteY4-944" fmla="*/ 682416 h 1263070"/>
              <a:gd name="connsiteX5-945" fmla="*/ 826294 w 890587"/>
              <a:gd name="connsiteY5-946" fmla="*/ 1263070 h 1263070"/>
              <a:gd name="connsiteX6-947" fmla="*/ 150018 w 890587"/>
              <a:gd name="connsiteY6-948" fmla="*/ 1041614 h 1263070"/>
              <a:gd name="connsiteX7-949" fmla="*/ 234868 w 890587"/>
              <a:gd name="connsiteY7-950" fmla="*/ 851619 h 1263070"/>
              <a:gd name="connsiteX8-951" fmla="*/ 326239 w 890587"/>
              <a:gd name="connsiteY8-952" fmla="*/ 633916 h 1263070"/>
              <a:gd name="connsiteX9-953" fmla="*/ 0 w 890587"/>
              <a:gd name="connsiteY9-954" fmla="*/ 190507 h 1263070"/>
              <a:gd name="connsiteX0-955" fmla="*/ 0 w 890587"/>
              <a:gd name="connsiteY0-956" fmla="*/ 190507 h 1263070"/>
              <a:gd name="connsiteX1-957" fmla="*/ 267584 w 890587"/>
              <a:gd name="connsiteY1-958" fmla="*/ 0 h 1263070"/>
              <a:gd name="connsiteX2-959" fmla="*/ 437266 w 890587"/>
              <a:gd name="connsiteY2-960" fmla="*/ 285369 h 1263070"/>
              <a:gd name="connsiteX3-961" fmla="*/ 578653 w 890587"/>
              <a:gd name="connsiteY3-962" fmla="*/ 447205 h 1263070"/>
              <a:gd name="connsiteX4-963" fmla="*/ 890587 w 890587"/>
              <a:gd name="connsiteY4-964" fmla="*/ 682416 h 1263070"/>
              <a:gd name="connsiteX5-965" fmla="*/ 826294 w 890587"/>
              <a:gd name="connsiteY5-966" fmla="*/ 1263070 h 1263070"/>
              <a:gd name="connsiteX6-967" fmla="*/ 155285 w 890587"/>
              <a:gd name="connsiteY6-968" fmla="*/ 1035595 h 1263070"/>
              <a:gd name="connsiteX7-969" fmla="*/ 234868 w 890587"/>
              <a:gd name="connsiteY7-970" fmla="*/ 851619 h 1263070"/>
              <a:gd name="connsiteX8-971" fmla="*/ 326239 w 890587"/>
              <a:gd name="connsiteY8-972" fmla="*/ 633916 h 1263070"/>
              <a:gd name="connsiteX9-973" fmla="*/ 0 w 890587"/>
              <a:gd name="connsiteY9-974" fmla="*/ 190507 h 1263070"/>
              <a:gd name="connsiteX0-975" fmla="*/ 0 w 890587"/>
              <a:gd name="connsiteY0-976" fmla="*/ 190507 h 1263070"/>
              <a:gd name="connsiteX1-977" fmla="*/ 267584 w 890587"/>
              <a:gd name="connsiteY1-978" fmla="*/ 0 h 1263070"/>
              <a:gd name="connsiteX2-979" fmla="*/ 437266 w 890587"/>
              <a:gd name="connsiteY2-980" fmla="*/ 285369 h 1263070"/>
              <a:gd name="connsiteX3-981" fmla="*/ 578653 w 890587"/>
              <a:gd name="connsiteY3-982" fmla="*/ 447205 h 1263070"/>
              <a:gd name="connsiteX4-983" fmla="*/ 890587 w 890587"/>
              <a:gd name="connsiteY4-984" fmla="*/ 682416 h 1263070"/>
              <a:gd name="connsiteX5-985" fmla="*/ 824037 w 890587"/>
              <a:gd name="connsiteY5-986" fmla="*/ 1263070 h 1263070"/>
              <a:gd name="connsiteX6-987" fmla="*/ 155285 w 890587"/>
              <a:gd name="connsiteY6-988" fmla="*/ 1035595 h 1263070"/>
              <a:gd name="connsiteX7-989" fmla="*/ 234868 w 890587"/>
              <a:gd name="connsiteY7-990" fmla="*/ 851619 h 1263070"/>
              <a:gd name="connsiteX8-991" fmla="*/ 326239 w 890587"/>
              <a:gd name="connsiteY8-992" fmla="*/ 633916 h 1263070"/>
              <a:gd name="connsiteX9-993" fmla="*/ 0 w 890587"/>
              <a:gd name="connsiteY9-994" fmla="*/ 190507 h 1263070"/>
              <a:gd name="connsiteX0-995" fmla="*/ 0 w 890587"/>
              <a:gd name="connsiteY0-996" fmla="*/ 190507 h 1263070"/>
              <a:gd name="connsiteX1-997" fmla="*/ 267584 w 890587"/>
              <a:gd name="connsiteY1-998" fmla="*/ 0 h 1263070"/>
              <a:gd name="connsiteX2-999" fmla="*/ 437266 w 890587"/>
              <a:gd name="connsiteY2-1000" fmla="*/ 285369 h 1263070"/>
              <a:gd name="connsiteX3-1001" fmla="*/ 578653 w 890587"/>
              <a:gd name="connsiteY3-1002" fmla="*/ 447205 h 1263070"/>
              <a:gd name="connsiteX4-1003" fmla="*/ 890587 w 890587"/>
              <a:gd name="connsiteY4-1004" fmla="*/ 682416 h 1263070"/>
              <a:gd name="connsiteX5-1005" fmla="*/ 824037 w 890587"/>
              <a:gd name="connsiteY5-1006" fmla="*/ 1263070 h 1263070"/>
              <a:gd name="connsiteX6-1007" fmla="*/ 155285 w 890587"/>
              <a:gd name="connsiteY6-1008" fmla="*/ 1035595 h 1263070"/>
              <a:gd name="connsiteX7-1009" fmla="*/ 234868 w 890587"/>
              <a:gd name="connsiteY7-1010" fmla="*/ 851619 h 1263070"/>
              <a:gd name="connsiteX8-1011" fmla="*/ 326239 w 890587"/>
              <a:gd name="connsiteY8-1012" fmla="*/ 633916 h 1263070"/>
              <a:gd name="connsiteX9-1013" fmla="*/ 0 w 890587"/>
              <a:gd name="connsiteY9-1014" fmla="*/ 190507 h 126307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793" y="connsiteY9-794"/>
              </a:cxn>
            </a:cxnLst>
            <a:rect l="l" t="t" r="r" b="b"/>
            <a:pathLst>
              <a:path w="890587" h="1263070">
                <a:moveTo>
                  <a:pt x="0" y="190507"/>
                </a:moveTo>
                <a:cubicBezTo>
                  <a:pt x="80798" y="113472"/>
                  <a:pt x="184282" y="34552"/>
                  <a:pt x="267584" y="0"/>
                </a:cubicBezTo>
                <a:cubicBezTo>
                  <a:pt x="312606" y="122700"/>
                  <a:pt x="360273" y="185357"/>
                  <a:pt x="437266" y="285369"/>
                </a:cubicBezTo>
                <a:cubicBezTo>
                  <a:pt x="481838" y="331815"/>
                  <a:pt x="506862" y="355450"/>
                  <a:pt x="578653" y="447205"/>
                </a:cubicBezTo>
                <a:cubicBezTo>
                  <a:pt x="643672" y="517141"/>
                  <a:pt x="692320" y="584559"/>
                  <a:pt x="890587" y="682416"/>
                </a:cubicBezTo>
                <a:cubicBezTo>
                  <a:pt x="835819" y="861804"/>
                  <a:pt x="796207" y="972034"/>
                  <a:pt x="824037" y="1263070"/>
                </a:cubicBezTo>
                <a:cubicBezTo>
                  <a:pt x="582737" y="1141626"/>
                  <a:pt x="382297" y="1076076"/>
                  <a:pt x="155285" y="1035595"/>
                </a:cubicBezTo>
                <a:cubicBezTo>
                  <a:pt x="187035" y="937963"/>
                  <a:pt x="186449" y="932581"/>
                  <a:pt x="234868" y="851619"/>
                </a:cubicBezTo>
                <a:cubicBezTo>
                  <a:pt x="267495" y="776889"/>
                  <a:pt x="246484" y="690985"/>
                  <a:pt x="326239" y="633916"/>
                </a:cubicBezTo>
                <a:lnTo>
                  <a:pt x="0" y="190507"/>
                </a:lnTo>
                <a:close/>
              </a:path>
            </a:pathLst>
          </a:custGeom>
          <a:noFill/>
          <a:ln w="508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84" name="矩形标注 13"/>
          <p:cNvSpPr/>
          <p:nvPr/>
        </p:nvSpPr>
        <p:spPr>
          <a:xfrm>
            <a:off x="6631670" y="1824844"/>
            <a:ext cx="1980220" cy="1564648"/>
          </a:xfrm>
          <a:prstGeom prst="wedgeRectCallout">
            <a:avLst>
              <a:gd name="adj1" fmla="val 94656"/>
              <a:gd name="adj2" fmla="val 44977"/>
            </a:avLst>
          </a:prstGeom>
          <a:solidFill>
            <a:schemeClr val="bg1">
              <a:alpha val="70000"/>
            </a:schemeClr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 sz="14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14—002</a:t>
            </a:r>
            <a:r>
              <a:rPr lang="zh-CN" altLang="en-US" sz="1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地块</a:t>
            </a:r>
            <a:endParaRPr lang="en-US" altLang="zh-CN" sz="14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1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老年公寓用地（</a:t>
            </a:r>
            <a:r>
              <a:rPr lang="en-US" altLang="zh-CN" sz="1400" dirty="0" err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Rab</a:t>
            </a:r>
            <a:r>
              <a:rPr lang="zh-CN" altLang="en-US" sz="1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</a:t>
            </a:r>
            <a:endParaRPr lang="en-US" altLang="zh-CN" sz="14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1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用地面积：</a:t>
            </a:r>
            <a:r>
              <a:rPr lang="en-US" altLang="zh-CN" sz="1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7.02</a:t>
            </a:r>
            <a:r>
              <a:rPr lang="zh-CN" altLang="en-US" sz="1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公顷</a:t>
            </a:r>
            <a:endParaRPr lang="en-US" altLang="zh-CN" sz="14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1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容积率</a:t>
            </a:r>
            <a:r>
              <a:rPr lang="en-US" altLang="zh-CN" sz="1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≤1.05</a:t>
            </a:r>
            <a:endParaRPr lang="en-US" altLang="zh-CN" sz="14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1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建筑密度≤</a:t>
            </a:r>
            <a:r>
              <a:rPr lang="en-US" altLang="zh-CN" sz="1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35%</a:t>
            </a:r>
            <a:endParaRPr lang="en-US" altLang="zh-CN" sz="14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1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建筑高度≤</a:t>
            </a:r>
            <a:r>
              <a:rPr lang="en-US" altLang="zh-CN" sz="1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15</a:t>
            </a:r>
            <a:r>
              <a:rPr lang="zh-CN" altLang="en-US" sz="1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米</a:t>
            </a:r>
            <a:endParaRPr lang="en-US" altLang="zh-CN" sz="14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1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绿地率≥</a:t>
            </a:r>
            <a:r>
              <a:rPr lang="en-US" altLang="zh-CN" sz="1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30%</a:t>
            </a:r>
            <a:endParaRPr lang="en-US" altLang="zh-CN" sz="14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5" name="矩形标注 13"/>
          <p:cNvSpPr/>
          <p:nvPr/>
        </p:nvSpPr>
        <p:spPr>
          <a:xfrm>
            <a:off x="12208906" y="2724944"/>
            <a:ext cx="1947600" cy="1640402"/>
          </a:xfrm>
          <a:prstGeom prst="wedgeRectCallout">
            <a:avLst>
              <a:gd name="adj1" fmla="val -95851"/>
              <a:gd name="adj2" fmla="val 53617"/>
            </a:avLst>
          </a:prstGeom>
          <a:solidFill>
            <a:schemeClr val="bg1">
              <a:alpha val="70000"/>
            </a:schemeClr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 sz="14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14—005</a:t>
            </a:r>
            <a:r>
              <a:rPr lang="zh-CN" altLang="en-US" sz="1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地块</a:t>
            </a:r>
            <a:endParaRPr lang="en-US" altLang="zh-CN" sz="14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1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老年公寓用地（</a:t>
            </a:r>
            <a:r>
              <a:rPr lang="en-US" altLang="zh-CN" sz="1400" dirty="0" err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Rab</a:t>
            </a:r>
            <a:r>
              <a:rPr lang="zh-CN" altLang="en-US" sz="1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</a:t>
            </a:r>
            <a:endParaRPr lang="en-US" altLang="zh-CN" sz="14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1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用地面积：</a:t>
            </a:r>
            <a:r>
              <a:rPr lang="en-US" altLang="zh-CN" sz="1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9.78</a:t>
            </a:r>
            <a:r>
              <a:rPr lang="zh-CN" altLang="en-US" sz="1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公顷</a:t>
            </a:r>
            <a:endParaRPr lang="en-US" altLang="zh-CN" sz="14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1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容积率</a:t>
            </a:r>
            <a:r>
              <a:rPr lang="en-US" altLang="zh-CN" sz="1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≤1.05</a:t>
            </a:r>
            <a:endParaRPr lang="en-US" altLang="zh-CN" sz="14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1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建筑密度≤</a:t>
            </a:r>
            <a:r>
              <a:rPr lang="en-US" altLang="zh-CN" sz="1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35%</a:t>
            </a:r>
            <a:endParaRPr lang="en-US" altLang="zh-CN" sz="14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1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建筑高度≤</a:t>
            </a:r>
            <a:r>
              <a:rPr lang="en-US" altLang="zh-CN" sz="1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15</a:t>
            </a:r>
            <a:r>
              <a:rPr lang="zh-CN" altLang="en-US" sz="1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米</a:t>
            </a:r>
            <a:endParaRPr lang="en-US" altLang="zh-CN" sz="14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1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绿地率≥</a:t>
            </a:r>
            <a:r>
              <a:rPr lang="en-US" altLang="zh-CN" sz="1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30%</a:t>
            </a:r>
            <a:endParaRPr lang="en-US" altLang="zh-CN" sz="14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COMMONDATA" val="eyJoZGlkIjoiN2Y0ZDAzNDUzMWQxNTUxMjJmYzQwOTRhYjVjMTI3ZTAifQ==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992</Words>
  <Application>WPS 演示</Application>
  <PresentationFormat>自定义</PresentationFormat>
  <Paragraphs>82</Paragraphs>
  <Slides>2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</vt:i4>
      </vt:variant>
    </vt:vector>
  </HeadingPairs>
  <TitlesOfParts>
    <vt:vector size="11" baseType="lpstr">
      <vt:lpstr>Arial</vt:lpstr>
      <vt:lpstr>宋体</vt:lpstr>
      <vt:lpstr>Wingdings</vt:lpstr>
      <vt:lpstr>Calibri</vt:lpstr>
      <vt:lpstr>微软雅黑</vt:lpstr>
      <vt:lpstr>Times New Roman</vt:lpstr>
      <vt:lpstr>Arial Unicode MS</vt:lpstr>
      <vt:lpstr>等线</vt:lpstr>
      <vt:lpstr>Office Theme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zc</dc:creator>
  <cp:lastModifiedBy>Youngrice</cp:lastModifiedBy>
  <cp:revision>432</cp:revision>
  <cp:lastPrinted>2024-03-26T06:31:00Z</cp:lastPrinted>
  <dcterms:created xsi:type="dcterms:W3CDTF">2019-11-04T11:42:00Z</dcterms:created>
  <dcterms:modified xsi:type="dcterms:W3CDTF">2026-08-03T07:40:18Z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2019-10-18T08:00:00Z</vt:filetime>
  </property>
  <property fmtid="{D5CDD505-2E9C-101B-9397-08002B2CF9AE}" pid="3" name="Creator">
    <vt:lpwstr>Microsoft? Office PowerPoint 2007</vt:lpwstr>
  </property>
  <property fmtid="{D5CDD505-2E9C-101B-9397-08002B2CF9AE}" pid="4" name="LastSaved">
    <vt:filetime>2019-11-13T08:00:00Z</vt:filetime>
  </property>
  <property fmtid="{D5CDD505-2E9C-101B-9397-08002B2CF9AE}" pid="5" name="ICV">
    <vt:lpwstr>0325613BD530411BBDFA58D9EF2A437E_13</vt:lpwstr>
  </property>
  <property fmtid="{D5CDD505-2E9C-101B-9397-08002B2CF9AE}" pid="6" name="KSOProductBuildVer">
    <vt:lpwstr>2052-12.1.0.28043</vt:lpwstr>
  </property>
</Properties>
</file>