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FF"/>
    <a:srgbClr val="0000FF"/>
    <a:srgbClr val="C00000"/>
    <a:srgbClr val="D42324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>
        <p:scale>
          <a:sx n="75" d="100"/>
          <a:sy n="75" d="100"/>
        </p:scale>
        <p:origin x="54" y="0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965">
              <a:defRPr/>
            </a:pPr>
            <a:fld id="{C1DB716A-964D-4EB2-8D0E-86C29F8A49E2}" type="datetimeFigureOut">
              <a:rPr lang="zh-CN" altLang="en-US" smtClean="0"/>
              <a:pPr defTabSz="735965">
                <a:defRPr/>
              </a:pPr>
              <a:t>2026/8/4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300" marR="0" lvl="1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965" marR="0" lvl="2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630" marR="0" lvl="3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1930" marR="0" lvl="4" indent="0" algn="l" defTabSz="735965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965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965">
              <a:defRPr/>
            </a:pPr>
            <a:fld id="{213A655C-B1AC-4425-A5A8-AB2C31E5176D}" type="slidenum">
              <a:rPr lang="zh-CN" altLang="en-US" smtClean="0"/>
              <a:pPr defTabSz="735965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401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224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8/4/2026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8/4/2026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8/4/2026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8/4/2026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8/4/2026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8/4/2026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087928" y="5785485"/>
            <a:ext cx="5086986" cy="4272915"/>
            <a:chOff x="10087928" y="5785485"/>
            <a:chExt cx="5086986" cy="4272915"/>
          </a:xfrm>
        </p:grpSpPr>
        <p:pic>
          <p:nvPicPr>
            <p:cNvPr id="12" name="图片 11" descr="有度即时通2025030511411111631"/>
            <p:cNvPicPr>
              <a:picLocks noChangeAspect="1"/>
            </p:cNvPicPr>
            <p:nvPr/>
          </p:nvPicPr>
          <p:blipFill>
            <a:blip r:embed="rId4">
              <a:grayscl/>
            </a:blip>
            <a:srcRect l="159" t="3653"/>
            <a:stretch>
              <a:fillRect/>
            </a:stretch>
          </p:blipFill>
          <p:spPr>
            <a:xfrm>
              <a:off x="10087929" y="5785485"/>
              <a:ext cx="5086985" cy="4272915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10087928" y="5789519"/>
              <a:ext cx="5086985" cy="4268881"/>
            </a:xfrm>
            <a:prstGeom prst="rect">
              <a:avLst/>
            </a:pr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dk1"/>
                  </a:solidFill>
                </a:defRPr>
              </a:defPPr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dk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  <a:endParaRPr lang="zh-CN" altLang="en-US" sz="9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61215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八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为了落实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南京市国土空间总体规划（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2021-2035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年）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相关内容，严格保护永久基本农田，我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局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会同溧水区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人民政府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组织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开展了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南京溧水区副城中心区控制性详细规划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NJLSb070—02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则技术修正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工作。</a:t>
            </a:r>
            <a:endParaRPr lang="en-US" altLang="zh-CN" sz="9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南京溧水区副城中心区控制性详细规划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NJLSb070—02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则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技术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修正成果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56618702</a:t>
            </a: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5"/>
          <a:srcRect r="79277"/>
          <a:stretch>
            <a:fillRect/>
          </a:stretch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67088" cy="753476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南京市溧水区副城中心区控制性详细规划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  <a:endParaRPr lang="en-US" altLang="zh-CN" sz="1600" b="1" dirty="0">
              <a:solidFill>
                <a:srgbClr val="FFFFFF"/>
              </a:solidFill>
              <a:latin typeface="宋体" panose="02010600030101010101" pitchFamily="2" charset="-122"/>
            </a:endParaRP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NJLSb070—02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22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、</a:t>
            </a:r>
            <a:r>
              <a:rPr lang="en-US" altLang="zh-CN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25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规划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管理单元图</a:t>
            </a: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则</a:t>
            </a:r>
            <a:endParaRPr lang="en-US" altLang="zh-CN" sz="1600" b="1" dirty="0" smtClean="0">
              <a:solidFill>
                <a:srgbClr val="FFFFFF"/>
              </a:solidFill>
              <a:latin typeface="宋体" panose="02010600030101010101" pitchFamily="2" charset="-122"/>
            </a:endParaRPr>
          </a:p>
          <a:p>
            <a:pPr marL="11430" algn="ctr" eaLnBrk="1" hangingPunct="1">
              <a:lnSpc>
                <a:spcPct val="102000"/>
              </a:lnSpc>
            </a:pPr>
            <a:r>
              <a:rPr lang="zh-CN" altLang="en-US" sz="1600" b="1" dirty="0" smtClean="0">
                <a:solidFill>
                  <a:srgbClr val="FFFFFF"/>
                </a:solidFill>
                <a:latin typeface="宋体" panose="02010600030101010101" pitchFamily="2" charset="-122"/>
              </a:rPr>
              <a:t>技术修正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" t="8464" r="1913" b="10989"/>
          <a:stretch/>
        </p:blipFill>
        <p:spPr>
          <a:xfrm>
            <a:off x="154800" y="6871829"/>
            <a:ext cx="4730400" cy="2757600"/>
          </a:xfrm>
          <a:prstGeom prst="rect">
            <a:avLst/>
          </a:prstGeom>
        </p:spPr>
      </p:pic>
      <p:sp>
        <p:nvSpPr>
          <p:cNvPr id="179" name="任意多边形 178">
            <a:extLst>
              <a:ext uri="{FF2B5EF4-FFF2-40B4-BE49-F238E27FC236}">
                <a16:creationId xmlns:a16="http://schemas.microsoft.com/office/drawing/2014/main" id="{F88066E2-F0E5-72BF-0510-AF70ADC36BD4}"/>
              </a:ext>
            </a:extLst>
          </p:cNvPr>
          <p:cNvSpPr/>
          <p:nvPr/>
        </p:nvSpPr>
        <p:spPr>
          <a:xfrm>
            <a:off x="138411" y="6872237"/>
            <a:ext cx="4759551" cy="2758345"/>
          </a:xfrm>
          <a:custGeom>
            <a:avLst/>
            <a:gdLst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680081 w 4759551"/>
              <a:gd name="connsiteY8" fmla="*/ 1895909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00848 w 4759551"/>
              <a:gd name="connsiteY16" fmla="*/ 1464070 h 2758345"/>
              <a:gd name="connsiteX17" fmla="*/ 933886 w 4759551"/>
              <a:gd name="connsiteY17" fmla="*/ 1380281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607597 w 4759551"/>
              <a:gd name="connsiteY34" fmla="*/ 2488952 h 2758345"/>
              <a:gd name="connsiteX35" fmla="*/ 4259391 w 4759551"/>
              <a:gd name="connsiteY35" fmla="*/ 2035890 h 2758345"/>
              <a:gd name="connsiteX36" fmla="*/ 4428732 w 4759551"/>
              <a:gd name="connsiteY36" fmla="*/ 1918391 h 2758345"/>
              <a:gd name="connsiteX37" fmla="*/ 4308816 w 4759551"/>
              <a:gd name="connsiteY37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680081 w 4759551"/>
              <a:gd name="connsiteY8" fmla="*/ 1895909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00848 w 4759551"/>
              <a:gd name="connsiteY16" fmla="*/ 1464070 h 2758345"/>
              <a:gd name="connsiteX17" fmla="*/ 933886 w 4759551"/>
              <a:gd name="connsiteY17" fmla="*/ 1380281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607597 w 4759551"/>
              <a:gd name="connsiteY34" fmla="*/ 2488952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680081 w 4759551"/>
              <a:gd name="connsiteY8" fmla="*/ 1895909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00848 w 4759551"/>
              <a:gd name="connsiteY16" fmla="*/ 1464070 h 2758345"/>
              <a:gd name="connsiteX17" fmla="*/ 933886 w 4759551"/>
              <a:gd name="connsiteY17" fmla="*/ 1380281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680081 w 4759551"/>
              <a:gd name="connsiteY8" fmla="*/ 1895909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00848 w 4759551"/>
              <a:gd name="connsiteY16" fmla="*/ 1464070 h 2758345"/>
              <a:gd name="connsiteX17" fmla="*/ 933886 w 4759551"/>
              <a:gd name="connsiteY17" fmla="*/ 1380281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680081 w 4759551"/>
              <a:gd name="connsiteY8" fmla="*/ 1895909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38948 w 4759551"/>
              <a:gd name="connsiteY16" fmla="*/ 1487882 h 2758345"/>
              <a:gd name="connsiteX17" fmla="*/ 933886 w 4759551"/>
              <a:gd name="connsiteY17" fmla="*/ 1380281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680081 w 4759551"/>
              <a:gd name="connsiteY8" fmla="*/ 1895909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38948 w 4759551"/>
              <a:gd name="connsiteY16" fmla="*/ 1487882 h 2758345"/>
              <a:gd name="connsiteX17" fmla="*/ 1060092 w 4759551"/>
              <a:gd name="connsiteY17" fmla="*/ 1701750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04096 w 4759551"/>
              <a:gd name="connsiteY7" fmla="*/ 1588085 h 2758345"/>
              <a:gd name="connsiteX8" fmla="*/ 703893 w 4759551"/>
              <a:gd name="connsiteY8" fmla="*/ 1886384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38948 w 4759551"/>
              <a:gd name="connsiteY16" fmla="*/ 1487882 h 2758345"/>
              <a:gd name="connsiteX17" fmla="*/ 1060092 w 4759551"/>
              <a:gd name="connsiteY17" fmla="*/ 1701750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11240 w 4759551"/>
              <a:gd name="connsiteY7" fmla="*/ 1654760 h 2758345"/>
              <a:gd name="connsiteX8" fmla="*/ 703893 w 4759551"/>
              <a:gd name="connsiteY8" fmla="*/ 1886384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38948 w 4759551"/>
              <a:gd name="connsiteY16" fmla="*/ 1487882 h 2758345"/>
              <a:gd name="connsiteX17" fmla="*/ 1060092 w 4759551"/>
              <a:gd name="connsiteY17" fmla="*/ 1701750 h 2758345"/>
              <a:gd name="connsiteX18" fmla="*/ 939997 w 4759551"/>
              <a:gd name="connsiteY18" fmla="*/ 1339886 h 2758345"/>
              <a:gd name="connsiteX19" fmla="*/ 894893 w 4759551"/>
              <a:gd name="connsiteY19" fmla="*/ 1326767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894893 w 4759551"/>
              <a:gd name="connsiteY5" fmla="*/ 1326767 h 2758345"/>
              <a:gd name="connsiteX6" fmla="*/ 859460 w 4759551"/>
              <a:gd name="connsiteY6" fmla="*/ 1450783 h 2758345"/>
              <a:gd name="connsiteX7" fmla="*/ 859333 w 4759551"/>
              <a:gd name="connsiteY7" fmla="*/ 1457386 h 2758345"/>
              <a:gd name="connsiteX8" fmla="*/ 811240 w 4759551"/>
              <a:gd name="connsiteY8" fmla="*/ 1654760 h 2758345"/>
              <a:gd name="connsiteX9" fmla="*/ 703893 w 4759551"/>
              <a:gd name="connsiteY9" fmla="*/ 1886384 h 2758345"/>
              <a:gd name="connsiteX10" fmla="*/ 810740 w 4759551"/>
              <a:gd name="connsiteY10" fmla="*/ 1862690 h 2758345"/>
              <a:gd name="connsiteX11" fmla="*/ 936970 w 4759551"/>
              <a:gd name="connsiteY11" fmla="*/ 1840545 h 2758345"/>
              <a:gd name="connsiteX12" fmla="*/ 1067629 w 4759551"/>
              <a:gd name="connsiteY12" fmla="*/ 1858261 h 2758345"/>
              <a:gd name="connsiteX13" fmla="*/ 1189430 w 4759551"/>
              <a:gd name="connsiteY13" fmla="*/ 1889265 h 2758345"/>
              <a:gd name="connsiteX14" fmla="*/ 1295729 w 4759551"/>
              <a:gd name="connsiteY14" fmla="*/ 1904767 h 2758345"/>
              <a:gd name="connsiteX15" fmla="*/ 1340020 w 4759551"/>
              <a:gd name="connsiteY15" fmla="*/ 1515005 h 2758345"/>
              <a:gd name="connsiteX16" fmla="*/ 1173928 w 4759551"/>
              <a:gd name="connsiteY16" fmla="*/ 1491037 h 2758345"/>
              <a:gd name="connsiteX17" fmla="*/ 1138948 w 4759551"/>
              <a:gd name="connsiteY17" fmla="*/ 1487882 h 2758345"/>
              <a:gd name="connsiteX18" fmla="*/ 1060092 w 4759551"/>
              <a:gd name="connsiteY18" fmla="*/ 1701750 h 2758345"/>
              <a:gd name="connsiteX19" fmla="*/ 939997 w 4759551"/>
              <a:gd name="connsiteY19" fmla="*/ 1339886 h 2758345"/>
              <a:gd name="connsiteX20" fmla="*/ 894893 w 4759551"/>
              <a:gd name="connsiteY20" fmla="*/ 1326767 h 2758345"/>
              <a:gd name="connsiteX21" fmla="*/ 4308816 w 4759551"/>
              <a:gd name="connsiteY21" fmla="*/ 1746231 h 2758345"/>
              <a:gd name="connsiteX22" fmla="*/ 4110972 w 4759551"/>
              <a:gd name="connsiteY22" fmla="*/ 1807599 h 2758345"/>
              <a:gd name="connsiteX23" fmla="*/ 4215462 w 4759551"/>
              <a:gd name="connsiteY23" fmla="*/ 1973017 h 2758345"/>
              <a:gd name="connsiteX24" fmla="*/ 3790417 w 4759551"/>
              <a:gd name="connsiteY24" fmla="*/ 2020277 h 2758345"/>
              <a:gd name="connsiteX25" fmla="*/ 3583238 w 4759551"/>
              <a:gd name="connsiteY25" fmla="*/ 2023408 h 2758345"/>
              <a:gd name="connsiteX26" fmla="*/ 3375309 w 4759551"/>
              <a:gd name="connsiteY26" fmla="*/ 2023408 h 2758345"/>
              <a:gd name="connsiteX27" fmla="*/ 3174612 w 4759551"/>
              <a:gd name="connsiteY27" fmla="*/ 2025217 h 2758345"/>
              <a:gd name="connsiteX28" fmla="*/ 3176420 w 4759551"/>
              <a:gd name="connsiteY28" fmla="*/ 2627307 h 2758345"/>
              <a:gd name="connsiteX29" fmla="*/ 3270440 w 4759551"/>
              <a:gd name="connsiteY29" fmla="*/ 2641772 h 2758345"/>
              <a:gd name="connsiteX30" fmla="*/ 3478370 w 4759551"/>
              <a:gd name="connsiteY30" fmla="*/ 2643580 h 2758345"/>
              <a:gd name="connsiteX31" fmla="*/ 4094925 w 4759551"/>
              <a:gd name="connsiteY31" fmla="*/ 2641772 h 2758345"/>
              <a:gd name="connsiteX32" fmla="*/ 4211909 w 4759551"/>
              <a:gd name="connsiteY32" fmla="*/ 2651185 h 2758345"/>
              <a:gd name="connsiteX33" fmla="*/ 4285111 w 4759551"/>
              <a:gd name="connsiteY33" fmla="*/ 2633379 h 2758345"/>
              <a:gd name="connsiteX34" fmla="*/ 4409753 w 4759551"/>
              <a:gd name="connsiteY34" fmla="*/ 2591831 h 2758345"/>
              <a:gd name="connsiteX35" fmla="*/ 4269460 w 4759551"/>
              <a:gd name="connsiteY35" fmla="*/ 2398465 h 2758345"/>
              <a:gd name="connsiteX36" fmla="*/ 4488358 w 4759551"/>
              <a:gd name="connsiteY36" fmla="*/ 2340830 h 2758345"/>
              <a:gd name="connsiteX37" fmla="*/ 4259391 w 4759551"/>
              <a:gd name="connsiteY37" fmla="*/ 2035890 h 2758345"/>
              <a:gd name="connsiteX38" fmla="*/ 4428732 w 4759551"/>
              <a:gd name="connsiteY38" fmla="*/ 1918391 h 2758345"/>
              <a:gd name="connsiteX39" fmla="*/ 4308816 w 4759551"/>
              <a:gd name="connsiteY39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939997 w 4759551"/>
              <a:gd name="connsiteY5" fmla="*/ 1339886 h 2758345"/>
              <a:gd name="connsiteX6" fmla="*/ 859460 w 4759551"/>
              <a:gd name="connsiteY6" fmla="*/ 1450783 h 2758345"/>
              <a:gd name="connsiteX7" fmla="*/ 859333 w 4759551"/>
              <a:gd name="connsiteY7" fmla="*/ 1457386 h 2758345"/>
              <a:gd name="connsiteX8" fmla="*/ 811240 w 4759551"/>
              <a:gd name="connsiteY8" fmla="*/ 1654760 h 2758345"/>
              <a:gd name="connsiteX9" fmla="*/ 703893 w 4759551"/>
              <a:gd name="connsiteY9" fmla="*/ 1886384 h 2758345"/>
              <a:gd name="connsiteX10" fmla="*/ 810740 w 4759551"/>
              <a:gd name="connsiteY10" fmla="*/ 1862690 h 2758345"/>
              <a:gd name="connsiteX11" fmla="*/ 936970 w 4759551"/>
              <a:gd name="connsiteY11" fmla="*/ 1840545 h 2758345"/>
              <a:gd name="connsiteX12" fmla="*/ 1067629 w 4759551"/>
              <a:gd name="connsiteY12" fmla="*/ 1858261 h 2758345"/>
              <a:gd name="connsiteX13" fmla="*/ 1189430 w 4759551"/>
              <a:gd name="connsiteY13" fmla="*/ 1889265 h 2758345"/>
              <a:gd name="connsiteX14" fmla="*/ 1295729 w 4759551"/>
              <a:gd name="connsiteY14" fmla="*/ 1904767 h 2758345"/>
              <a:gd name="connsiteX15" fmla="*/ 1340020 w 4759551"/>
              <a:gd name="connsiteY15" fmla="*/ 1515005 h 2758345"/>
              <a:gd name="connsiteX16" fmla="*/ 1173928 w 4759551"/>
              <a:gd name="connsiteY16" fmla="*/ 1491037 h 2758345"/>
              <a:gd name="connsiteX17" fmla="*/ 1138948 w 4759551"/>
              <a:gd name="connsiteY17" fmla="*/ 1487882 h 2758345"/>
              <a:gd name="connsiteX18" fmla="*/ 1060092 w 4759551"/>
              <a:gd name="connsiteY18" fmla="*/ 1701750 h 2758345"/>
              <a:gd name="connsiteX19" fmla="*/ 939997 w 4759551"/>
              <a:gd name="connsiteY19" fmla="*/ 1339886 h 2758345"/>
              <a:gd name="connsiteX20" fmla="*/ 4308816 w 4759551"/>
              <a:gd name="connsiteY20" fmla="*/ 1746231 h 2758345"/>
              <a:gd name="connsiteX21" fmla="*/ 4110972 w 4759551"/>
              <a:gd name="connsiteY21" fmla="*/ 1807599 h 2758345"/>
              <a:gd name="connsiteX22" fmla="*/ 4215462 w 4759551"/>
              <a:gd name="connsiteY22" fmla="*/ 1973017 h 2758345"/>
              <a:gd name="connsiteX23" fmla="*/ 3790417 w 4759551"/>
              <a:gd name="connsiteY23" fmla="*/ 2020277 h 2758345"/>
              <a:gd name="connsiteX24" fmla="*/ 3583238 w 4759551"/>
              <a:gd name="connsiteY24" fmla="*/ 2023408 h 2758345"/>
              <a:gd name="connsiteX25" fmla="*/ 3375309 w 4759551"/>
              <a:gd name="connsiteY25" fmla="*/ 2023408 h 2758345"/>
              <a:gd name="connsiteX26" fmla="*/ 3174612 w 4759551"/>
              <a:gd name="connsiteY26" fmla="*/ 2025217 h 2758345"/>
              <a:gd name="connsiteX27" fmla="*/ 3176420 w 4759551"/>
              <a:gd name="connsiteY27" fmla="*/ 2627307 h 2758345"/>
              <a:gd name="connsiteX28" fmla="*/ 3270440 w 4759551"/>
              <a:gd name="connsiteY28" fmla="*/ 2641772 h 2758345"/>
              <a:gd name="connsiteX29" fmla="*/ 3478370 w 4759551"/>
              <a:gd name="connsiteY29" fmla="*/ 2643580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59460 w 4759551"/>
              <a:gd name="connsiteY6" fmla="*/ 1450783 h 2758345"/>
              <a:gd name="connsiteX7" fmla="*/ 859333 w 4759551"/>
              <a:gd name="connsiteY7" fmla="*/ 1457386 h 2758345"/>
              <a:gd name="connsiteX8" fmla="*/ 811240 w 4759551"/>
              <a:gd name="connsiteY8" fmla="*/ 1654760 h 2758345"/>
              <a:gd name="connsiteX9" fmla="*/ 703893 w 4759551"/>
              <a:gd name="connsiteY9" fmla="*/ 1886384 h 2758345"/>
              <a:gd name="connsiteX10" fmla="*/ 810740 w 4759551"/>
              <a:gd name="connsiteY10" fmla="*/ 1862690 h 2758345"/>
              <a:gd name="connsiteX11" fmla="*/ 936970 w 4759551"/>
              <a:gd name="connsiteY11" fmla="*/ 1840545 h 2758345"/>
              <a:gd name="connsiteX12" fmla="*/ 1067629 w 4759551"/>
              <a:gd name="connsiteY12" fmla="*/ 1858261 h 2758345"/>
              <a:gd name="connsiteX13" fmla="*/ 1189430 w 4759551"/>
              <a:gd name="connsiteY13" fmla="*/ 1889265 h 2758345"/>
              <a:gd name="connsiteX14" fmla="*/ 1295729 w 4759551"/>
              <a:gd name="connsiteY14" fmla="*/ 1904767 h 2758345"/>
              <a:gd name="connsiteX15" fmla="*/ 1340020 w 4759551"/>
              <a:gd name="connsiteY15" fmla="*/ 1515005 h 2758345"/>
              <a:gd name="connsiteX16" fmla="*/ 1173928 w 4759551"/>
              <a:gd name="connsiteY16" fmla="*/ 1491037 h 2758345"/>
              <a:gd name="connsiteX17" fmla="*/ 1138948 w 4759551"/>
              <a:gd name="connsiteY17" fmla="*/ 1487882 h 2758345"/>
              <a:gd name="connsiteX18" fmla="*/ 1060092 w 4759551"/>
              <a:gd name="connsiteY18" fmla="*/ 1701750 h 2758345"/>
              <a:gd name="connsiteX19" fmla="*/ 4308816 w 4759551"/>
              <a:gd name="connsiteY19" fmla="*/ 1746231 h 2758345"/>
              <a:gd name="connsiteX20" fmla="*/ 4110972 w 4759551"/>
              <a:gd name="connsiteY20" fmla="*/ 1807599 h 2758345"/>
              <a:gd name="connsiteX21" fmla="*/ 4215462 w 4759551"/>
              <a:gd name="connsiteY21" fmla="*/ 1973017 h 2758345"/>
              <a:gd name="connsiteX22" fmla="*/ 3790417 w 4759551"/>
              <a:gd name="connsiteY22" fmla="*/ 2020277 h 2758345"/>
              <a:gd name="connsiteX23" fmla="*/ 3583238 w 4759551"/>
              <a:gd name="connsiteY23" fmla="*/ 2023408 h 2758345"/>
              <a:gd name="connsiteX24" fmla="*/ 3375309 w 4759551"/>
              <a:gd name="connsiteY24" fmla="*/ 2023408 h 2758345"/>
              <a:gd name="connsiteX25" fmla="*/ 3174612 w 4759551"/>
              <a:gd name="connsiteY25" fmla="*/ 2025217 h 2758345"/>
              <a:gd name="connsiteX26" fmla="*/ 3176420 w 4759551"/>
              <a:gd name="connsiteY26" fmla="*/ 2627307 h 2758345"/>
              <a:gd name="connsiteX27" fmla="*/ 3270440 w 4759551"/>
              <a:gd name="connsiteY27" fmla="*/ 2641772 h 2758345"/>
              <a:gd name="connsiteX28" fmla="*/ 3478370 w 4759551"/>
              <a:gd name="connsiteY28" fmla="*/ 2643580 h 2758345"/>
              <a:gd name="connsiteX29" fmla="*/ 4094925 w 4759551"/>
              <a:gd name="connsiteY29" fmla="*/ 2641772 h 2758345"/>
              <a:gd name="connsiteX30" fmla="*/ 4211909 w 4759551"/>
              <a:gd name="connsiteY30" fmla="*/ 2651185 h 2758345"/>
              <a:gd name="connsiteX31" fmla="*/ 4285111 w 4759551"/>
              <a:gd name="connsiteY31" fmla="*/ 2633379 h 2758345"/>
              <a:gd name="connsiteX32" fmla="*/ 4409753 w 4759551"/>
              <a:gd name="connsiteY32" fmla="*/ 2591831 h 2758345"/>
              <a:gd name="connsiteX33" fmla="*/ 4269460 w 4759551"/>
              <a:gd name="connsiteY33" fmla="*/ 2398465 h 2758345"/>
              <a:gd name="connsiteX34" fmla="*/ 4488358 w 4759551"/>
              <a:gd name="connsiteY34" fmla="*/ 2340830 h 2758345"/>
              <a:gd name="connsiteX35" fmla="*/ 4259391 w 4759551"/>
              <a:gd name="connsiteY35" fmla="*/ 2035890 h 2758345"/>
              <a:gd name="connsiteX36" fmla="*/ 4428732 w 4759551"/>
              <a:gd name="connsiteY36" fmla="*/ 1918391 h 2758345"/>
              <a:gd name="connsiteX37" fmla="*/ 4308816 w 4759551"/>
              <a:gd name="connsiteY37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59460 w 4759551"/>
              <a:gd name="connsiteY6" fmla="*/ 1450783 h 2758345"/>
              <a:gd name="connsiteX7" fmla="*/ 811240 w 4759551"/>
              <a:gd name="connsiteY7" fmla="*/ 1654760 h 2758345"/>
              <a:gd name="connsiteX8" fmla="*/ 703893 w 4759551"/>
              <a:gd name="connsiteY8" fmla="*/ 1886384 h 2758345"/>
              <a:gd name="connsiteX9" fmla="*/ 810740 w 4759551"/>
              <a:gd name="connsiteY9" fmla="*/ 1862690 h 2758345"/>
              <a:gd name="connsiteX10" fmla="*/ 936970 w 4759551"/>
              <a:gd name="connsiteY10" fmla="*/ 1840545 h 2758345"/>
              <a:gd name="connsiteX11" fmla="*/ 1067629 w 4759551"/>
              <a:gd name="connsiteY11" fmla="*/ 1858261 h 2758345"/>
              <a:gd name="connsiteX12" fmla="*/ 1189430 w 4759551"/>
              <a:gd name="connsiteY12" fmla="*/ 1889265 h 2758345"/>
              <a:gd name="connsiteX13" fmla="*/ 1295729 w 4759551"/>
              <a:gd name="connsiteY13" fmla="*/ 1904767 h 2758345"/>
              <a:gd name="connsiteX14" fmla="*/ 1340020 w 4759551"/>
              <a:gd name="connsiteY14" fmla="*/ 1515005 h 2758345"/>
              <a:gd name="connsiteX15" fmla="*/ 1173928 w 4759551"/>
              <a:gd name="connsiteY15" fmla="*/ 1491037 h 2758345"/>
              <a:gd name="connsiteX16" fmla="*/ 1138948 w 4759551"/>
              <a:gd name="connsiteY16" fmla="*/ 1487882 h 2758345"/>
              <a:gd name="connsiteX17" fmla="*/ 1060092 w 4759551"/>
              <a:gd name="connsiteY17" fmla="*/ 1701750 h 2758345"/>
              <a:gd name="connsiteX18" fmla="*/ 4308816 w 4759551"/>
              <a:gd name="connsiteY18" fmla="*/ 1746231 h 2758345"/>
              <a:gd name="connsiteX19" fmla="*/ 4110972 w 4759551"/>
              <a:gd name="connsiteY19" fmla="*/ 1807599 h 2758345"/>
              <a:gd name="connsiteX20" fmla="*/ 4215462 w 4759551"/>
              <a:gd name="connsiteY20" fmla="*/ 1973017 h 2758345"/>
              <a:gd name="connsiteX21" fmla="*/ 3790417 w 4759551"/>
              <a:gd name="connsiteY21" fmla="*/ 2020277 h 2758345"/>
              <a:gd name="connsiteX22" fmla="*/ 3583238 w 4759551"/>
              <a:gd name="connsiteY22" fmla="*/ 2023408 h 2758345"/>
              <a:gd name="connsiteX23" fmla="*/ 3375309 w 4759551"/>
              <a:gd name="connsiteY23" fmla="*/ 2023408 h 2758345"/>
              <a:gd name="connsiteX24" fmla="*/ 3174612 w 4759551"/>
              <a:gd name="connsiteY24" fmla="*/ 2025217 h 2758345"/>
              <a:gd name="connsiteX25" fmla="*/ 3176420 w 4759551"/>
              <a:gd name="connsiteY25" fmla="*/ 2627307 h 2758345"/>
              <a:gd name="connsiteX26" fmla="*/ 3270440 w 4759551"/>
              <a:gd name="connsiteY26" fmla="*/ 2641772 h 2758345"/>
              <a:gd name="connsiteX27" fmla="*/ 3478370 w 4759551"/>
              <a:gd name="connsiteY27" fmla="*/ 2643580 h 2758345"/>
              <a:gd name="connsiteX28" fmla="*/ 4094925 w 4759551"/>
              <a:gd name="connsiteY28" fmla="*/ 2641772 h 2758345"/>
              <a:gd name="connsiteX29" fmla="*/ 4211909 w 4759551"/>
              <a:gd name="connsiteY29" fmla="*/ 2651185 h 2758345"/>
              <a:gd name="connsiteX30" fmla="*/ 4285111 w 4759551"/>
              <a:gd name="connsiteY30" fmla="*/ 2633379 h 2758345"/>
              <a:gd name="connsiteX31" fmla="*/ 4409753 w 4759551"/>
              <a:gd name="connsiteY31" fmla="*/ 2591831 h 2758345"/>
              <a:gd name="connsiteX32" fmla="*/ 4269460 w 4759551"/>
              <a:gd name="connsiteY32" fmla="*/ 2398465 h 2758345"/>
              <a:gd name="connsiteX33" fmla="*/ 4488358 w 4759551"/>
              <a:gd name="connsiteY33" fmla="*/ 2340830 h 2758345"/>
              <a:gd name="connsiteX34" fmla="*/ 4259391 w 4759551"/>
              <a:gd name="connsiteY34" fmla="*/ 2035890 h 2758345"/>
              <a:gd name="connsiteX35" fmla="*/ 4428732 w 4759551"/>
              <a:gd name="connsiteY35" fmla="*/ 1918391 h 2758345"/>
              <a:gd name="connsiteX36" fmla="*/ 4308816 w 4759551"/>
              <a:gd name="connsiteY36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4094925 w 4759551"/>
              <a:gd name="connsiteY27" fmla="*/ 2641772 h 2758345"/>
              <a:gd name="connsiteX28" fmla="*/ 4211909 w 4759551"/>
              <a:gd name="connsiteY28" fmla="*/ 2651185 h 2758345"/>
              <a:gd name="connsiteX29" fmla="*/ 4285111 w 4759551"/>
              <a:gd name="connsiteY29" fmla="*/ 2633379 h 2758345"/>
              <a:gd name="connsiteX30" fmla="*/ 4409753 w 4759551"/>
              <a:gd name="connsiteY30" fmla="*/ 2591831 h 2758345"/>
              <a:gd name="connsiteX31" fmla="*/ 4269460 w 4759551"/>
              <a:gd name="connsiteY31" fmla="*/ 2398465 h 2758345"/>
              <a:gd name="connsiteX32" fmla="*/ 4488358 w 4759551"/>
              <a:gd name="connsiteY32" fmla="*/ 2340830 h 2758345"/>
              <a:gd name="connsiteX33" fmla="*/ 4259391 w 4759551"/>
              <a:gd name="connsiteY33" fmla="*/ 2035890 h 2758345"/>
              <a:gd name="connsiteX34" fmla="*/ 4428732 w 4759551"/>
              <a:gd name="connsiteY34" fmla="*/ 1918391 h 2758345"/>
              <a:gd name="connsiteX35" fmla="*/ 4308816 w 4759551"/>
              <a:gd name="connsiteY35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4016870 w 4759551"/>
              <a:gd name="connsiteY27" fmla="*/ 2638486 h 2758345"/>
              <a:gd name="connsiteX28" fmla="*/ 4094925 w 4759551"/>
              <a:gd name="connsiteY28" fmla="*/ 2641772 h 2758345"/>
              <a:gd name="connsiteX29" fmla="*/ 4211909 w 4759551"/>
              <a:gd name="connsiteY29" fmla="*/ 2651185 h 2758345"/>
              <a:gd name="connsiteX30" fmla="*/ 4285111 w 4759551"/>
              <a:gd name="connsiteY30" fmla="*/ 2633379 h 2758345"/>
              <a:gd name="connsiteX31" fmla="*/ 4409753 w 4759551"/>
              <a:gd name="connsiteY31" fmla="*/ 2591831 h 2758345"/>
              <a:gd name="connsiteX32" fmla="*/ 4269460 w 4759551"/>
              <a:gd name="connsiteY32" fmla="*/ 2398465 h 2758345"/>
              <a:gd name="connsiteX33" fmla="*/ 4488358 w 4759551"/>
              <a:gd name="connsiteY33" fmla="*/ 2340830 h 2758345"/>
              <a:gd name="connsiteX34" fmla="*/ 4259391 w 4759551"/>
              <a:gd name="connsiteY34" fmla="*/ 2035890 h 2758345"/>
              <a:gd name="connsiteX35" fmla="*/ 4428732 w 4759551"/>
              <a:gd name="connsiteY35" fmla="*/ 1918391 h 2758345"/>
              <a:gd name="connsiteX36" fmla="*/ 4308816 w 4759551"/>
              <a:gd name="connsiteY36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893045 w 4759551"/>
              <a:gd name="connsiteY27" fmla="*/ 2243198 h 2758345"/>
              <a:gd name="connsiteX28" fmla="*/ 4094925 w 4759551"/>
              <a:gd name="connsiteY28" fmla="*/ 2641772 h 2758345"/>
              <a:gd name="connsiteX29" fmla="*/ 4211909 w 4759551"/>
              <a:gd name="connsiteY29" fmla="*/ 2651185 h 2758345"/>
              <a:gd name="connsiteX30" fmla="*/ 4285111 w 4759551"/>
              <a:gd name="connsiteY30" fmla="*/ 2633379 h 2758345"/>
              <a:gd name="connsiteX31" fmla="*/ 4409753 w 4759551"/>
              <a:gd name="connsiteY31" fmla="*/ 2591831 h 2758345"/>
              <a:gd name="connsiteX32" fmla="*/ 4269460 w 4759551"/>
              <a:gd name="connsiteY32" fmla="*/ 2398465 h 2758345"/>
              <a:gd name="connsiteX33" fmla="*/ 4488358 w 4759551"/>
              <a:gd name="connsiteY33" fmla="*/ 2340830 h 2758345"/>
              <a:gd name="connsiteX34" fmla="*/ 4259391 w 4759551"/>
              <a:gd name="connsiteY34" fmla="*/ 2035890 h 2758345"/>
              <a:gd name="connsiteX35" fmla="*/ 4428732 w 4759551"/>
              <a:gd name="connsiteY35" fmla="*/ 1918391 h 2758345"/>
              <a:gd name="connsiteX36" fmla="*/ 4308816 w 4759551"/>
              <a:gd name="connsiteY36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685877 w 4759551"/>
              <a:gd name="connsiteY27" fmla="*/ 2440842 h 2758345"/>
              <a:gd name="connsiteX28" fmla="*/ 3893045 w 4759551"/>
              <a:gd name="connsiteY28" fmla="*/ 2243198 h 2758345"/>
              <a:gd name="connsiteX29" fmla="*/ 4094925 w 4759551"/>
              <a:gd name="connsiteY29" fmla="*/ 2641772 h 2758345"/>
              <a:gd name="connsiteX30" fmla="*/ 4211909 w 4759551"/>
              <a:gd name="connsiteY30" fmla="*/ 2651185 h 2758345"/>
              <a:gd name="connsiteX31" fmla="*/ 4285111 w 4759551"/>
              <a:gd name="connsiteY31" fmla="*/ 2633379 h 2758345"/>
              <a:gd name="connsiteX32" fmla="*/ 4409753 w 4759551"/>
              <a:gd name="connsiteY32" fmla="*/ 2591831 h 2758345"/>
              <a:gd name="connsiteX33" fmla="*/ 4269460 w 4759551"/>
              <a:gd name="connsiteY33" fmla="*/ 2398465 h 2758345"/>
              <a:gd name="connsiteX34" fmla="*/ 4488358 w 4759551"/>
              <a:gd name="connsiteY34" fmla="*/ 2340830 h 2758345"/>
              <a:gd name="connsiteX35" fmla="*/ 4259391 w 4759551"/>
              <a:gd name="connsiteY35" fmla="*/ 2035890 h 2758345"/>
              <a:gd name="connsiteX36" fmla="*/ 4428732 w 4759551"/>
              <a:gd name="connsiteY36" fmla="*/ 1918391 h 2758345"/>
              <a:gd name="connsiteX37" fmla="*/ 4308816 w 4759551"/>
              <a:gd name="connsiteY37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893045 w 4759551"/>
              <a:gd name="connsiteY28" fmla="*/ 2243198 h 2758345"/>
              <a:gd name="connsiteX29" fmla="*/ 4094925 w 4759551"/>
              <a:gd name="connsiteY29" fmla="*/ 2641772 h 2758345"/>
              <a:gd name="connsiteX30" fmla="*/ 4211909 w 4759551"/>
              <a:gd name="connsiteY30" fmla="*/ 2651185 h 2758345"/>
              <a:gd name="connsiteX31" fmla="*/ 4285111 w 4759551"/>
              <a:gd name="connsiteY31" fmla="*/ 2633379 h 2758345"/>
              <a:gd name="connsiteX32" fmla="*/ 4409753 w 4759551"/>
              <a:gd name="connsiteY32" fmla="*/ 2591831 h 2758345"/>
              <a:gd name="connsiteX33" fmla="*/ 4269460 w 4759551"/>
              <a:gd name="connsiteY33" fmla="*/ 2398465 h 2758345"/>
              <a:gd name="connsiteX34" fmla="*/ 4488358 w 4759551"/>
              <a:gd name="connsiteY34" fmla="*/ 2340830 h 2758345"/>
              <a:gd name="connsiteX35" fmla="*/ 4259391 w 4759551"/>
              <a:gd name="connsiteY35" fmla="*/ 2035890 h 2758345"/>
              <a:gd name="connsiteX36" fmla="*/ 4428732 w 4759551"/>
              <a:gd name="connsiteY36" fmla="*/ 1918391 h 2758345"/>
              <a:gd name="connsiteX37" fmla="*/ 4308816 w 4759551"/>
              <a:gd name="connsiteY37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38289 w 4759551"/>
              <a:gd name="connsiteY28" fmla="*/ 2457511 h 2758345"/>
              <a:gd name="connsiteX29" fmla="*/ 3893045 w 4759551"/>
              <a:gd name="connsiteY29" fmla="*/ 2243198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85877 w 4759551"/>
              <a:gd name="connsiteY28" fmla="*/ 2252723 h 2758345"/>
              <a:gd name="connsiteX29" fmla="*/ 3893045 w 4759551"/>
              <a:gd name="connsiteY29" fmla="*/ 2243198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85877 w 4759551"/>
              <a:gd name="connsiteY28" fmla="*/ 2252723 h 2758345"/>
              <a:gd name="connsiteX29" fmla="*/ 3902570 w 4759551"/>
              <a:gd name="connsiteY29" fmla="*/ 2255104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85877 w 4759551"/>
              <a:gd name="connsiteY28" fmla="*/ 2252723 h 2758345"/>
              <a:gd name="connsiteX29" fmla="*/ 3902570 w 4759551"/>
              <a:gd name="connsiteY29" fmla="*/ 2252723 h 2758345"/>
              <a:gd name="connsiteX30" fmla="*/ 4094925 w 4759551"/>
              <a:gd name="connsiteY30" fmla="*/ 2641772 h 2758345"/>
              <a:gd name="connsiteX31" fmla="*/ 4211909 w 4759551"/>
              <a:gd name="connsiteY31" fmla="*/ 2651185 h 2758345"/>
              <a:gd name="connsiteX32" fmla="*/ 4285111 w 4759551"/>
              <a:gd name="connsiteY32" fmla="*/ 2633379 h 2758345"/>
              <a:gd name="connsiteX33" fmla="*/ 4409753 w 4759551"/>
              <a:gd name="connsiteY33" fmla="*/ 2591831 h 2758345"/>
              <a:gd name="connsiteX34" fmla="*/ 4269460 w 4759551"/>
              <a:gd name="connsiteY34" fmla="*/ 2398465 h 2758345"/>
              <a:gd name="connsiteX35" fmla="*/ 4488358 w 4759551"/>
              <a:gd name="connsiteY35" fmla="*/ 2340830 h 2758345"/>
              <a:gd name="connsiteX36" fmla="*/ 4259391 w 4759551"/>
              <a:gd name="connsiteY36" fmla="*/ 2035890 h 2758345"/>
              <a:gd name="connsiteX37" fmla="*/ 4428732 w 4759551"/>
              <a:gd name="connsiteY37" fmla="*/ 1918391 h 2758345"/>
              <a:gd name="connsiteX38" fmla="*/ 4308816 w 4759551"/>
              <a:gd name="connsiteY38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728739 w 4759551"/>
              <a:gd name="connsiteY28" fmla="*/ 2307492 h 2758345"/>
              <a:gd name="connsiteX29" fmla="*/ 3685877 w 4759551"/>
              <a:gd name="connsiteY29" fmla="*/ 2252723 h 2758345"/>
              <a:gd name="connsiteX30" fmla="*/ 3902570 w 4759551"/>
              <a:gd name="connsiteY30" fmla="*/ 2252723 h 2758345"/>
              <a:gd name="connsiteX31" fmla="*/ 4094925 w 4759551"/>
              <a:gd name="connsiteY31" fmla="*/ 2641772 h 2758345"/>
              <a:gd name="connsiteX32" fmla="*/ 4211909 w 4759551"/>
              <a:gd name="connsiteY32" fmla="*/ 2651185 h 2758345"/>
              <a:gd name="connsiteX33" fmla="*/ 4285111 w 4759551"/>
              <a:gd name="connsiteY33" fmla="*/ 2633379 h 2758345"/>
              <a:gd name="connsiteX34" fmla="*/ 4409753 w 4759551"/>
              <a:gd name="connsiteY34" fmla="*/ 2591831 h 2758345"/>
              <a:gd name="connsiteX35" fmla="*/ 4269460 w 4759551"/>
              <a:gd name="connsiteY35" fmla="*/ 2398465 h 2758345"/>
              <a:gd name="connsiteX36" fmla="*/ 4488358 w 4759551"/>
              <a:gd name="connsiteY36" fmla="*/ 2340830 h 2758345"/>
              <a:gd name="connsiteX37" fmla="*/ 4259391 w 4759551"/>
              <a:gd name="connsiteY37" fmla="*/ 2035890 h 2758345"/>
              <a:gd name="connsiteX38" fmla="*/ 4428732 w 4759551"/>
              <a:gd name="connsiteY38" fmla="*/ 1918391 h 2758345"/>
              <a:gd name="connsiteX39" fmla="*/ 4308816 w 4759551"/>
              <a:gd name="connsiteY39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83495 w 4759551"/>
              <a:gd name="connsiteY28" fmla="*/ 2300348 h 2758345"/>
              <a:gd name="connsiteX29" fmla="*/ 3685877 w 4759551"/>
              <a:gd name="connsiteY29" fmla="*/ 2252723 h 2758345"/>
              <a:gd name="connsiteX30" fmla="*/ 3902570 w 4759551"/>
              <a:gd name="connsiteY30" fmla="*/ 2252723 h 2758345"/>
              <a:gd name="connsiteX31" fmla="*/ 4094925 w 4759551"/>
              <a:gd name="connsiteY31" fmla="*/ 2641772 h 2758345"/>
              <a:gd name="connsiteX32" fmla="*/ 4211909 w 4759551"/>
              <a:gd name="connsiteY32" fmla="*/ 2651185 h 2758345"/>
              <a:gd name="connsiteX33" fmla="*/ 4285111 w 4759551"/>
              <a:gd name="connsiteY33" fmla="*/ 2633379 h 2758345"/>
              <a:gd name="connsiteX34" fmla="*/ 4409753 w 4759551"/>
              <a:gd name="connsiteY34" fmla="*/ 2591831 h 2758345"/>
              <a:gd name="connsiteX35" fmla="*/ 4269460 w 4759551"/>
              <a:gd name="connsiteY35" fmla="*/ 2398465 h 2758345"/>
              <a:gd name="connsiteX36" fmla="*/ 4488358 w 4759551"/>
              <a:gd name="connsiteY36" fmla="*/ 2340830 h 2758345"/>
              <a:gd name="connsiteX37" fmla="*/ 4259391 w 4759551"/>
              <a:gd name="connsiteY37" fmla="*/ 2035890 h 2758345"/>
              <a:gd name="connsiteX38" fmla="*/ 4428732 w 4759551"/>
              <a:gd name="connsiteY38" fmla="*/ 1918391 h 2758345"/>
              <a:gd name="connsiteX39" fmla="*/ 4308816 w 4759551"/>
              <a:gd name="connsiteY39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793748 w 4759551"/>
              <a:gd name="connsiteY28" fmla="*/ 2431143 h 2758345"/>
              <a:gd name="connsiteX29" fmla="*/ 3683495 w 4759551"/>
              <a:gd name="connsiteY29" fmla="*/ 2300348 h 2758345"/>
              <a:gd name="connsiteX30" fmla="*/ 3685877 w 4759551"/>
              <a:gd name="connsiteY30" fmla="*/ 2252723 h 2758345"/>
              <a:gd name="connsiteX31" fmla="*/ 3902570 w 4759551"/>
              <a:gd name="connsiteY31" fmla="*/ 2252723 h 2758345"/>
              <a:gd name="connsiteX32" fmla="*/ 4094925 w 4759551"/>
              <a:gd name="connsiteY32" fmla="*/ 2641772 h 2758345"/>
              <a:gd name="connsiteX33" fmla="*/ 4211909 w 4759551"/>
              <a:gd name="connsiteY33" fmla="*/ 2651185 h 2758345"/>
              <a:gd name="connsiteX34" fmla="*/ 4285111 w 4759551"/>
              <a:gd name="connsiteY34" fmla="*/ 2633379 h 2758345"/>
              <a:gd name="connsiteX35" fmla="*/ 4409753 w 4759551"/>
              <a:gd name="connsiteY35" fmla="*/ 2591831 h 2758345"/>
              <a:gd name="connsiteX36" fmla="*/ 4269460 w 4759551"/>
              <a:gd name="connsiteY36" fmla="*/ 2398465 h 2758345"/>
              <a:gd name="connsiteX37" fmla="*/ 4488358 w 4759551"/>
              <a:gd name="connsiteY37" fmla="*/ 2340830 h 2758345"/>
              <a:gd name="connsiteX38" fmla="*/ 4259391 w 4759551"/>
              <a:gd name="connsiteY38" fmla="*/ 2035890 h 2758345"/>
              <a:gd name="connsiteX39" fmla="*/ 4428732 w 4759551"/>
              <a:gd name="connsiteY39" fmla="*/ 1918391 h 2758345"/>
              <a:gd name="connsiteX40" fmla="*/ 4308816 w 4759551"/>
              <a:gd name="connsiteY40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64825 w 4759551"/>
              <a:gd name="connsiteY28" fmla="*/ 2629303 h 2758345"/>
              <a:gd name="connsiteX29" fmla="*/ 3683495 w 4759551"/>
              <a:gd name="connsiteY29" fmla="*/ 2300348 h 2758345"/>
              <a:gd name="connsiteX30" fmla="*/ 3685877 w 4759551"/>
              <a:gd name="connsiteY30" fmla="*/ 2252723 h 2758345"/>
              <a:gd name="connsiteX31" fmla="*/ 3902570 w 4759551"/>
              <a:gd name="connsiteY31" fmla="*/ 2252723 h 2758345"/>
              <a:gd name="connsiteX32" fmla="*/ 4094925 w 4759551"/>
              <a:gd name="connsiteY32" fmla="*/ 2641772 h 2758345"/>
              <a:gd name="connsiteX33" fmla="*/ 4211909 w 4759551"/>
              <a:gd name="connsiteY33" fmla="*/ 2651185 h 2758345"/>
              <a:gd name="connsiteX34" fmla="*/ 4285111 w 4759551"/>
              <a:gd name="connsiteY34" fmla="*/ 2633379 h 2758345"/>
              <a:gd name="connsiteX35" fmla="*/ 4409753 w 4759551"/>
              <a:gd name="connsiteY35" fmla="*/ 2591831 h 2758345"/>
              <a:gd name="connsiteX36" fmla="*/ 4269460 w 4759551"/>
              <a:gd name="connsiteY36" fmla="*/ 2398465 h 2758345"/>
              <a:gd name="connsiteX37" fmla="*/ 4488358 w 4759551"/>
              <a:gd name="connsiteY37" fmla="*/ 2340830 h 2758345"/>
              <a:gd name="connsiteX38" fmla="*/ 4259391 w 4759551"/>
              <a:gd name="connsiteY38" fmla="*/ 2035890 h 2758345"/>
              <a:gd name="connsiteX39" fmla="*/ 4428732 w 4759551"/>
              <a:gd name="connsiteY39" fmla="*/ 1918391 h 2758345"/>
              <a:gd name="connsiteX40" fmla="*/ 4308816 w 4759551"/>
              <a:gd name="connsiteY40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64825 w 4759551"/>
              <a:gd name="connsiteY28" fmla="*/ 2629303 h 2758345"/>
              <a:gd name="connsiteX29" fmla="*/ 3683495 w 4759551"/>
              <a:gd name="connsiteY29" fmla="*/ 2300348 h 2758345"/>
              <a:gd name="connsiteX30" fmla="*/ 3685877 w 4759551"/>
              <a:gd name="connsiteY30" fmla="*/ 2252723 h 2758345"/>
              <a:gd name="connsiteX31" fmla="*/ 3902570 w 4759551"/>
              <a:gd name="connsiteY31" fmla="*/ 2252723 h 2758345"/>
              <a:gd name="connsiteX32" fmla="*/ 4094925 w 4759551"/>
              <a:gd name="connsiteY32" fmla="*/ 2641772 h 2758345"/>
              <a:gd name="connsiteX33" fmla="*/ 4211909 w 4759551"/>
              <a:gd name="connsiteY33" fmla="*/ 2651185 h 2758345"/>
              <a:gd name="connsiteX34" fmla="*/ 4285111 w 4759551"/>
              <a:gd name="connsiteY34" fmla="*/ 2633379 h 2758345"/>
              <a:gd name="connsiteX35" fmla="*/ 4409753 w 4759551"/>
              <a:gd name="connsiteY35" fmla="*/ 2591831 h 2758345"/>
              <a:gd name="connsiteX36" fmla="*/ 4269460 w 4759551"/>
              <a:gd name="connsiteY36" fmla="*/ 2398465 h 2758345"/>
              <a:gd name="connsiteX37" fmla="*/ 4488358 w 4759551"/>
              <a:gd name="connsiteY37" fmla="*/ 2340830 h 2758345"/>
              <a:gd name="connsiteX38" fmla="*/ 4259391 w 4759551"/>
              <a:gd name="connsiteY38" fmla="*/ 2035890 h 2758345"/>
              <a:gd name="connsiteX39" fmla="*/ 4428732 w 4759551"/>
              <a:gd name="connsiteY39" fmla="*/ 1918391 h 2758345"/>
              <a:gd name="connsiteX40" fmla="*/ 4308816 w 4759551"/>
              <a:gd name="connsiteY40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686313 w 4759551"/>
              <a:gd name="connsiteY28" fmla="*/ 2529030 h 2758345"/>
              <a:gd name="connsiteX29" fmla="*/ 3683495 w 4759551"/>
              <a:gd name="connsiteY29" fmla="*/ 2300348 h 2758345"/>
              <a:gd name="connsiteX30" fmla="*/ 3685877 w 4759551"/>
              <a:gd name="connsiteY30" fmla="*/ 2252723 h 2758345"/>
              <a:gd name="connsiteX31" fmla="*/ 3902570 w 4759551"/>
              <a:gd name="connsiteY31" fmla="*/ 2252723 h 2758345"/>
              <a:gd name="connsiteX32" fmla="*/ 4094925 w 4759551"/>
              <a:gd name="connsiteY32" fmla="*/ 2641772 h 2758345"/>
              <a:gd name="connsiteX33" fmla="*/ 4211909 w 4759551"/>
              <a:gd name="connsiteY33" fmla="*/ 2651185 h 2758345"/>
              <a:gd name="connsiteX34" fmla="*/ 4285111 w 4759551"/>
              <a:gd name="connsiteY34" fmla="*/ 2633379 h 2758345"/>
              <a:gd name="connsiteX35" fmla="*/ 4409753 w 4759551"/>
              <a:gd name="connsiteY35" fmla="*/ 2591831 h 2758345"/>
              <a:gd name="connsiteX36" fmla="*/ 4269460 w 4759551"/>
              <a:gd name="connsiteY36" fmla="*/ 2398465 h 2758345"/>
              <a:gd name="connsiteX37" fmla="*/ 4488358 w 4759551"/>
              <a:gd name="connsiteY37" fmla="*/ 2340830 h 2758345"/>
              <a:gd name="connsiteX38" fmla="*/ 4259391 w 4759551"/>
              <a:gd name="connsiteY38" fmla="*/ 2035890 h 2758345"/>
              <a:gd name="connsiteX39" fmla="*/ 4428732 w 4759551"/>
              <a:gd name="connsiteY39" fmla="*/ 1918391 h 2758345"/>
              <a:gd name="connsiteX40" fmla="*/ 4308816 w 4759551"/>
              <a:gd name="connsiteY40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824785 w 4759551"/>
              <a:gd name="connsiteY28" fmla="*/ 2591103 h 2758345"/>
              <a:gd name="connsiteX29" fmla="*/ 3686313 w 4759551"/>
              <a:gd name="connsiteY29" fmla="*/ 2529030 h 2758345"/>
              <a:gd name="connsiteX30" fmla="*/ 3683495 w 4759551"/>
              <a:gd name="connsiteY30" fmla="*/ 2300348 h 2758345"/>
              <a:gd name="connsiteX31" fmla="*/ 3685877 w 4759551"/>
              <a:gd name="connsiteY31" fmla="*/ 2252723 h 2758345"/>
              <a:gd name="connsiteX32" fmla="*/ 3902570 w 4759551"/>
              <a:gd name="connsiteY32" fmla="*/ 2252723 h 2758345"/>
              <a:gd name="connsiteX33" fmla="*/ 4094925 w 4759551"/>
              <a:gd name="connsiteY33" fmla="*/ 2641772 h 2758345"/>
              <a:gd name="connsiteX34" fmla="*/ 4211909 w 4759551"/>
              <a:gd name="connsiteY34" fmla="*/ 2651185 h 2758345"/>
              <a:gd name="connsiteX35" fmla="*/ 4285111 w 4759551"/>
              <a:gd name="connsiteY35" fmla="*/ 2633379 h 2758345"/>
              <a:gd name="connsiteX36" fmla="*/ 4409753 w 4759551"/>
              <a:gd name="connsiteY36" fmla="*/ 2591831 h 2758345"/>
              <a:gd name="connsiteX37" fmla="*/ 4269460 w 4759551"/>
              <a:gd name="connsiteY37" fmla="*/ 2398465 h 2758345"/>
              <a:gd name="connsiteX38" fmla="*/ 4488358 w 4759551"/>
              <a:gd name="connsiteY38" fmla="*/ 2340830 h 2758345"/>
              <a:gd name="connsiteX39" fmla="*/ 4259391 w 4759551"/>
              <a:gd name="connsiteY39" fmla="*/ 2035890 h 2758345"/>
              <a:gd name="connsiteX40" fmla="*/ 4428732 w 4759551"/>
              <a:gd name="connsiteY40" fmla="*/ 1918391 h 2758345"/>
              <a:gd name="connsiteX41" fmla="*/ 4308816 w 4759551"/>
              <a:gd name="connsiteY41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860597 w 4759551"/>
              <a:gd name="connsiteY28" fmla="*/ 2373843 h 2758345"/>
              <a:gd name="connsiteX29" fmla="*/ 3686313 w 4759551"/>
              <a:gd name="connsiteY29" fmla="*/ 2529030 h 2758345"/>
              <a:gd name="connsiteX30" fmla="*/ 3683495 w 4759551"/>
              <a:gd name="connsiteY30" fmla="*/ 2300348 h 2758345"/>
              <a:gd name="connsiteX31" fmla="*/ 3685877 w 4759551"/>
              <a:gd name="connsiteY31" fmla="*/ 2252723 h 2758345"/>
              <a:gd name="connsiteX32" fmla="*/ 3902570 w 4759551"/>
              <a:gd name="connsiteY32" fmla="*/ 2252723 h 2758345"/>
              <a:gd name="connsiteX33" fmla="*/ 4094925 w 4759551"/>
              <a:gd name="connsiteY33" fmla="*/ 2641772 h 2758345"/>
              <a:gd name="connsiteX34" fmla="*/ 4211909 w 4759551"/>
              <a:gd name="connsiteY34" fmla="*/ 2651185 h 2758345"/>
              <a:gd name="connsiteX35" fmla="*/ 4285111 w 4759551"/>
              <a:gd name="connsiteY35" fmla="*/ 2633379 h 2758345"/>
              <a:gd name="connsiteX36" fmla="*/ 4409753 w 4759551"/>
              <a:gd name="connsiteY36" fmla="*/ 2591831 h 2758345"/>
              <a:gd name="connsiteX37" fmla="*/ 4269460 w 4759551"/>
              <a:gd name="connsiteY37" fmla="*/ 2398465 h 2758345"/>
              <a:gd name="connsiteX38" fmla="*/ 4488358 w 4759551"/>
              <a:gd name="connsiteY38" fmla="*/ 2340830 h 2758345"/>
              <a:gd name="connsiteX39" fmla="*/ 4259391 w 4759551"/>
              <a:gd name="connsiteY39" fmla="*/ 2035890 h 2758345"/>
              <a:gd name="connsiteX40" fmla="*/ 4428732 w 4759551"/>
              <a:gd name="connsiteY40" fmla="*/ 1918391 h 2758345"/>
              <a:gd name="connsiteX41" fmla="*/ 4308816 w 4759551"/>
              <a:gd name="connsiteY41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860597 w 4759551"/>
              <a:gd name="connsiteY28" fmla="*/ 2373843 h 2758345"/>
              <a:gd name="connsiteX29" fmla="*/ 3660051 w 4759551"/>
              <a:gd name="connsiteY29" fmla="*/ 2629304 h 2758345"/>
              <a:gd name="connsiteX30" fmla="*/ 3683495 w 4759551"/>
              <a:gd name="connsiteY30" fmla="*/ 2300348 h 2758345"/>
              <a:gd name="connsiteX31" fmla="*/ 3685877 w 4759551"/>
              <a:gd name="connsiteY31" fmla="*/ 2252723 h 2758345"/>
              <a:gd name="connsiteX32" fmla="*/ 3902570 w 4759551"/>
              <a:gd name="connsiteY32" fmla="*/ 2252723 h 2758345"/>
              <a:gd name="connsiteX33" fmla="*/ 4094925 w 4759551"/>
              <a:gd name="connsiteY33" fmla="*/ 2641772 h 2758345"/>
              <a:gd name="connsiteX34" fmla="*/ 4211909 w 4759551"/>
              <a:gd name="connsiteY34" fmla="*/ 2651185 h 2758345"/>
              <a:gd name="connsiteX35" fmla="*/ 4285111 w 4759551"/>
              <a:gd name="connsiteY35" fmla="*/ 2633379 h 2758345"/>
              <a:gd name="connsiteX36" fmla="*/ 4409753 w 4759551"/>
              <a:gd name="connsiteY36" fmla="*/ 2591831 h 2758345"/>
              <a:gd name="connsiteX37" fmla="*/ 4269460 w 4759551"/>
              <a:gd name="connsiteY37" fmla="*/ 2398465 h 2758345"/>
              <a:gd name="connsiteX38" fmla="*/ 4488358 w 4759551"/>
              <a:gd name="connsiteY38" fmla="*/ 2340830 h 2758345"/>
              <a:gd name="connsiteX39" fmla="*/ 4259391 w 4759551"/>
              <a:gd name="connsiteY39" fmla="*/ 2035890 h 2758345"/>
              <a:gd name="connsiteX40" fmla="*/ 4428732 w 4759551"/>
              <a:gd name="connsiteY40" fmla="*/ 1918391 h 2758345"/>
              <a:gd name="connsiteX41" fmla="*/ 4308816 w 4759551"/>
              <a:gd name="connsiteY41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815235 w 4759551"/>
              <a:gd name="connsiteY28" fmla="*/ 2507541 h 2758345"/>
              <a:gd name="connsiteX29" fmla="*/ 3660051 w 4759551"/>
              <a:gd name="connsiteY29" fmla="*/ 2629304 h 2758345"/>
              <a:gd name="connsiteX30" fmla="*/ 3683495 w 4759551"/>
              <a:gd name="connsiteY30" fmla="*/ 2300348 h 2758345"/>
              <a:gd name="connsiteX31" fmla="*/ 3685877 w 4759551"/>
              <a:gd name="connsiteY31" fmla="*/ 2252723 h 2758345"/>
              <a:gd name="connsiteX32" fmla="*/ 3902570 w 4759551"/>
              <a:gd name="connsiteY32" fmla="*/ 2252723 h 2758345"/>
              <a:gd name="connsiteX33" fmla="*/ 4094925 w 4759551"/>
              <a:gd name="connsiteY33" fmla="*/ 2641772 h 2758345"/>
              <a:gd name="connsiteX34" fmla="*/ 4211909 w 4759551"/>
              <a:gd name="connsiteY34" fmla="*/ 2651185 h 2758345"/>
              <a:gd name="connsiteX35" fmla="*/ 4285111 w 4759551"/>
              <a:gd name="connsiteY35" fmla="*/ 2633379 h 2758345"/>
              <a:gd name="connsiteX36" fmla="*/ 4409753 w 4759551"/>
              <a:gd name="connsiteY36" fmla="*/ 2591831 h 2758345"/>
              <a:gd name="connsiteX37" fmla="*/ 4269460 w 4759551"/>
              <a:gd name="connsiteY37" fmla="*/ 2398465 h 2758345"/>
              <a:gd name="connsiteX38" fmla="*/ 4488358 w 4759551"/>
              <a:gd name="connsiteY38" fmla="*/ 2340830 h 2758345"/>
              <a:gd name="connsiteX39" fmla="*/ 4259391 w 4759551"/>
              <a:gd name="connsiteY39" fmla="*/ 2035890 h 2758345"/>
              <a:gd name="connsiteX40" fmla="*/ 4428732 w 4759551"/>
              <a:gd name="connsiteY40" fmla="*/ 1918391 h 2758345"/>
              <a:gd name="connsiteX41" fmla="*/ 4308816 w 4759551"/>
              <a:gd name="connsiteY41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13121 w 4759551"/>
              <a:gd name="connsiteY28" fmla="*/ 2586328 h 2758345"/>
              <a:gd name="connsiteX29" fmla="*/ 3815235 w 4759551"/>
              <a:gd name="connsiteY29" fmla="*/ 2507541 h 2758345"/>
              <a:gd name="connsiteX30" fmla="*/ 3660051 w 4759551"/>
              <a:gd name="connsiteY30" fmla="*/ 2629304 h 2758345"/>
              <a:gd name="connsiteX31" fmla="*/ 3683495 w 4759551"/>
              <a:gd name="connsiteY31" fmla="*/ 2300348 h 2758345"/>
              <a:gd name="connsiteX32" fmla="*/ 3685877 w 4759551"/>
              <a:gd name="connsiteY32" fmla="*/ 2252723 h 2758345"/>
              <a:gd name="connsiteX33" fmla="*/ 3902570 w 4759551"/>
              <a:gd name="connsiteY33" fmla="*/ 2252723 h 2758345"/>
              <a:gd name="connsiteX34" fmla="*/ 4094925 w 4759551"/>
              <a:gd name="connsiteY34" fmla="*/ 2641772 h 2758345"/>
              <a:gd name="connsiteX35" fmla="*/ 4211909 w 4759551"/>
              <a:gd name="connsiteY35" fmla="*/ 2651185 h 2758345"/>
              <a:gd name="connsiteX36" fmla="*/ 4285111 w 4759551"/>
              <a:gd name="connsiteY36" fmla="*/ 2633379 h 2758345"/>
              <a:gd name="connsiteX37" fmla="*/ 4409753 w 4759551"/>
              <a:gd name="connsiteY37" fmla="*/ 2591831 h 2758345"/>
              <a:gd name="connsiteX38" fmla="*/ 4269460 w 4759551"/>
              <a:gd name="connsiteY38" fmla="*/ 2398465 h 2758345"/>
              <a:gd name="connsiteX39" fmla="*/ 4488358 w 4759551"/>
              <a:gd name="connsiteY39" fmla="*/ 2340830 h 2758345"/>
              <a:gd name="connsiteX40" fmla="*/ 4259391 w 4759551"/>
              <a:gd name="connsiteY40" fmla="*/ 2035890 h 2758345"/>
              <a:gd name="connsiteX41" fmla="*/ 4428732 w 4759551"/>
              <a:gd name="connsiteY41" fmla="*/ 1918391 h 2758345"/>
              <a:gd name="connsiteX42" fmla="*/ 4308816 w 4759551"/>
              <a:gd name="connsiteY42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27446 w 4759551"/>
              <a:gd name="connsiteY28" fmla="*/ 2543354 h 2758345"/>
              <a:gd name="connsiteX29" fmla="*/ 3815235 w 4759551"/>
              <a:gd name="connsiteY29" fmla="*/ 2507541 h 2758345"/>
              <a:gd name="connsiteX30" fmla="*/ 3660051 w 4759551"/>
              <a:gd name="connsiteY30" fmla="*/ 2629304 h 2758345"/>
              <a:gd name="connsiteX31" fmla="*/ 3683495 w 4759551"/>
              <a:gd name="connsiteY31" fmla="*/ 2300348 h 2758345"/>
              <a:gd name="connsiteX32" fmla="*/ 3685877 w 4759551"/>
              <a:gd name="connsiteY32" fmla="*/ 2252723 h 2758345"/>
              <a:gd name="connsiteX33" fmla="*/ 3902570 w 4759551"/>
              <a:gd name="connsiteY33" fmla="*/ 2252723 h 2758345"/>
              <a:gd name="connsiteX34" fmla="*/ 4094925 w 4759551"/>
              <a:gd name="connsiteY34" fmla="*/ 2641772 h 2758345"/>
              <a:gd name="connsiteX35" fmla="*/ 4211909 w 4759551"/>
              <a:gd name="connsiteY35" fmla="*/ 2651185 h 2758345"/>
              <a:gd name="connsiteX36" fmla="*/ 4285111 w 4759551"/>
              <a:gd name="connsiteY36" fmla="*/ 2633379 h 2758345"/>
              <a:gd name="connsiteX37" fmla="*/ 4409753 w 4759551"/>
              <a:gd name="connsiteY37" fmla="*/ 2591831 h 2758345"/>
              <a:gd name="connsiteX38" fmla="*/ 4269460 w 4759551"/>
              <a:gd name="connsiteY38" fmla="*/ 2398465 h 2758345"/>
              <a:gd name="connsiteX39" fmla="*/ 4488358 w 4759551"/>
              <a:gd name="connsiteY39" fmla="*/ 2340830 h 2758345"/>
              <a:gd name="connsiteX40" fmla="*/ 4259391 w 4759551"/>
              <a:gd name="connsiteY40" fmla="*/ 2035890 h 2758345"/>
              <a:gd name="connsiteX41" fmla="*/ 4428732 w 4759551"/>
              <a:gd name="connsiteY41" fmla="*/ 1918391 h 2758345"/>
              <a:gd name="connsiteX42" fmla="*/ 4308816 w 4759551"/>
              <a:gd name="connsiteY42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58483 w 4759551"/>
              <a:gd name="connsiteY28" fmla="*/ 2603041 h 2758345"/>
              <a:gd name="connsiteX29" fmla="*/ 3927446 w 4759551"/>
              <a:gd name="connsiteY29" fmla="*/ 2543354 h 2758345"/>
              <a:gd name="connsiteX30" fmla="*/ 3815235 w 4759551"/>
              <a:gd name="connsiteY30" fmla="*/ 2507541 h 2758345"/>
              <a:gd name="connsiteX31" fmla="*/ 3660051 w 4759551"/>
              <a:gd name="connsiteY31" fmla="*/ 2629304 h 2758345"/>
              <a:gd name="connsiteX32" fmla="*/ 3683495 w 4759551"/>
              <a:gd name="connsiteY32" fmla="*/ 2300348 h 2758345"/>
              <a:gd name="connsiteX33" fmla="*/ 3685877 w 4759551"/>
              <a:gd name="connsiteY33" fmla="*/ 2252723 h 2758345"/>
              <a:gd name="connsiteX34" fmla="*/ 3902570 w 4759551"/>
              <a:gd name="connsiteY34" fmla="*/ 2252723 h 2758345"/>
              <a:gd name="connsiteX35" fmla="*/ 4094925 w 4759551"/>
              <a:gd name="connsiteY35" fmla="*/ 2641772 h 2758345"/>
              <a:gd name="connsiteX36" fmla="*/ 4211909 w 4759551"/>
              <a:gd name="connsiteY36" fmla="*/ 2651185 h 2758345"/>
              <a:gd name="connsiteX37" fmla="*/ 4285111 w 4759551"/>
              <a:gd name="connsiteY37" fmla="*/ 2633379 h 2758345"/>
              <a:gd name="connsiteX38" fmla="*/ 4409753 w 4759551"/>
              <a:gd name="connsiteY38" fmla="*/ 2591831 h 2758345"/>
              <a:gd name="connsiteX39" fmla="*/ 4269460 w 4759551"/>
              <a:gd name="connsiteY39" fmla="*/ 2398465 h 2758345"/>
              <a:gd name="connsiteX40" fmla="*/ 4488358 w 4759551"/>
              <a:gd name="connsiteY40" fmla="*/ 2340830 h 2758345"/>
              <a:gd name="connsiteX41" fmla="*/ 4259391 w 4759551"/>
              <a:gd name="connsiteY41" fmla="*/ 2035890 h 2758345"/>
              <a:gd name="connsiteX42" fmla="*/ 4428732 w 4759551"/>
              <a:gd name="connsiteY42" fmla="*/ 1918391 h 2758345"/>
              <a:gd name="connsiteX43" fmla="*/ 4308816 w 4759551"/>
              <a:gd name="connsiteY43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82358 w 4759551"/>
              <a:gd name="connsiteY28" fmla="*/ 2634078 h 2758345"/>
              <a:gd name="connsiteX29" fmla="*/ 3927446 w 4759551"/>
              <a:gd name="connsiteY29" fmla="*/ 2543354 h 2758345"/>
              <a:gd name="connsiteX30" fmla="*/ 3815235 w 4759551"/>
              <a:gd name="connsiteY30" fmla="*/ 2507541 h 2758345"/>
              <a:gd name="connsiteX31" fmla="*/ 3660051 w 4759551"/>
              <a:gd name="connsiteY31" fmla="*/ 2629304 h 2758345"/>
              <a:gd name="connsiteX32" fmla="*/ 3683495 w 4759551"/>
              <a:gd name="connsiteY32" fmla="*/ 2300348 h 2758345"/>
              <a:gd name="connsiteX33" fmla="*/ 3685877 w 4759551"/>
              <a:gd name="connsiteY33" fmla="*/ 2252723 h 2758345"/>
              <a:gd name="connsiteX34" fmla="*/ 3902570 w 4759551"/>
              <a:gd name="connsiteY34" fmla="*/ 2252723 h 2758345"/>
              <a:gd name="connsiteX35" fmla="*/ 4094925 w 4759551"/>
              <a:gd name="connsiteY35" fmla="*/ 2641772 h 2758345"/>
              <a:gd name="connsiteX36" fmla="*/ 4211909 w 4759551"/>
              <a:gd name="connsiteY36" fmla="*/ 2651185 h 2758345"/>
              <a:gd name="connsiteX37" fmla="*/ 4285111 w 4759551"/>
              <a:gd name="connsiteY37" fmla="*/ 2633379 h 2758345"/>
              <a:gd name="connsiteX38" fmla="*/ 4409753 w 4759551"/>
              <a:gd name="connsiteY38" fmla="*/ 2591831 h 2758345"/>
              <a:gd name="connsiteX39" fmla="*/ 4269460 w 4759551"/>
              <a:gd name="connsiteY39" fmla="*/ 2398465 h 2758345"/>
              <a:gd name="connsiteX40" fmla="*/ 4488358 w 4759551"/>
              <a:gd name="connsiteY40" fmla="*/ 2340830 h 2758345"/>
              <a:gd name="connsiteX41" fmla="*/ 4259391 w 4759551"/>
              <a:gd name="connsiteY41" fmla="*/ 2035890 h 2758345"/>
              <a:gd name="connsiteX42" fmla="*/ 4428732 w 4759551"/>
              <a:gd name="connsiteY42" fmla="*/ 1918391 h 2758345"/>
              <a:gd name="connsiteX43" fmla="*/ 4308816 w 4759551"/>
              <a:gd name="connsiteY43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82358 w 4759551"/>
              <a:gd name="connsiteY28" fmla="*/ 2634078 h 2758345"/>
              <a:gd name="connsiteX29" fmla="*/ 3927446 w 4759551"/>
              <a:gd name="connsiteY29" fmla="*/ 2543354 h 2758345"/>
              <a:gd name="connsiteX30" fmla="*/ 3872535 w 4759551"/>
              <a:gd name="connsiteY30" fmla="*/ 2564840 h 2758345"/>
              <a:gd name="connsiteX31" fmla="*/ 3660051 w 4759551"/>
              <a:gd name="connsiteY31" fmla="*/ 2629304 h 2758345"/>
              <a:gd name="connsiteX32" fmla="*/ 3683495 w 4759551"/>
              <a:gd name="connsiteY32" fmla="*/ 2300348 h 2758345"/>
              <a:gd name="connsiteX33" fmla="*/ 3685877 w 4759551"/>
              <a:gd name="connsiteY33" fmla="*/ 2252723 h 2758345"/>
              <a:gd name="connsiteX34" fmla="*/ 3902570 w 4759551"/>
              <a:gd name="connsiteY34" fmla="*/ 2252723 h 2758345"/>
              <a:gd name="connsiteX35" fmla="*/ 4094925 w 4759551"/>
              <a:gd name="connsiteY35" fmla="*/ 2641772 h 2758345"/>
              <a:gd name="connsiteX36" fmla="*/ 4211909 w 4759551"/>
              <a:gd name="connsiteY36" fmla="*/ 2651185 h 2758345"/>
              <a:gd name="connsiteX37" fmla="*/ 4285111 w 4759551"/>
              <a:gd name="connsiteY37" fmla="*/ 2633379 h 2758345"/>
              <a:gd name="connsiteX38" fmla="*/ 4409753 w 4759551"/>
              <a:gd name="connsiteY38" fmla="*/ 2591831 h 2758345"/>
              <a:gd name="connsiteX39" fmla="*/ 4269460 w 4759551"/>
              <a:gd name="connsiteY39" fmla="*/ 2398465 h 2758345"/>
              <a:gd name="connsiteX40" fmla="*/ 4488358 w 4759551"/>
              <a:gd name="connsiteY40" fmla="*/ 2340830 h 2758345"/>
              <a:gd name="connsiteX41" fmla="*/ 4259391 w 4759551"/>
              <a:gd name="connsiteY41" fmla="*/ 2035890 h 2758345"/>
              <a:gd name="connsiteX42" fmla="*/ 4428732 w 4759551"/>
              <a:gd name="connsiteY42" fmla="*/ 1918391 h 2758345"/>
              <a:gd name="connsiteX43" fmla="*/ 4308816 w 4759551"/>
              <a:gd name="connsiteY43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82358 w 4759551"/>
              <a:gd name="connsiteY28" fmla="*/ 2634078 h 2758345"/>
              <a:gd name="connsiteX29" fmla="*/ 3927446 w 4759551"/>
              <a:gd name="connsiteY29" fmla="*/ 2543354 h 2758345"/>
              <a:gd name="connsiteX30" fmla="*/ 3872535 w 4759551"/>
              <a:gd name="connsiteY30" fmla="*/ 2564840 h 2758345"/>
              <a:gd name="connsiteX31" fmla="*/ 3774648 w 4759551"/>
              <a:gd name="connsiteY31" fmla="*/ 2595878 h 2758345"/>
              <a:gd name="connsiteX32" fmla="*/ 3660051 w 4759551"/>
              <a:gd name="connsiteY32" fmla="*/ 2629304 h 2758345"/>
              <a:gd name="connsiteX33" fmla="*/ 3683495 w 4759551"/>
              <a:gd name="connsiteY33" fmla="*/ 2300348 h 2758345"/>
              <a:gd name="connsiteX34" fmla="*/ 3685877 w 4759551"/>
              <a:gd name="connsiteY34" fmla="*/ 2252723 h 2758345"/>
              <a:gd name="connsiteX35" fmla="*/ 3902570 w 4759551"/>
              <a:gd name="connsiteY35" fmla="*/ 2252723 h 2758345"/>
              <a:gd name="connsiteX36" fmla="*/ 4094925 w 4759551"/>
              <a:gd name="connsiteY36" fmla="*/ 2641772 h 2758345"/>
              <a:gd name="connsiteX37" fmla="*/ 4211909 w 4759551"/>
              <a:gd name="connsiteY37" fmla="*/ 2651185 h 2758345"/>
              <a:gd name="connsiteX38" fmla="*/ 4285111 w 4759551"/>
              <a:gd name="connsiteY38" fmla="*/ 2633379 h 2758345"/>
              <a:gd name="connsiteX39" fmla="*/ 4409753 w 4759551"/>
              <a:gd name="connsiteY39" fmla="*/ 2591831 h 2758345"/>
              <a:gd name="connsiteX40" fmla="*/ 4269460 w 4759551"/>
              <a:gd name="connsiteY40" fmla="*/ 2398465 h 2758345"/>
              <a:gd name="connsiteX41" fmla="*/ 4488358 w 4759551"/>
              <a:gd name="connsiteY41" fmla="*/ 2340830 h 2758345"/>
              <a:gd name="connsiteX42" fmla="*/ 4259391 w 4759551"/>
              <a:gd name="connsiteY42" fmla="*/ 2035890 h 2758345"/>
              <a:gd name="connsiteX43" fmla="*/ 4428732 w 4759551"/>
              <a:gd name="connsiteY43" fmla="*/ 1918391 h 2758345"/>
              <a:gd name="connsiteX44" fmla="*/ 4308816 w 4759551"/>
              <a:gd name="connsiteY44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82358 w 4759551"/>
              <a:gd name="connsiteY28" fmla="*/ 2634078 h 2758345"/>
              <a:gd name="connsiteX29" fmla="*/ 3927446 w 4759551"/>
              <a:gd name="connsiteY29" fmla="*/ 2543354 h 2758345"/>
              <a:gd name="connsiteX30" fmla="*/ 3872535 w 4759551"/>
              <a:gd name="connsiteY30" fmla="*/ 2564840 h 2758345"/>
              <a:gd name="connsiteX31" fmla="*/ 3879697 w 4759551"/>
              <a:gd name="connsiteY31" fmla="*/ 2631690 h 2758345"/>
              <a:gd name="connsiteX32" fmla="*/ 3660051 w 4759551"/>
              <a:gd name="connsiteY32" fmla="*/ 2629304 h 2758345"/>
              <a:gd name="connsiteX33" fmla="*/ 3683495 w 4759551"/>
              <a:gd name="connsiteY33" fmla="*/ 2300348 h 2758345"/>
              <a:gd name="connsiteX34" fmla="*/ 3685877 w 4759551"/>
              <a:gd name="connsiteY34" fmla="*/ 2252723 h 2758345"/>
              <a:gd name="connsiteX35" fmla="*/ 3902570 w 4759551"/>
              <a:gd name="connsiteY35" fmla="*/ 2252723 h 2758345"/>
              <a:gd name="connsiteX36" fmla="*/ 4094925 w 4759551"/>
              <a:gd name="connsiteY36" fmla="*/ 2641772 h 2758345"/>
              <a:gd name="connsiteX37" fmla="*/ 4211909 w 4759551"/>
              <a:gd name="connsiteY37" fmla="*/ 2651185 h 2758345"/>
              <a:gd name="connsiteX38" fmla="*/ 4285111 w 4759551"/>
              <a:gd name="connsiteY38" fmla="*/ 2633379 h 2758345"/>
              <a:gd name="connsiteX39" fmla="*/ 4409753 w 4759551"/>
              <a:gd name="connsiteY39" fmla="*/ 2591831 h 2758345"/>
              <a:gd name="connsiteX40" fmla="*/ 4269460 w 4759551"/>
              <a:gd name="connsiteY40" fmla="*/ 2398465 h 2758345"/>
              <a:gd name="connsiteX41" fmla="*/ 4488358 w 4759551"/>
              <a:gd name="connsiteY41" fmla="*/ 2340830 h 2758345"/>
              <a:gd name="connsiteX42" fmla="*/ 4259391 w 4759551"/>
              <a:gd name="connsiteY42" fmla="*/ 2035890 h 2758345"/>
              <a:gd name="connsiteX43" fmla="*/ 4428732 w 4759551"/>
              <a:gd name="connsiteY43" fmla="*/ 1918391 h 2758345"/>
              <a:gd name="connsiteX44" fmla="*/ 4308816 w 4759551"/>
              <a:gd name="connsiteY44" fmla="*/ 1746231 h 2758345"/>
              <a:gd name="connsiteX0" fmla="*/ 0 w 4759551"/>
              <a:gd name="connsiteY0" fmla="*/ 0 h 2758345"/>
              <a:gd name="connsiteX1" fmla="*/ 4759551 w 4759551"/>
              <a:gd name="connsiteY1" fmla="*/ 0 h 2758345"/>
              <a:gd name="connsiteX2" fmla="*/ 4759551 w 4759551"/>
              <a:gd name="connsiteY2" fmla="*/ 2758345 h 2758345"/>
              <a:gd name="connsiteX3" fmla="*/ 0 w 4759551"/>
              <a:gd name="connsiteY3" fmla="*/ 2758345 h 2758345"/>
              <a:gd name="connsiteX4" fmla="*/ 0 w 4759551"/>
              <a:gd name="connsiteY4" fmla="*/ 0 h 2758345"/>
              <a:gd name="connsiteX5" fmla="*/ 1060092 w 4759551"/>
              <a:gd name="connsiteY5" fmla="*/ 1701750 h 2758345"/>
              <a:gd name="connsiteX6" fmla="*/ 811240 w 4759551"/>
              <a:gd name="connsiteY6" fmla="*/ 1654760 h 2758345"/>
              <a:gd name="connsiteX7" fmla="*/ 703893 w 4759551"/>
              <a:gd name="connsiteY7" fmla="*/ 1886384 h 2758345"/>
              <a:gd name="connsiteX8" fmla="*/ 810740 w 4759551"/>
              <a:gd name="connsiteY8" fmla="*/ 1862690 h 2758345"/>
              <a:gd name="connsiteX9" fmla="*/ 936970 w 4759551"/>
              <a:gd name="connsiteY9" fmla="*/ 1840545 h 2758345"/>
              <a:gd name="connsiteX10" fmla="*/ 1067629 w 4759551"/>
              <a:gd name="connsiteY10" fmla="*/ 1858261 h 2758345"/>
              <a:gd name="connsiteX11" fmla="*/ 1189430 w 4759551"/>
              <a:gd name="connsiteY11" fmla="*/ 1889265 h 2758345"/>
              <a:gd name="connsiteX12" fmla="*/ 1295729 w 4759551"/>
              <a:gd name="connsiteY12" fmla="*/ 1904767 h 2758345"/>
              <a:gd name="connsiteX13" fmla="*/ 1340020 w 4759551"/>
              <a:gd name="connsiteY13" fmla="*/ 1515005 h 2758345"/>
              <a:gd name="connsiteX14" fmla="*/ 1173928 w 4759551"/>
              <a:gd name="connsiteY14" fmla="*/ 1491037 h 2758345"/>
              <a:gd name="connsiteX15" fmla="*/ 1138948 w 4759551"/>
              <a:gd name="connsiteY15" fmla="*/ 1487882 h 2758345"/>
              <a:gd name="connsiteX16" fmla="*/ 1060092 w 4759551"/>
              <a:gd name="connsiteY16" fmla="*/ 1701750 h 2758345"/>
              <a:gd name="connsiteX17" fmla="*/ 4308816 w 4759551"/>
              <a:gd name="connsiteY17" fmla="*/ 1746231 h 2758345"/>
              <a:gd name="connsiteX18" fmla="*/ 4110972 w 4759551"/>
              <a:gd name="connsiteY18" fmla="*/ 1807599 h 2758345"/>
              <a:gd name="connsiteX19" fmla="*/ 4215462 w 4759551"/>
              <a:gd name="connsiteY19" fmla="*/ 1973017 h 2758345"/>
              <a:gd name="connsiteX20" fmla="*/ 3790417 w 4759551"/>
              <a:gd name="connsiteY20" fmla="*/ 2020277 h 2758345"/>
              <a:gd name="connsiteX21" fmla="*/ 3583238 w 4759551"/>
              <a:gd name="connsiteY21" fmla="*/ 2023408 h 2758345"/>
              <a:gd name="connsiteX22" fmla="*/ 3375309 w 4759551"/>
              <a:gd name="connsiteY22" fmla="*/ 2023408 h 2758345"/>
              <a:gd name="connsiteX23" fmla="*/ 3174612 w 4759551"/>
              <a:gd name="connsiteY23" fmla="*/ 2025217 h 2758345"/>
              <a:gd name="connsiteX24" fmla="*/ 3176420 w 4759551"/>
              <a:gd name="connsiteY24" fmla="*/ 2627307 h 2758345"/>
              <a:gd name="connsiteX25" fmla="*/ 3270440 w 4759551"/>
              <a:gd name="connsiteY25" fmla="*/ 2641772 h 2758345"/>
              <a:gd name="connsiteX26" fmla="*/ 3478370 w 4759551"/>
              <a:gd name="connsiteY26" fmla="*/ 2643580 h 2758345"/>
              <a:gd name="connsiteX27" fmla="*/ 3983533 w 4759551"/>
              <a:gd name="connsiteY27" fmla="*/ 2655155 h 2758345"/>
              <a:gd name="connsiteX28" fmla="*/ 3982358 w 4759551"/>
              <a:gd name="connsiteY28" fmla="*/ 2634078 h 2758345"/>
              <a:gd name="connsiteX29" fmla="*/ 3927446 w 4759551"/>
              <a:gd name="connsiteY29" fmla="*/ 2543354 h 2758345"/>
              <a:gd name="connsiteX30" fmla="*/ 3872535 w 4759551"/>
              <a:gd name="connsiteY30" fmla="*/ 2564840 h 2758345"/>
              <a:gd name="connsiteX31" fmla="*/ 3879697 w 4759551"/>
              <a:gd name="connsiteY31" fmla="*/ 2631690 h 2758345"/>
              <a:gd name="connsiteX32" fmla="*/ 3660051 w 4759551"/>
              <a:gd name="connsiteY32" fmla="*/ 2629304 h 2758345"/>
              <a:gd name="connsiteX33" fmla="*/ 3683495 w 4759551"/>
              <a:gd name="connsiteY33" fmla="*/ 2300348 h 2758345"/>
              <a:gd name="connsiteX34" fmla="*/ 3685877 w 4759551"/>
              <a:gd name="connsiteY34" fmla="*/ 2252723 h 2758345"/>
              <a:gd name="connsiteX35" fmla="*/ 3902570 w 4759551"/>
              <a:gd name="connsiteY35" fmla="*/ 2252723 h 2758345"/>
              <a:gd name="connsiteX36" fmla="*/ 4094925 w 4759551"/>
              <a:gd name="connsiteY36" fmla="*/ 2641772 h 2758345"/>
              <a:gd name="connsiteX37" fmla="*/ 4211909 w 4759551"/>
              <a:gd name="connsiteY37" fmla="*/ 2651185 h 2758345"/>
              <a:gd name="connsiteX38" fmla="*/ 4285111 w 4759551"/>
              <a:gd name="connsiteY38" fmla="*/ 2633379 h 2758345"/>
              <a:gd name="connsiteX39" fmla="*/ 4409753 w 4759551"/>
              <a:gd name="connsiteY39" fmla="*/ 2591831 h 2758345"/>
              <a:gd name="connsiteX40" fmla="*/ 4269460 w 4759551"/>
              <a:gd name="connsiteY40" fmla="*/ 2398465 h 2758345"/>
              <a:gd name="connsiteX41" fmla="*/ 4488358 w 4759551"/>
              <a:gd name="connsiteY41" fmla="*/ 2340830 h 2758345"/>
              <a:gd name="connsiteX42" fmla="*/ 4259391 w 4759551"/>
              <a:gd name="connsiteY42" fmla="*/ 2035890 h 2758345"/>
              <a:gd name="connsiteX43" fmla="*/ 4428732 w 4759551"/>
              <a:gd name="connsiteY43" fmla="*/ 1918391 h 2758345"/>
              <a:gd name="connsiteX44" fmla="*/ 4308816 w 4759551"/>
              <a:gd name="connsiteY44" fmla="*/ 1746231 h 2758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759551" h="2758345">
                <a:moveTo>
                  <a:pt x="0" y="0"/>
                </a:moveTo>
                <a:lnTo>
                  <a:pt x="4759551" y="0"/>
                </a:lnTo>
                <a:lnTo>
                  <a:pt x="4759551" y="2758345"/>
                </a:lnTo>
                <a:lnTo>
                  <a:pt x="0" y="2758345"/>
                </a:lnTo>
                <a:lnTo>
                  <a:pt x="0" y="0"/>
                </a:lnTo>
                <a:close/>
                <a:moveTo>
                  <a:pt x="1060092" y="1701750"/>
                </a:moveTo>
                <a:lnTo>
                  <a:pt x="811240" y="1654760"/>
                </a:lnTo>
                <a:lnTo>
                  <a:pt x="703893" y="1886384"/>
                </a:lnTo>
                <a:lnTo>
                  <a:pt x="810740" y="1862690"/>
                </a:lnTo>
                <a:lnTo>
                  <a:pt x="936970" y="1840545"/>
                </a:lnTo>
                <a:lnTo>
                  <a:pt x="1067629" y="1858261"/>
                </a:lnTo>
                <a:lnTo>
                  <a:pt x="1189430" y="1889265"/>
                </a:lnTo>
                <a:lnTo>
                  <a:pt x="1295729" y="1904767"/>
                </a:lnTo>
                <a:lnTo>
                  <a:pt x="1340020" y="1515005"/>
                </a:lnTo>
                <a:lnTo>
                  <a:pt x="1173928" y="1491037"/>
                </a:lnTo>
                <a:lnTo>
                  <a:pt x="1138948" y="1487882"/>
                </a:lnTo>
                <a:lnTo>
                  <a:pt x="1060092" y="1701750"/>
                </a:lnTo>
                <a:close/>
                <a:moveTo>
                  <a:pt x="4308816" y="1746231"/>
                </a:moveTo>
                <a:lnTo>
                  <a:pt x="4110972" y="1807599"/>
                </a:lnTo>
                <a:lnTo>
                  <a:pt x="4215462" y="1973017"/>
                </a:lnTo>
                <a:lnTo>
                  <a:pt x="3790417" y="2020277"/>
                </a:lnTo>
                <a:lnTo>
                  <a:pt x="3583238" y="2023408"/>
                </a:lnTo>
                <a:lnTo>
                  <a:pt x="3375309" y="2023408"/>
                </a:lnTo>
                <a:lnTo>
                  <a:pt x="3174612" y="2025217"/>
                </a:lnTo>
                <a:cubicBezTo>
                  <a:pt x="3175215" y="2225914"/>
                  <a:pt x="3175817" y="2426610"/>
                  <a:pt x="3176420" y="2627307"/>
                </a:cubicBezTo>
                <a:lnTo>
                  <a:pt x="3270440" y="2641772"/>
                </a:lnTo>
                <a:lnTo>
                  <a:pt x="3478370" y="2643580"/>
                </a:lnTo>
                <a:lnTo>
                  <a:pt x="3983533" y="2655155"/>
                </a:lnTo>
                <a:cubicBezTo>
                  <a:pt x="3983141" y="2648129"/>
                  <a:pt x="3982750" y="2641104"/>
                  <a:pt x="3982358" y="2634078"/>
                </a:cubicBezTo>
                <a:lnTo>
                  <a:pt x="3927446" y="2543354"/>
                </a:lnTo>
                <a:lnTo>
                  <a:pt x="3872535" y="2564840"/>
                </a:lnTo>
                <a:lnTo>
                  <a:pt x="3879697" y="2631690"/>
                </a:lnTo>
                <a:lnTo>
                  <a:pt x="3660051" y="2629304"/>
                </a:lnTo>
                <a:cubicBezTo>
                  <a:pt x="3604200" y="2543527"/>
                  <a:pt x="3677272" y="2410000"/>
                  <a:pt x="3683495" y="2300348"/>
                </a:cubicBezTo>
                <a:lnTo>
                  <a:pt x="3685877" y="2252723"/>
                </a:lnTo>
                <a:lnTo>
                  <a:pt x="3902570" y="2252723"/>
                </a:lnTo>
                <a:lnTo>
                  <a:pt x="4094925" y="2641772"/>
                </a:lnTo>
                <a:lnTo>
                  <a:pt x="4211909" y="2651185"/>
                </a:lnTo>
                <a:lnTo>
                  <a:pt x="4285111" y="2633379"/>
                </a:lnTo>
                <a:lnTo>
                  <a:pt x="4409753" y="2591831"/>
                </a:lnTo>
                <a:lnTo>
                  <a:pt x="4269460" y="2398465"/>
                </a:lnTo>
                <a:lnTo>
                  <a:pt x="4488358" y="2340830"/>
                </a:lnTo>
                <a:lnTo>
                  <a:pt x="4259391" y="2035890"/>
                </a:lnTo>
                <a:lnTo>
                  <a:pt x="4428732" y="1918391"/>
                </a:lnTo>
                <a:lnTo>
                  <a:pt x="4308816" y="174623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 w="9525">
            <a:solidFill>
              <a:srgbClr val="000000"/>
            </a:solidFill>
            <a:prstDash val="solid"/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</a:t>
            </a:r>
            <a:r>
              <a:rPr lang="zh-CN" altLang="en-US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南京市溧水区副城中心区控制性详细规划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NJLSb070—02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22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</a:t>
            </a:r>
            <a:r>
              <a:rPr lang="zh-CN" altLang="en-US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则技术修正</a:t>
            </a:r>
            <a:endParaRPr lang="zh-CN" altLang="en-US" sz="14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236358" y="1231948"/>
            <a:ext cx="14234118" cy="275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400" indent="324000">
              <a:lnSpc>
                <a:spcPct val="150000"/>
              </a:lnSpc>
            </a:pP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优化控规单元图则用地边界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44830" y="9622904"/>
            <a:ext cx="367905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NJLSb070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843975" y="2580928"/>
            <a:ext cx="3447435" cy="4064934"/>
            <a:chOff x="582998" y="2148880"/>
            <a:chExt cx="3739606" cy="4409438"/>
          </a:xfrm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id="{4A2D9ADB-A68A-35CE-88FA-70246C9FF25E}"/>
                </a:ext>
              </a:extLst>
            </p:cNvPr>
            <p:cNvGrpSpPr/>
            <p:nvPr/>
          </p:nvGrpSpPr>
          <p:grpSpPr>
            <a:xfrm>
              <a:off x="582998" y="2148880"/>
              <a:ext cx="3739606" cy="4409438"/>
              <a:chOff x="839651" y="1772523"/>
              <a:chExt cx="3224228" cy="3801746"/>
            </a:xfrm>
          </p:grpSpPr>
          <p:pic>
            <p:nvPicPr>
              <p:cNvPr id="68" name="图片 67">
                <a:extLst>
                  <a:ext uri="{FF2B5EF4-FFF2-40B4-BE49-F238E27FC236}">
                    <a16:creationId xmlns:a16="http://schemas.microsoft.com/office/drawing/2014/main" id="{B9F1367D-F4A2-47BD-3CA6-9DD918A5F6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839652" y="1772525"/>
                <a:ext cx="3224227" cy="3801744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sp>
            <p:nvSpPr>
              <p:cNvPr id="69" name="矩形 68">
                <a:extLst>
                  <a:ext uri="{FF2B5EF4-FFF2-40B4-BE49-F238E27FC236}">
                    <a16:creationId xmlns:a16="http://schemas.microsoft.com/office/drawing/2014/main" id="{62CF6A2F-FC73-E129-1462-11F5CD405245}"/>
                  </a:ext>
                </a:extLst>
              </p:cNvPr>
              <p:cNvSpPr/>
              <p:nvPr/>
            </p:nvSpPr>
            <p:spPr bwMode="auto">
              <a:xfrm>
                <a:off x="839651" y="1772523"/>
                <a:ext cx="3224228" cy="3801745"/>
              </a:xfrm>
              <a:prstGeom prst="rect">
                <a:avLst/>
              </a:prstGeom>
              <a:solidFill>
                <a:schemeClr val="lt1">
                  <a:alpha val="5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2621180" y="3878501"/>
              <a:ext cx="136602" cy="136602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845339" y="3488927"/>
              <a:ext cx="16882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NJLSb070—02</a:t>
              </a:r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22</a:t>
              </a:r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</a:t>
              </a:r>
              <a:endPara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规划管理单元图则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462373" y="6622022"/>
            <a:ext cx="401928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溧水</a:t>
            </a:r>
            <a:r>
              <a:rPr lang="zh-CN" altLang="zh-CN" sz="900" kern="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的位置</a:t>
            </a: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12464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NJLSb070—02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位于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溧水区城南片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区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东至观峰路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西至宁宣高速、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南至无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想山大道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、北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至石虎西路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面积约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58.43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endParaRPr lang="en-US" altLang="zh-CN" sz="900" spc="2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NJLSb070—22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管理单元图则位于溧水区城南片区，东至琴音大道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西至石燕路、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南至无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想山大道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、北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至龙马路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，用地面积约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134.71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公顷；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NJLSb070—25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管理单元图则位于溧水区城南片区，东至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S341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西至琴音大道、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南至无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想山大道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、北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至涌泉路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，用地面积约</a:t>
            </a:r>
            <a:r>
              <a:rPr lang="en-US" altLang="zh-CN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124.68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2068048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  <a:endParaRPr kumimoji="1" lang="zh-CN" altLang="en-US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</a:t>
                      </a:r>
                      <a:r>
                        <a:rPr kumimoji="1" lang="zh-CN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办</a:t>
                      </a:r>
                      <a:r>
                        <a:rPr kumimoji="1" lang="en-US" altLang="zh-CN" sz="900" b="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〔2026〕</a:t>
                      </a:r>
                      <a:r>
                        <a:rPr kumimoji="1" lang="en-US" altLang="zh-CN" sz="90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90</a:t>
                      </a:r>
                      <a:r>
                        <a:rPr kumimoji="1" lang="zh-CN" altLang="en-US" sz="900" kern="12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3" name="组合 72">
            <a:extLst>
              <a:ext uri="{FF2B5EF4-FFF2-40B4-BE49-F238E27FC236}">
                <a16:creationId xmlns:a16="http://schemas.microsoft.com/office/drawing/2014/main" id="{17C25B46-BE7B-7F33-3CF7-977639B976D0}"/>
              </a:ext>
            </a:extLst>
          </p:cNvPr>
          <p:cNvGrpSpPr/>
          <p:nvPr/>
        </p:nvGrpSpPr>
        <p:grpSpPr>
          <a:xfrm>
            <a:off x="727014" y="6880722"/>
            <a:ext cx="4170951" cy="2637901"/>
            <a:chOff x="5486175" y="3667291"/>
            <a:chExt cx="3626393" cy="2293498"/>
          </a:xfrm>
        </p:grpSpPr>
        <p:sp>
          <p:nvSpPr>
            <p:cNvPr id="101" name="任意多边形 4">
              <a:extLst>
                <a:ext uri="{FF2B5EF4-FFF2-40B4-BE49-F238E27FC236}">
                  <a16:creationId xmlns:a16="http://schemas.microsoft.com/office/drawing/2014/main" id="{52AC0572-FCF1-5391-C9CC-D54A33E0DF0F}"/>
                </a:ext>
              </a:extLst>
            </p:cNvPr>
            <p:cNvSpPr/>
            <p:nvPr/>
          </p:nvSpPr>
          <p:spPr bwMode="auto">
            <a:xfrm>
              <a:off x="5564883" y="5269138"/>
              <a:ext cx="3547685" cy="689693"/>
            </a:xfrm>
            <a:custGeom>
              <a:avLst/>
              <a:gdLst>
                <a:gd name="connsiteX0" fmla="*/ 0 w 3680460"/>
                <a:gd name="connsiteY0" fmla="*/ 68580 h 739140"/>
                <a:gd name="connsiteX1" fmla="*/ 297180 w 3680460"/>
                <a:gd name="connsiteY1" fmla="*/ 0 h 739140"/>
                <a:gd name="connsiteX2" fmla="*/ 1341120 w 3680460"/>
                <a:gd name="connsiteY2" fmla="*/ 205740 h 739140"/>
                <a:gd name="connsiteX3" fmla="*/ 1973580 w 3680460"/>
                <a:gd name="connsiteY3" fmla="*/ 609600 h 739140"/>
                <a:gd name="connsiteX4" fmla="*/ 2339340 w 3680460"/>
                <a:gd name="connsiteY4" fmla="*/ 739140 h 739140"/>
                <a:gd name="connsiteX5" fmla="*/ 3276600 w 3680460"/>
                <a:gd name="connsiteY5" fmla="*/ 739140 h 739140"/>
                <a:gd name="connsiteX6" fmla="*/ 3680460 w 3680460"/>
                <a:gd name="connsiteY6" fmla="*/ 525780 h 739140"/>
                <a:gd name="connsiteX0" fmla="*/ 0 w 3680460"/>
                <a:gd name="connsiteY0" fmla="*/ 69899 h 740459"/>
                <a:gd name="connsiteX1" fmla="*/ 297180 w 3680460"/>
                <a:gd name="connsiteY1" fmla="*/ 1319 h 740459"/>
                <a:gd name="connsiteX2" fmla="*/ 1341120 w 3680460"/>
                <a:gd name="connsiteY2" fmla="*/ 207059 h 740459"/>
                <a:gd name="connsiteX3" fmla="*/ 1973580 w 3680460"/>
                <a:gd name="connsiteY3" fmla="*/ 610919 h 740459"/>
                <a:gd name="connsiteX4" fmla="*/ 2339340 w 3680460"/>
                <a:gd name="connsiteY4" fmla="*/ 740459 h 740459"/>
                <a:gd name="connsiteX5" fmla="*/ 3276600 w 3680460"/>
                <a:gd name="connsiteY5" fmla="*/ 740459 h 740459"/>
                <a:gd name="connsiteX6" fmla="*/ 3680460 w 3680460"/>
                <a:gd name="connsiteY6" fmla="*/ 527099 h 740459"/>
                <a:gd name="connsiteX0" fmla="*/ 0 w 3680460"/>
                <a:gd name="connsiteY0" fmla="*/ 69830 h 740390"/>
                <a:gd name="connsiteX1" fmla="*/ 297180 w 3680460"/>
                <a:gd name="connsiteY1" fmla="*/ 1250 h 740390"/>
                <a:gd name="connsiteX2" fmla="*/ 1383983 w 3680460"/>
                <a:gd name="connsiteY2" fmla="*/ 216515 h 740390"/>
                <a:gd name="connsiteX3" fmla="*/ 1973580 w 3680460"/>
                <a:gd name="connsiteY3" fmla="*/ 610850 h 740390"/>
                <a:gd name="connsiteX4" fmla="*/ 2339340 w 3680460"/>
                <a:gd name="connsiteY4" fmla="*/ 740390 h 740390"/>
                <a:gd name="connsiteX5" fmla="*/ 3276600 w 3680460"/>
                <a:gd name="connsiteY5" fmla="*/ 740390 h 740390"/>
                <a:gd name="connsiteX6" fmla="*/ 3680460 w 3680460"/>
                <a:gd name="connsiteY6" fmla="*/ 527030 h 740390"/>
                <a:gd name="connsiteX0" fmla="*/ 0 w 3680460"/>
                <a:gd name="connsiteY0" fmla="*/ 70270 h 740830"/>
                <a:gd name="connsiteX1" fmla="*/ 297180 w 3680460"/>
                <a:gd name="connsiteY1" fmla="*/ 1690 h 740830"/>
                <a:gd name="connsiteX2" fmla="*/ 1383983 w 3680460"/>
                <a:gd name="connsiteY2" fmla="*/ 216955 h 740830"/>
                <a:gd name="connsiteX3" fmla="*/ 1973580 w 3680460"/>
                <a:gd name="connsiteY3" fmla="*/ 611290 h 740830"/>
                <a:gd name="connsiteX4" fmla="*/ 2339340 w 3680460"/>
                <a:gd name="connsiteY4" fmla="*/ 740830 h 740830"/>
                <a:gd name="connsiteX5" fmla="*/ 3276600 w 3680460"/>
                <a:gd name="connsiteY5" fmla="*/ 740830 h 740830"/>
                <a:gd name="connsiteX6" fmla="*/ 3680460 w 3680460"/>
                <a:gd name="connsiteY6" fmla="*/ 527470 h 740830"/>
                <a:gd name="connsiteX0" fmla="*/ 0 w 3680460"/>
                <a:gd name="connsiteY0" fmla="*/ 70551 h 741111"/>
                <a:gd name="connsiteX1" fmla="*/ 297180 w 3680460"/>
                <a:gd name="connsiteY1" fmla="*/ 1971 h 741111"/>
                <a:gd name="connsiteX2" fmla="*/ 1412558 w 3680460"/>
                <a:gd name="connsiteY2" fmla="*/ 198186 h 741111"/>
                <a:gd name="connsiteX3" fmla="*/ 1973580 w 3680460"/>
                <a:gd name="connsiteY3" fmla="*/ 611571 h 741111"/>
                <a:gd name="connsiteX4" fmla="*/ 2339340 w 3680460"/>
                <a:gd name="connsiteY4" fmla="*/ 741111 h 741111"/>
                <a:gd name="connsiteX5" fmla="*/ 3276600 w 3680460"/>
                <a:gd name="connsiteY5" fmla="*/ 741111 h 741111"/>
                <a:gd name="connsiteX6" fmla="*/ 3680460 w 3680460"/>
                <a:gd name="connsiteY6" fmla="*/ 527751 h 741111"/>
                <a:gd name="connsiteX0" fmla="*/ 0 w 3680460"/>
                <a:gd name="connsiteY0" fmla="*/ 70551 h 741111"/>
                <a:gd name="connsiteX1" fmla="*/ 297180 w 3680460"/>
                <a:gd name="connsiteY1" fmla="*/ 1971 h 741111"/>
                <a:gd name="connsiteX2" fmla="*/ 1412558 w 3680460"/>
                <a:gd name="connsiteY2" fmla="*/ 198186 h 741111"/>
                <a:gd name="connsiteX3" fmla="*/ 1973580 w 3680460"/>
                <a:gd name="connsiteY3" fmla="*/ 611571 h 741111"/>
                <a:gd name="connsiteX4" fmla="*/ 2339340 w 3680460"/>
                <a:gd name="connsiteY4" fmla="*/ 741111 h 741111"/>
                <a:gd name="connsiteX5" fmla="*/ 3276600 w 3680460"/>
                <a:gd name="connsiteY5" fmla="*/ 741111 h 741111"/>
                <a:gd name="connsiteX6" fmla="*/ 3680460 w 3680460"/>
                <a:gd name="connsiteY6" fmla="*/ 527751 h 741111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12558 w 3680460"/>
                <a:gd name="connsiteY2" fmla="*/ 198110 h 741035"/>
                <a:gd name="connsiteX3" fmla="*/ 1973580 w 3680460"/>
                <a:gd name="connsiteY3" fmla="*/ 611495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73580 w 3680460"/>
                <a:gd name="connsiteY3" fmla="*/ 611495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339340 w 3680460"/>
                <a:gd name="connsiteY4" fmla="*/ 7410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439352 w 3680460"/>
                <a:gd name="connsiteY4" fmla="*/ 68388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439352 w 3680460"/>
                <a:gd name="connsiteY4" fmla="*/ 68388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539364 w 3680460"/>
                <a:gd name="connsiteY4" fmla="*/ 6648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539364 w 3680460"/>
                <a:gd name="connsiteY4" fmla="*/ 66483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741035"/>
                <a:gd name="connsiteX1" fmla="*/ 297180 w 3680460"/>
                <a:gd name="connsiteY1" fmla="*/ 1895 h 741035"/>
                <a:gd name="connsiteX2" fmla="*/ 1436370 w 3680460"/>
                <a:gd name="connsiteY2" fmla="*/ 198110 h 741035"/>
                <a:gd name="connsiteX3" fmla="*/ 1987868 w 3680460"/>
                <a:gd name="connsiteY3" fmla="*/ 559108 h 741035"/>
                <a:gd name="connsiteX4" fmla="*/ 2496502 w 3680460"/>
                <a:gd name="connsiteY4" fmla="*/ 683885 h 741035"/>
                <a:gd name="connsiteX5" fmla="*/ 3276600 w 3680460"/>
                <a:gd name="connsiteY5" fmla="*/ 741035 h 741035"/>
                <a:gd name="connsiteX6" fmla="*/ 3680460 w 3680460"/>
                <a:gd name="connsiteY6" fmla="*/ 527675 h 741035"/>
                <a:gd name="connsiteX0" fmla="*/ 0 w 3680460"/>
                <a:gd name="connsiteY0" fmla="*/ 70475 h 684408"/>
                <a:gd name="connsiteX1" fmla="*/ 297180 w 3680460"/>
                <a:gd name="connsiteY1" fmla="*/ 1895 h 684408"/>
                <a:gd name="connsiteX2" fmla="*/ 1436370 w 3680460"/>
                <a:gd name="connsiteY2" fmla="*/ 198110 h 684408"/>
                <a:gd name="connsiteX3" fmla="*/ 1987868 w 3680460"/>
                <a:gd name="connsiteY3" fmla="*/ 559108 h 684408"/>
                <a:gd name="connsiteX4" fmla="*/ 2496502 w 3680460"/>
                <a:gd name="connsiteY4" fmla="*/ 683885 h 684408"/>
                <a:gd name="connsiteX5" fmla="*/ 3209925 w 3680460"/>
                <a:gd name="connsiteY5" fmla="*/ 683885 h 684408"/>
                <a:gd name="connsiteX6" fmla="*/ 3680460 w 3680460"/>
                <a:gd name="connsiteY6" fmla="*/ 527675 h 684408"/>
                <a:gd name="connsiteX0" fmla="*/ 0 w 3656648"/>
                <a:gd name="connsiteY0" fmla="*/ 70475 h 684408"/>
                <a:gd name="connsiteX1" fmla="*/ 297180 w 3656648"/>
                <a:gd name="connsiteY1" fmla="*/ 1895 h 684408"/>
                <a:gd name="connsiteX2" fmla="*/ 1436370 w 3656648"/>
                <a:gd name="connsiteY2" fmla="*/ 198110 h 684408"/>
                <a:gd name="connsiteX3" fmla="*/ 1987868 w 3656648"/>
                <a:gd name="connsiteY3" fmla="*/ 559108 h 684408"/>
                <a:gd name="connsiteX4" fmla="*/ 2496502 w 3656648"/>
                <a:gd name="connsiteY4" fmla="*/ 683885 h 684408"/>
                <a:gd name="connsiteX5" fmla="*/ 3209925 w 3656648"/>
                <a:gd name="connsiteY5" fmla="*/ 683885 h 684408"/>
                <a:gd name="connsiteX6" fmla="*/ 3656648 w 3656648"/>
                <a:gd name="connsiteY6" fmla="*/ 480050 h 684408"/>
                <a:gd name="connsiteX0" fmla="*/ 0 w 3656648"/>
                <a:gd name="connsiteY0" fmla="*/ 70475 h 684408"/>
                <a:gd name="connsiteX1" fmla="*/ 297180 w 3656648"/>
                <a:gd name="connsiteY1" fmla="*/ 1895 h 684408"/>
                <a:gd name="connsiteX2" fmla="*/ 1436370 w 3656648"/>
                <a:gd name="connsiteY2" fmla="*/ 198110 h 684408"/>
                <a:gd name="connsiteX3" fmla="*/ 1987868 w 3656648"/>
                <a:gd name="connsiteY3" fmla="*/ 559108 h 684408"/>
                <a:gd name="connsiteX4" fmla="*/ 2496502 w 3656648"/>
                <a:gd name="connsiteY4" fmla="*/ 683885 h 684408"/>
                <a:gd name="connsiteX5" fmla="*/ 3195638 w 3656648"/>
                <a:gd name="connsiteY5" fmla="*/ 669597 h 684408"/>
                <a:gd name="connsiteX6" fmla="*/ 3656648 w 3656648"/>
                <a:gd name="connsiteY6" fmla="*/ 480050 h 684408"/>
                <a:gd name="connsiteX0" fmla="*/ 0 w 3656648"/>
                <a:gd name="connsiteY0" fmla="*/ 70475 h 684408"/>
                <a:gd name="connsiteX1" fmla="*/ 297180 w 3656648"/>
                <a:gd name="connsiteY1" fmla="*/ 1895 h 684408"/>
                <a:gd name="connsiteX2" fmla="*/ 1436370 w 3656648"/>
                <a:gd name="connsiteY2" fmla="*/ 198110 h 684408"/>
                <a:gd name="connsiteX3" fmla="*/ 1987868 w 3656648"/>
                <a:gd name="connsiteY3" fmla="*/ 559108 h 684408"/>
                <a:gd name="connsiteX4" fmla="*/ 2496502 w 3656648"/>
                <a:gd name="connsiteY4" fmla="*/ 683885 h 684408"/>
                <a:gd name="connsiteX5" fmla="*/ 3195638 w 3656648"/>
                <a:gd name="connsiteY5" fmla="*/ 669597 h 684408"/>
                <a:gd name="connsiteX6" fmla="*/ 3656648 w 3656648"/>
                <a:gd name="connsiteY6" fmla="*/ 480050 h 684408"/>
                <a:gd name="connsiteX0" fmla="*/ 0 w 3656648"/>
                <a:gd name="connsiteY0" fmla="*/ 70475 h 670307"/>
                <a:gd name="connsiteX1" fmla="*/ 297180 w 3656648"/>
                <a:gd name="connsiteY1" fmla="*/ 1895 h 670307"/>
                <a:gd name="connsiteX2" fmla="*/ 1436370 w 3656648"/>
                <a:gd name="connsiteY2" fmla="*/ 198110 h 670307"/>
                <a:gd name="connsiteX3" fmla="*/ 1987868 w 3656648"/>
                <a:gd name="connsiteY3" fmla="*/ 559108 h 670307"/>
                <a:gd name="connsiteX4" fmla="*/ 2458402 w 3656648"/>
                <a:gd name="connsiteY4" fmla="*/ 669598 h 670307"/>
                <a:gd name="connsiteX5" fmla="*/ 3195638 w 3656648"/>
                <a:gd name="connsiteY5" fmla="*/ 669597 h 670307"/>
                <a:gd name="connsiteX6" fmla="*/ 3656648 w 3656648"/>
                <a:gd name="connsiteY6" fmla="*/ 480050 h 670307"/>
                <a:gd name="connsiteX0" fmla="*/ 0 w 3694748"/>
                <a:gd name="connsiteY0" fmla="*/ 51425 h 670307"/>
                <a:gd name="connsiteX1" fmla="*/ 335280 w 3694748"/>
                <a:gd name="connsiteY1" fmla="*/ 1895 h 670307"/>
                <a:gd name="connsiteX2" fmla="*/ 1474470 w 3694748"/>
                <a:gd name="connsiteY2" fmla="*/ 198110 h 670307"/>
                <a:gd name="connsiteX3" fmla="*/ 2025968 w 3694748"/>
                <a:gd name="connsiteY3" fmla="*/ 559108 h 670307"/>
                <a:gd name="connsiteX4" fmla="*/ 2496502 w 3694748"/>
                <a:gd name="connsiteY4" fmla="*/ 669598 h 670307"/>
                <a:gd name="connsiteX5" fmla="*/ 3233738 w 3694748"/>
                <a:gd name="connsiteY5" fmla="*/ 669597 h 670307"/>
                <a:gd name="connsiteX6" fmla="*/ 3694748 w 3694748"/>
                <a:gd name="connsiteY6" fmla="*/ 480050 h 670307"/>
                <a:gd name="connsiteX0" fmla="*/ 0 w 3694748"/>
                <a:gd name="connsiteY0" fmla="*/ 79632 h 698514"/>
                <a:gd name="connsiteX1" fmla="*/ 330517 w 3694748"/>
                <a:gd name="connsiteY1" fmla="*/ 1527 h 698514"/>
                <a:gd name="connsiteX2" fmla="*/ 1474470 w 3694748"/>
                <a:gd name="connsiteY2" fmla="*/ 226317 h 698514"/>
                <a:gd name="connsiteX3" fmla="*/ 2025968 w 3694748"/>
                <a:gd name="connsiteY3" fmla="*/ 587315 h 698514"/>
                <a:gd name="connsiteX4" fmla="*/ 2496502 w 3694748"/>
                <a:gd name="connsiteY4" fmla="*/ 697805 h 698514"/>
                <a:gd name="connsiteX5" fmla="*/ 3233738 w 3694748"/>
                <a:gd name="connsiteY5" fmla="*/ 697804 h 698514"/>
                <a:gd name="connsiteX6" fmla="*/ 3694748 w 3694748"/>
                <a:gd name="connsiteY6" fmla="*/ 508257 h 698514"/>
                <a:gd name="connsiteX0" fmla="*/ 0 w 3694748"/>
                <a:gd name="connsiteY0" fmla="*/ 78105 h 696987"/>
                <a:gd name="connsiteX1" fmla="*/ 330517 w 3694748"/>
                <a:gd name="connsiteY1" fmla="*/ 0 h 696987"/>
                <a:gd name="connsiteX2" fmla="*/ 1474470 w 3694748"/>
                <a:gd name="connsiteY2" fmla="*/ 224790 h 696987"/>
                <a:gd name="connsiteX3" fmla="*/ 2025968 w 3694748"/>
                <a:gd name="connsiteY3" fmla="*/ 585788 h 696987"/>
                <a:gd name="connsiteX4" fmla="*/ 2496502 w 3694748"/>
                <a:gd name="connsiteY4" fmla="*/ 696278 h 696987"/>
                <a:gd name="connsiteX5" fmla="*/ 3233738 w 3694748"/>
                <a:gd name="connsiteY5" fmla="*/ 696277 h 696987"/>
                <a:gd name="connsiteX6" fmla="*/ 3694748 w 3694748"/>
                <a:gd name="connsiteY6" fmla="*/ 506730 h 696987"/>
                <a:gd name="connsiteX0" fmla="*/ 0 w 3694748"/>
                <a:gd name="connsiteY0" fmla="*/ 78190 h 697072"/>
                <a:gd name="connsiteX1" fmla="*/ 330517 w 3694748"/>
                <a:gd name="connsiteY1" fmla="*/ 85 h 697072"/>
                <a:gd name="connsiteX2" fmla="*/ 1474470 w 3694748"/>
                <a:gd name="connsiteY2" fmla="*/ 224875 h 697072"/>
                <a:gd name="connsiteX3" fmla="*/ 2025968 w 3694748"/>
                <a:gd name="connsiteY3" fmla="*/ 585873 h 697072"/>
                <a:gd name="connsiteX4" fmla="*/ 2496502 w 3694748"/>
                <a:gd name="connsiteY4" fmla="*/ 696363 h 697072"/>
                <a:gd name="connsiteX5" fmla="*/ 3233738 w 3694748"/>
                <a:gd name="connsiteY5" fmla="*/ 696362 h 697072"/>
                <a:gd name="connsiteX6" fmla="*/ 3694748 w 3694748"/>
                <a:gd name="connsiteY6" fmla="*/ 506815 h 697072"/>
                <a:gd name="connsiteX0" fmla="*/ 0 w 3699511"/>
                <a:gd name="connsiteY0" fmla="*/ 111496 h 697041"/>
                <a:gd name="connsiteX1" fmla="*/ 335280 w 3699511"/>
                <a:gd name="connsiteY1" fmla="*/ 54 h 697041"/>
                <a:gd name="connsiteX2" fmla="*/ 1479233 w 3699511"/>
                <a:gd name="connsiteY2" fmla="*/ 224844 h 697041"/>
                <a:gd name="connsiteX3" fmla="*/ 2030731 w 3699511"/>
                <a:gd name="connsiteY3" fmla="*/ 585842 h 697041"/>
                <a:gd name="connsiteX4" fmla="*/ 2501265 w 3699511"/>
                <a:gd name="connsiteY4" fmla="*/ 696332 h 697041"/>
                <a:gd name="connsiteX5" fmla="*/ 3238501 w 3699511"/>
                <a:gd name="connsiteY5" fmla="*/ 696331 h 697041"/>
                <a:gd name="connsiteX6" fmla="*/ 3699511 w 3699511"/>
                <a:gd name="connsiteY6" fmla="*/ 506784 h 697041"/>
                <a:gd name="connsiteX0" fmla="*/ 0 w 3699511"/>
                <a:gd name="connsiteY0" fmla="*/ 111506 h 697051"/>
                <a:gd name="connsiteX1" fmla="*/ 335280 w 3699511"/>
                <a:gd name="connsiteY1" fmla="*/ 64 h 697051"/>
                <a:gd name="connsiteX2" fmla="*/ 1479233 w 3699511"/>
                <a:gd name="connsiteY2" fmla="*/ 224854 h 697051"/>
                <a:gd name="connsiteX3" fmla="*/ 2030731 w 3699511"/>
                <a:gd name="connsiteY3" fmla="*/ 585852 h 697051"/>
                <a:gd name="connsiteX4" fmla="*/ 2501265 w 3699511"/>
                <a:gd name="connsiteY4" fmla="*/ 696342 h 697051"/>
                <a:gd name="connsiteX5" fmla="*/ 3238501 w 3699511"/>
                <a:gd name="connsiteY5" fmla="*/ 696341 h 697051"/>
                <a:gd name="connsiteX6" fmla="*/ 3699511 w 3699511"/>
                <a:gd name="connsiteY6" fmla="*/ 506794 h 697051"/>
                <a:gd name="connsiteX0" fmla="*/ 0 w 3699511"/>
                <a:gd name="connsiteY0" fmla="*/ 106748 h 692293"/>
                <a:gd name="connsiteX1" fmla="*/ 373380 w 3699511"/>
                <a:gd name="connsiteY1" fmla="*/ 69 h 692293"/>
                <a:gd name="connsiteX2" fmla="*/ 1479233 w 3699511"/>
                <a:gd name="connsiteY2" fmla="*/ 220096 h 692293"/>
                <a:gd name="connsiteX3" fmla="*/ 2030731 w 3699511"/>
                <a:gd name="connsiteY3" fmla="*/ 581094 h 692293"/>
                <a:gd name="connsiteX4" fmla="*/ 2501265 w 3699511"/>
                <a:gd name="connsiteY4" fmla="*/ 691584 h 692293"/>
                <a:gd name="connsiteX5" fmla="*/ 3238501 w 3699511"/>
                <a:gd name="connsiteY5" fmla="*/ 691583 h 692293"/>
                <a:gd name="connsiteX6" fmla="*/ 3699511 w 3699511"/>
                <a:gd name="connsiteY6" fmla="*/ 502036 h 692293"/>
                <a:gd name="connsiteX0" fmla="*/ 0 w 3586332"/>
                <a:gd name="connsiteY0" fmla="*/ 73680 h 692351"/>
                <a:gd name="connsiteX1" fmla="*/ 260201 w 3586332"/>
                <a:gd name="connsiteY1" fmla="*/ 127 h 692351"/>
                <a:gd name="connsiteX2" fmla="*/ 1366054 w 3586332"/>
                <a:gd name="connsiteY2" fmla="*/ 220154 h 692351"/>
                <a:gd name="connsiteX3" fmla="*/ 1917552 w 3586332"/>
                <a:gd name="connsiteY3" fmla="*/ 581152 h 692351"/>
                <a:gd name="connsiteX4" fmla="*/ 2388086 w 3586332"/>
                <a:gd name="connsiteY4" fmla="*/ 691642 h 692351"/>
                <a:gd name="connsiteX5" fmla="*/ 3125322 w 3586332"/>
                <a:gd name="connsiteY5" fmla="*/ 691641 h 692351"/>
                <a:gd name="connsiteX6" fmla="*/ 3586332 w 3586332"/>
                <a:gd name="connsiteY6" fmla="*/ 502094 h 692351"/>
                <a:gd name="connsiteX0" fmla="*/ 0 w 3580811"/>
                <a:gd name="connsiteY0" fmla="*/ 65433 h 692386"/>
                <a:gd name="connsiteX1" fmla="*/ 254680 w 3580811"/>
                <a:gd name="connsiteY1" fmla="*/ 162 h 692386"/>
                <a:gd name="connsiteX2" fmla="*/ 1360533 w 3580811"/>
                <a:gd name="connsiteY2" fmla="*/ 220189 h 692386"/>
                <a:gd name="connsiteX3" fmla="*/ 1912031 w 3580811"/>
                <a:gd name="connsiteY3" fmla="*/ 581187 h 692386"/>
                <a:gd name="connsiteX4" fmla="*/ 2382565 w 3580811"/>
                <a:gd name="connsiteY4" fmla="*/ 691677 h 692386"/>
                <a:gd name="connsiteX5" fmla="*/ 3119801 w 3580811"/>
                <a:gd name="connsiteY5" fmla="*/ 691676 h 692386"/>
                <a:gd name="connsiteX6" fmla="*/ 3580811 w 3580811"/>
                <a:gd name="connsiteY6" fmla="*/ 502129 h 692386"/>
                <a:gd name="connsiteX0" fmla="*/ 0 w 3580811"/>
                <a:gd name="connsiteY0" fmla="*/ 54483 h 681436"/>
                <a:gd name="connsiteX1" fmla="*/ 319551 w 3580811"/>
                <a:gd name="connsiteY1" fmla="*/ 254 h 681436"/>
                <a:gd name="connsiteX2" fmla="*/ 1360533 w 3580811"/>
                <a:gd name="connsiteY2" fmla="*/ 209239 h 681436"/>
                <a:gd name="connsiteX3" fmla="*/ 1912031 w 3580811"/>
                <a:gd name="connsiteY3" fmla="*/ 570237 h 681436"/>
                <a:gd name="connsiteX4" fmla="*/ 2382565 w 3580811"/>
                <a:gd name="connsiteY4" fmla="*/ 680727 h 681436"/>
                <a:gd name="connsiteX5" fmla="*/ 3119801 w 3580811"/>
                <a:gd name="connsiteY5" fmla="*/ 680726 h 681436"/>
                <a:gd name="connsiteX6" fmla="*/ 3580811 w 3580811"/>
                <a:gd name="connsiteY6" fmla="*/ 491179 h 681436"/>
                <a:gd name="connsiteX0" fmla="*/ 0 w 3580811"/>
                <a:gd name="connsiteY0" fmla="*/ 62689 h 689642"/>
                <a:gd name="connsiteX1" fmla="*/ 311270 w 3580811"/>
                <a:gd name="connsiteY1" fmla="*/ 178 h 689642"/>
                <a:gd name="connsiteX2" fmla="*/ 1360533 w 3580811"/>
                <a:gd name="connsiteY2" fmla="*/ 217445 h 689642"/>
                <a:gd name="connsiteX3" fmla="*/ 1912031 w 3580811"/>
                <a:gd name="connsiteY3" fmla="*/ 578443 h 689642"/>
                <a:gd name="connsiteX4" fmla="*/ 2382565 w 3580811"/>
                <a:gd name="connsiteY4" fmla="*/ 688933 h 689642"/>
                <a:gd name="connsiteX5" fmla="*/ 3119801 w 3580811"/>
                <a:gd name="connsiteY5" fmla="*/ 688932 h 689642"/>
                <a:gd name="connsiteX6" fmla="*/ 3580811 w 3580811"/>
                <a:gd name="connsiteY6" fmla="*/ 499385 h 689642"/>
                <a:gd name="connsiteX0" fmla="*/ 0 w 3547685"/>
                <a:gd name="connsiteY0" fmla="*/ 56530 h 689693"/>
                <a:gd name="connsiteX1" fmla="*/ 278144 w 3547685"/>
                <a:gd name="connsiteY1" fmla="*/ 229 h 689693"/>
                <a:gd name="connsiteX2" fmla="*/ 1327407 w 3547685"/>
                <a:gd name="connsiteY2" fmla="*/ 217496 h 689693"/>
                <a:gd name="connsiteX3" fmla="*/ 1878905 w 3547685"/>
                <a:gd name="connsiteY3" fmla="*/ 578494 h 689693"/>
                <a:gd name="connsiteX4" fmla="*/ 2349439 w 3547685"/>
                <a:gd name="connsiteY4" fmla="*/ 688984 h 689693"/>
                <a:gd name="connsiteX5" fmla="*/ 3086675 w 3547685"/>
                <a:gd name="connsiteY5" fmla="*/ 688983 h 689693"/>
                <a:gd name="connsiteX6" fmla="*/ 3547685 w 3547685"/>
                <a:gd name="connsiteY6" fmla="*/ 499436 h 689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47685" h="689693">
                  <a:moveTo>
                    <a:pt x="0" y="56530"/>
                  </a:moveTo>
                  <a:cubicBezTo>
                    <a:pt x="110172" y="16208"/>
                    <a:pt x="115584" y="-2311"/>
                    <a:pt x="278144" y="229"/>
                  </a:cubicBezTo>
                  <a:cubicBezTo>
                    <a:pt x="530875" y="40234"/>
                    <a:pt x="1060614" y="121119"/>
                    <a:pt x="1327407" y="217496"/>
                  </a:cubicBezTo>
                  <a:cubicBezTo>
                    <a:pt x="1594201" y="313874"/>
                    <a:pt x="1691898" y="440699"/>
                    <a:pt x="1878905" y="578494"/>
                  </a:cubicBezTo>
                  <a:cubicBezTo>
                    <a:pt x="2029400" y="662948"/>
                    <a:pt x="2170369" y="695017"/>
                    <a:pt x="2349439" y="688984"/>
                  </a:cubicBezTo>
                  <a:lnTo>
                    <a:pt x="3086675" y="688983"/>
                  </a:lnTo>
                  <a:cubicBezTo>
                    <a:pt x="3278445" y="625801"/>
                    <a:pt x="3394015" y="562618"/>
                    <a:pt x="3547685" y="499436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lg" len="med"/>
              <a:tailEnd type="stealth" w="lg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 6">
              <a:extLst>
                <a:ext uri="{FF2B5EF4-FFF2-40B4-BE49-F238E27FC236}">
                  <a16:creationId xmlns:a16="http://schemas.microsoft.com/office/drawing/2014/main" id="{25669CDA-34F7-10D1-FE6A-74DF1DA9F763}"/>
                </a:ext>
              </a:extLst>
            </p:cNvPr>
            <p:cNvSpPr/>
            <p:nvPr/>
          </p:nvSpPr>
          <p:spPr bwMode="auto">
            <a:xfrm>
              <a:off x="5833943" y="4123292"/>
              <a:ext cx="2490907" cy="29402"/>
            </a:xfrm>
            <a:custGeom>
              <a:avLst/>
              <a:gdLst>
                <a:gd name="connsiteX0" fmla="*/ 0 w 2851150"/>
                <a:gd name="connsiteY0" fmla="*/ 19050 h 19050"/>
                <a:gd name="connsiteX1" fmla="*/ 2851150 w 2851150"/>
                <a:gd name="connsiteY1" fmla="*/ 0 h 19050"/>
                <a:gd name="connsiteX0" fmla="*/ 0 w 2503330"/>
                <a:gd name="connsiteY0" fmla="*/ 19050 h 19050"/>
                <a:gd name="connsiteX1" fmla="*/ 2503330 w 2503330"/>
                <a:gd name="connsiteY1" fmla="*/ 0 h 19050"/>
                <a:gd name="connsiteX0" fmla="*/ 0 w 2497119"/>
                <a:gd name="connsiteY0" fmla="*/ 56315 h 56315"/>
                <a:gd name="connsiteX1" fmla="*/ 2497119 w 2497119"/>
                <a:gd name="connsiteY1" fmla="*/ 0 h 56315"/>
                <a:gd name="connsiteX0" fmla="*/ 0 w 2490908"/>
                <a:gd name="connsiteY0" fmla="*/ 29401 h 29401"/>
                <a:gd name="connsiteX1" fmla="*/ 2490908 w 2490908"/>
                <a:gd name="connsiteY1" fmla="*/ 0 h 29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90908" h="29401">
                  <a:moveTo>
                    <a:pt x="0" y="29401"/>
                  </a:moveTo>
                  <a:lnTo>
                    <a:pt x="2490908" y="0"/>
                  </a:ln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none" w="lg" len="med"/>
              <a:tailEnd type="stealth" w="lg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任意多边形 7">
              <a:extLst>
                <a:ext uri="{FF2B5EF4-FFF2-40B4-BE49-F238E27FC236}">
                  <a16:creationId xmlns:a16="http://schemas.microsoft.com/office/drawing/2014/main" id="{262A3E3A-5E1A-9E09-2DD1-5B47E590F1BF}"/>
                </a:ext>
              </a:extLst>
            </p:cNvPr>
            <p:cNvSpPr/>
            <p:nvPr/>
          </p:nvSpPr>
          <p:spPr bwMode="auto">
            <a:xfrm>
              <a:off x="7953153" y="3682325"/>
              <a:ext cx="591460" cy="2278464"/>
            </a:xfrm>
            <a:custGeom>
              <a:avLst/>
              <a:gdLst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6850 w 679450"/>
                <a:gd name="connsiteY2" fmla="*/ 245110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6850 w 679450"/>
                <a:gd name="connsiteY2" fmla="*/ 245110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0500 w 679450"/>
                <a:gd name="connsiteY2" fmla="*/ 239395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0500 w 679450"/>
                <a:gd name="connsiteY2" fmla="*/ 2393950 h 3644900"/>
                <a:gd name="connsiteX3" fmla="*/ 400050 w 679450"/>
                <a:gd name="connsiteY3" fmla="*/ 3079750 h 3644900"/>
                <a:gd name="connsiteX4" fmla="*/ 679450 w 679450"/>
                <a:gd name="connsiteY4" fmla="*/ 3644900 h 3644900"/>
                <a:gd name="connsiteX0" fmla="*/ 0 w 679450"/>
                <a:gd name="connsiteY0" fmla="*/ 0 h 3644900"/>
                <a:gd name="connsiteX1" fmla="*/ 133350 w 679450"/>
                <a:gd name="connsiteY1" fmla="*/ 1835150 h 3644900"/>
                <a:gd name="connsiteX2" fmla="*/ 190500 w 679450"/>
                <a:gd name="connsiteY2" fmla="*/ 2393950 h 3644900"/>
                <a:gd name="connsiteX3" fmla="*/ 387350 w 679450"/>
                <a:gd name="connsiteY3" fmla="*/ 3073400 h 3644900"/>
                <a:gd name="connsiteX4" fmla="*/ 679450 w 679450"/>
                <a:gd name="connsiteY4" fmla="*/ 3644900 h 3644900"/>
                <a:gd name="connsiteX0" fmla="*/ 0 w 580073"/>
                <a:gd name="connsiteY0" fmla="*/ 0 h 2286747"/>
                <a:gd name="connsiteX1" fmla="*/ 33973 w 580073"/>
                <a:gd name="connsiteY1" fmla="*/ 476997 h 2286747"/>
                <a:gd name="connsiteX2" fmla="*/ 91123 w 580073"/>
                <a:gd name="connsiteY2" fmla="*/ 1035797 h 2286747"/>
                <a:gd name="connsiteX3" fmla="*/ 287973 w 580073"/>
                <a:gd name="connsiteY3" fmla="*/ 1715247 h 2286747"/>
                <a:gd name="connsiteX4" fmla="*/ 580073 w 580073"/>
                <a:gd name="connsiteY4" fmla="*/ 2286747 h 2286747"/>
                <a:gd name="connsiteX0" fmla="*/ 0 w 574897"/>
                <a:gd name="connsiteY0" fmla="*/ 0 h 2288817"/>
                <a:gd name="connsiteX1" fmla="*/ 28797 w 574897"/>
                <a:gd name="connsiteY1" fmla="*/ 479067 h 2288817"/>
                <a:gd name="connsiteX2" fmla="*/ 85947 w 574897"/>
                <a:gd name="connsiteY2" fmla="*/ 1037867 h 2288817"/>
                <a:gd name="connsiteX3" fmla="*/ 282797 w 574897"/>
                <a:gd name="connsiteY3" fmla="*/ 1717317 h 2288817"/>
                <a:gd name="connsiteX4" fmla="*/ 574897 w 574897"/>
                <a:gd name="connsiteY4" fmla="*/ 2288817 h 2288817"/>
                <a:gd name="connsiteX0" fmla="*/ 0 w 574897"/>
                <a:gd name="connsiteY0" fmla="*/ 0 h 2288817"/>
                <a:gd name="connsiteX1" fmla="*/ 28797 w 574897"/>
                <a:gd name="connsiteY1" fmla="*/ 479067 h 2288817"/>
                <a:gd name="connsiteX2" fmla="*/ 99749 w 574897"/>
                <a:gd name="connsiteY2" fmla="*/ 1046148 h 2288817"/>
                <a:gd name="connsiteX3" fmla="*/ 282797 w 574897"/>
                <a:gd name="connsiteY3" fmla="*/ 1717317 h 2288817"/>
                <a:gd name="connsiteX4" fmla="*/ 574897 w 574897"/>
                <a:gd name="connsiteY4" fmla="*/ 2288817 h 2288817"/>
                <a:gd name="connsiteX0" fmla="*/ 0 w 574897"/>
                <a:gd name="connsiteY0" fmla="*/ 0 h 2288817"/>
                <a:gd name="connsiteX1" fmla="*/ 28797 w 574897"/>
                <a:gd name="connsiteY1" fmla="*/ 479067 h 2288817"/>
                <a:gd name="connsiteX2" fmla="*/ 99749 w 574897"/>
                <a:gd name="connsiteY2" fmla="*/ 1046148 h 2288817"/>
                <a:gd name="connsiteX3" fmla="*/ 303501 w 574897"/>
                <a:gd name="connsiteY3" fmla="*/ 1721457 h 2288817"/>
                <a:gd name="connsiteX4" fmla="*/ 574897 w 574897"/>
                <a:gd name="connsiteY4" fmla="*/ 2288817 h 2288817"/>
                <a:gd name="connsiteX0" fmla="*/ 0 w 591460"/>
                <a:gd name="connsiteY0" fmla="*/ 0 h 2278465"/>
                <a:gd name="connsiteX1" fmla="*/ 28797 w 591460"/>
                <a:gd name="connsiteY1" fmla="*/ 479067 h 2278465"/>
                <a:gd name="connsiteX2" fmla="*/ 99749 w 591460"/>
                <a:gd name="connsiteY2" fmla="*/ 1046148 h 2278465"/>
                <a:gd name="connsiteX3" fmla="*/ 303501 w 591460"/>
                <a:gd name="connsiteY3" fmla="*/ 1721457 h 2278465"/>
                <a:gd name="connsiteX4" fmla="*/ 591460 w 591460"/>
                <a:gd name="connsiteY4" fmla="*/ 2278465 h 2278465"/>
                <a:gd name="connsiteX0" fmla="*/ 0 w 591460"/>
                <a:gd name="connsiteY0" fmla="*/ 0 h 2278465"/>
                <a:gd name="connsiteX1" fmla="*/ 28797 w 591460"/>
                <a:gd name="connsiteY1" fmla="*/ 479067 h 2278465"/>
                <a:gd name="connsiteX2" fmla="*/ 99749 w 591460"/>
                <a:gd name="connsiteY2" fmla="*/ 1046148 h 2278465"/>
                <a:gd name="connsiteX3" fmla="*/ 303501 w 591460"/>
                <a:gd name="connsiteY3" fmla="*/ 1721457 h 2278465"/>
                <a:gd name="connsiteX4" fmla="*/ 591460 w 591460"/>
                <a:gd name="connsiteY4" fmla="*/ 2278465 h 2278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1460" h="2278465">
                  <a:moveTo>
                    <a:pt x="0" y="0"/>
                  </a:moveTo>
                  <a:lnTo>
                    <a:pt x="28797" y="479067"/>
                  </a:lnTo>
                  <a:cubicBezTo>
                    <a:pt x="47847" y="665334"/>
                    <a:pt x="80699" y="859881"/>
                    <a:pt x="99749" y="1046148"/>
                  </a:cubicBezTo>
                  <a:cubicBezTo>
                    <a:pt x="154782" y="1338248"/>
                    <a:pt x="204018" y="1499207"/>
                    <a:pt x="303501" y="1721457"/>
                  </a:cubicBezTo>
                  <a:cubicBezTo>
                    <a:pt x="399487" y="1907126"/>
                    <a:pt x="478911" y="2078303"/>
                    <a:pt x="591460" y="2278465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任意多边形 36">
              <a:extLst>
                <a:ext uri="{FF2B5EF4-FFF2-40B4-BE49-F238E27FC236}">
                  <a16:creationId xmlns:a16="http://schemas.microsoft.com/office/drawing/2014/main" id="{418F0FF9-7AC8-40DF-BEF0-18E146E3C940}"/>
                </a:ext>
              </a:extLst>
            </p:cNvPr>
            <p:cNvSpPr/>
            <p:nvPr/>
          </p:nvSpPr>
          <p:spPr bwMode="auto">
            <a:xfrm>
              <a:off x="7380350" y="3676942"/>
              <a:ext cx="65198" cy="2164713"/>
            </a:xfrm>
            <a:custGeom>
              <a:avLst/>
              <a:gdLst>
                <a:gd name="connsiteX0" fmla="*/ 0 w 101600"/>
                <a:gd name="connsiteY0" fmla="*/ 0 h 3492500"/>
                <a:gd name="connsiteX1" fmla="*/ 88900 w 101600"/>
                <a:gd name="connsiteY1" fmla="*/ 2647950 h 3492500"/>
                <a:gd name="connsiteX2" fmla="*/ 101600 w 101600"/>
                <a:gd name="connsiteY2" fmla="*/ 3492500 h 3492500"/>
                <a:gd name="connsiteX0" fmla="*/ 0 w 35349"/>
                <a:gd name="connsiteY0" fmla="*/ 0 h 2142629"/>
                <a:gd name="connsiteX1" fmla="*/ 22649 w 35349"/>
                <a:gd name="connsiteY1" fmla="*/ 1298079 h 2142629"/>
                <a:gd name="connsiteX2" fmla="*/ 35349 w 35349"/>
                <a:gd name="connsiteY2" fmla="*/ 2142629 h 2142629"/>
                <a:gd name="connsiteX0" fmla="*/ 0 w 41972"/>
                <a:gd name="connsiteY0" fmla="*/ 0 h 2142629"/>
                <a:gd name="connsiteX1" fmla="*/ 41972 w 41972"/>
                <a:gd name="connsiteY1" fmla="*/ 1300840 h 2142629"/>
                <a:gd name="connsiteX2" fmla="*/ 35349 w 41972"/>
                <a:gd name="connsiteY2" fmla="*/ 2142629 h 2142629"/>
                <a:gd name="connsiteX0" fmla="*/ 0 w 42856"/>
                <a:gd name="connsiteY0" fmla="*/ 0 h 2159192"/>
                <a:gd name="connsiteX1" fmla="*/ 41972 w 42856"/>
                <a:gd name="connsiteY1" fmla="*/ 1300840 h 2159192"/>
                <a:gd name="connsiteX2" fmla="*/ 42249 w 42856"/>
                <a:gd name="connsiteY2" fmla="*/ 2159192 h 2159192"/>
                <a:gd name="connsiteX0" fmla="*/ 0 w 51396"/>
                <a:gd name="connsiteY0" fmla="*/ 0 h 2159192"/>
                <a:gd name="connsiteX1" fmla="*/ 41972 w 51396"/>
                <a:gd name="connsiteY1" fmla="*/ 1300840 h 2159192"/>
                <a:gd name="connsiteX2" fmla="*/ 42249 w 51396"/>
                <a:gd name="connsiteY2" fmla="*/ 2159192 h 2159192"/>
                <a:gd name="connsiteX0" fmla="*/ 0 w 65199"/>
                <a:gd name="connsiteY0" fmla="*/ 0 h 2164713"/>
                <a:gd name="connsiteX1" fmla="*/ 55775 w 65199"/>
                <a:gd name="connsiteY1" fmla="*/ 1306361 h 2164713"/>
                <a:gd name="connsiteX2" fmla="*/ 56052 w 65199"/>
                <a:gd name="connsiteY2" fmla="*/ 2164713 h 2164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199" h="2164713">
                  <a:moveTo>
                    <a:pt x="0" y="0"/>
                  </a:moveTo>
                  <a:lnTo>
                    <a:pt x="55775" y="1306361"/>
                  </a:lnTo>
                  <a:cubicBezTo>
                    <a:pt x="75651" y="1636645"/>
                    <a:pt x="58260" y="1884117"/>
                    <a:pt x="56052" y="2164713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任意多边形 37">
              <a:extLst>
                <a:ext uri="{FF2B5EF4-FFF2-40B4-BE49-F238E27FC236}">
                  <a16:creationId xmlns:a16="http://schemas.microsoft.com/office/drawing/2014/main" id="{750742FB-3BC7-DADF-7B21-029CBF9046F5}"/>
                </a:ext>
              </a:extLst>
            </p:cNvPr>
            <p:cNvSpPr/>
            <p:nvPr/>
          </p:nvSpPr>
          <p:spPr bwMode="auto">
            <a:xfrm>
              <a:off x="6553200" y="3674130"/>
              <a:ext cx="292652" cy="1719162"/>
            </a:xfrm>
            <a:custGeom>
              <a:avLst/>
              <a:gdLst>
                <a:gd name="connsiteX0" fmla="*/ 234950 w 311150"/>
                <a:gd name="connsiteY0" fmla="*/ 0 h 3067050"/>
                <a:gd name="connsiteX1" fmla="*/ 273050 w 311150"/>
                <a:gd name="connsiteY1" fmla="*/ 1397000 h 3067050"/>
                <a:gd name="connsiteX2" fmla="*/ 311150 w 311150"/>
                <a:gd name="connsiteY2" fmla="*/ 1758950 h 3067050"/>
                <a:gd name="connsiteX3" fmla="*/ 298450 w 311150"/>
                <a:gd name="connsiteY3" fmla="*/ 2260600 h 3067050"/>
                <a:gd name="connsiteX4" fmla="*/ 127000 w 311150"/>
                <a:gd name="connsiteY4" fmla="*/ 2628900 h 3067050"/>
                <a:gd name="connsiteX5" fmla="*/ 0 w 311150"/>
                <a:gd name="connsiteY5" fmla="*/ 2882900 h 3067050"/>
                <a:gd name="connsiteX6" fmla="*/ 12700 w 311150"/>
                <a:gd name="connsiteY6" fmla="*/ 3067050 h 3067050"/>
                <a:gd name="connsiteX0" fmla="*/ 234950 w 298450"/>
                <a:gd name="connsiteY0" fmla="*/ 0 h 3067050"/>
                <a:gd name="connsiteX1" fmla="*/ 273050 w 298450"/>
                <a:gd name="connsiteY1" fmla="*/ 1397000 h 3067050"/>
                <a:gd name="connsiteX2" fmla="*/ 284956 w 298450"/>
                <a:gd name="connsiteY2" fmla="*/ 1761331 h 3067050"/>
                <a:gd name="connsiteX3" fmla="*/ 298450 w 298450"/>
                <a:gd name="connsiteY3" fmla="*/ 2260600 h 3067050"/>
                <a:gd name="connsiteX4" fmla="*/ 127000 w 298450"/>
                <a:gd name="connsiteY4" fmla="*/ 2628900 h 3067050"/>
                <a:gd name="connsiteX5" fmla="*/ 0 w 298450"/>
                <a:gd name="connsiteY5" fmla="*/ 2882900 h 3067050"/>
                <a:gd name="connsiteX6" fmla="*/ 12700 w 298450"/>
                <a:gd name="connsiteY6" fmla="*/ 3067050 h 3067050"/>
                <a:gd name="connsiteX0" fmla="*/ 234950 w 298450"/>
                <a:gd name="connsiteY0" fmla="*/ 0 h 3067050"/>
                <a:gd name="connsiteX1" fmla="*/ 273050 w 298450"/>
                <a:gd name="connsiteY1" fmla="*/ 1397000 h 3067050"/>
                <a:gd name="connsiteX2" fmla="*/ 284956 w 298450"/>
                <a:gd name="connsiteY2" fmla="*/ 1761331 h 3067050"/>
                <a:gd name="connsiteX3" fmla="*/ 298450 w 298450"/>
                <a:gd name="connsiteY3" fmla="*/ 2260600 h 3067050"/>
                <a:gd name="connsiteX4" fmla="*/ 127000 w 298450"/>
                <a:gd name="connsiteY4" fmla="*/ 2628900 h 3067050"/>
                <a:gd name="connsiteX5" fmla="*/ 0 w 298450"/>
                <a:gd name="connsiteY5" fmla="*/ 2882900 h 3067050"/>
                <a:gd name="connsiteX6" fmla="*/ 12700 w 298450"/>
                <a:gd name="connsiteY6" fmla="*/ 3067050 h 3067050"/>
                <a:gd name="connsiteX0" fmla="*/ 234950 w 298450"/>
                <a:gd name="connsiteY0" fmla="*/ 0 h 3067050"/>
                <a:gd name="connsiteX1" fmla="*/ 273050 w 298450"/>
                <a:gd name="connsiteY1" fmla="*/ 1332706 h 3067050"/>
                <a:gd name="connsiteX2" fmla="*/ 284956 w 298450"/>
                <a:gd name="connsiteY2" fmla="*/ 1761331 h 3067050"/>
                <a:gd name="connsiteX3" fmla="*/ 298450 w 298450"/>
                <a:gd name="connsiteY3" fmla="*/ 2260600 h 3067050"/>
                <a:gd name="connsiteX4" fmla="*/ 127000 w 298450"/>
                <a:gd name="connsiteY4" fmla="*/ 2628900 h 3067050"/>
                <a:gd name="connsiteX5" fmla="*/ 0 w 298450"/>
                <a:gd name="connsiteY5" fmla="*/ 2882900 h 3067050"/>
                <a:gd name="connsiteX6" fmla="*/ 12700 w 298450"/>
                <a:gd name="connsiteY6" fmla="*/ 3067050 h 3067050"/>
                <a:gd name="connsiteX0" fmla="*/ 234950 w 307290"/>
                <a:gd name="connsiteY0" fmla="*/ 0 h 3067050"/>
                <a:gd name="connsiteX1" fmla="*/ 273050 w 307290"/>
                <a:gd name="connsiteY1" fmla="*/ 1332706 h 3067050"/>
                <a:gd name="connsiteX2" fmla="*/ 299243 w 307290"/>
                <a:gd name="connsiteY2" fmla="*/ 1761331 h 3067050"/>
                <a:gd name="connsiteX3" fmla="*/ 298450 w 307290"/>
                <a:gd name="connsiteY3" fmla="*/ 2260600 h 3067050"/>
                <a:gd name="connsiteX4" fmla="*/ 127000 w 307290"/>
                <a:gd name="connsiteY4" fmla="*/ 2628900 h 3067050"/>
                <a:gd name="connsiteX5" fmla="*/ 0 w 307290"/>
                <a:gd name="connsiteY5" fmla="*/ 2882900 h 3067050"/>
                <a:gd name="connsiteX6" fmla="*/ 12700 w 307290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98450 w 300567"/>
                <a:gd name="connsiteY3" fmla="*/ 2260600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79400 w 300567"/>
                <a:gd name="connsiteY3" fmla="*/ 2255837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127000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72232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72232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34950 w 300567"/>
                <a:gd name="connsiteY0" fmla="*/ 0 h 3067050"/>
                <a:gd name="connsiteX1" fmla="*/ 273050 w 300567"/>
                <a:gd name="connsiteY1" fmla="*/ 1332706 h 3067050"/>
                <a:gd name="connsiteX2" fmla="*/ 299243 w 300567"/>
                <a:gd name="connsiteY2" fmla="*/ 1761331 h 3067050"/>
                <a:gd name="connsiteX3" fmla="*/ 286543 w 300567"/>
                <a:gd name="connsiteY3" fmla="*/ 2248693 h 3067050"/>
                <a:gd name="connsiteX4" fmla="*/ 72232 w 300567"/>
                <a:gd name="connsiteY4" fmla="*/ 2628900 h 3067050"/>
                <a:gd name="connsiteX5" fmla="*/ 0 w 300567"/>
                <a:gd name="connsiteY5" fmla="*/ 2882900 h 3067050"/>
                <a:gd name="connsiteX6" fmla="*/ 12700 w 3005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9532 w 287867"/>
                <a:gd name="connsiteY4" fmla="*/ 2628900 h 3067050"/>
                <a:gd name="connsiteX5" fmla="*/ 8731 w 287867"/>
                <a:gd name="connsiteY5" fmla="*/ 2882900 h 3067050"/>
                <a:gd name="connsiteX6" fmla="*/ 0 w 2878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9532 w 287867"/>
                <a:gd name="connsiteY4" fmla="*/ 2628900 h 3067050"/>
                <a:gd name="connsiteX5" fmla="*/ 8731 w 287867"/>
                <a:gd name="connsiteY5" fmla="*/ 2882900 h 3067050"/>
                <a:gd name="connsiteX6" fmla="*/ 0 w 2878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9532 w 287867"/>
                <a:gd name="connsiteY4" fmla="*/ 2628900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22536 w 288153"/>
                <a:gd name="connsiteY0" fmla="*/ 0 h 3067050"/>
                <a:gd name="connsiteX1" fmla="*/ 260636 w 288153"/>
                <a:gd name="connsiteY1" fmla="*/ 1332706 h 3067050"/>
                <a:gd name="connsiteX2" fmla="*/ 286829 w 288153"/>
                <a:gd name="connsiteY2" fmla="*/ 1761331 h 3067050"/>
                <a:gd name="connsiteX3" fmla="*/ 274129 w 288153"/>
                <a:gd name="connsiteY3" fmla="*/ 2248693 h 3067050"/>
                <a:gd name="connsiteX4" fmla="*/ 57437 w 288153"/>
                <a:gd name="connsiteY4" fmla="*/ 2645569 h 3067050"/>
                <a:gd name="connsiteX5" fmla="*/ 9017 w 288153"/>
                <a:gd name="connsiteY5" fmla="*/ 2921000 h 3067050"/>
                <a:gd name="connsiteX6" fmla="*/ 286 w 288153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7151 w 287867"/>
                <a:gd name="connsiteY4" fmla="*/ 2645569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22250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7151 w 287867"/>
                <a:gd name="connsiteY4" fmla="*/ 2645569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29393 w 287867"/>
                <a:gd name="connsiteY0" fmla="*/ 0 h 3067050"/>
                <a:gd name="connsiteX1" fmla="*/ 260350 w 287867"/>
                <a:gd name="connsiteY1" fmla="*/ 1332706 h 3067050"/>
                <a:gd name="connsiteX2" fmla="*/ 286543 w 287867"/>
                <a:gd name="connsiteY2" fmla="*/ 1761331 h 3067050"/>
                <a:gd name="connsiteX3" fmla="*/ 273843 w 287867"/>
                <a:gd name="connsiteY3" fmla="*/ 2248693 h 3067050"/>
                <a:gd name="connsiteX4" fmla="*/ 57151 w 287867"/>
                <a:gd name="connsiteY4" fmla="*/ 2645569 h 3067050"/>
                <a:gd name="connsiteX5" fmla="*/ 8731 w 287867"/>
                <a:gd name="connsiteY5" fmla="*/ 2921000 h 3067050"/>
                <a:gd name="connsiteX6" fmla="*/ 0 w 287867"/>
                <a:gd name="connsiteY6" fmla="*/ 3067050 h 3067050"/>
                <a:gd name="connsiteX0" fmla="*/ 260350 w 287867"/>
                <a:gd name="connsiteY0" fmla="*/ 0 h 1734344"/>
                <a:gd name="connsiteX1" fmla="*/ 286543 w 287867"/>
                <a:gd name="connsiteY1" fmla="*/ 428625 h 1734344"/>
                <a:gd name="connsiteX2" fmla="*/ 273843 w 287867"/>
                <a:gd name="connsiteY2" fmla="*/ 915987 h 1734344"/>
                <a:gd name="connsiteX3" fmla="*/ 57151 w 287867"/>
                <a:gd name="connsiteY3" fmla="*/ 1312863 h 1734344"/>
                <a:gd name="connsiteX4" fmla="*/ 8731 w 287867"/>
                <a:gd name="connsiteY4" fmla="*/ 1588294 h 1734344"/>
                <a:gd name="connsiteX5" fmla="*/ 0 w 287867"/>
                <a:gd name="connsiteY5" fmla="*/ 1734344 h 1734344"/>
                <a:gd name="connsiteX0" fmla="*/ 261730 w 287920"/>
                <a:gd name="connsiteY0" fmla="*/ 0 h 1710880"/>
                <a:gd name="connsiteX1" fmla="*/ 286543 w 287920"/>
                <a:gd name="connsiteY1" fmla="*/ 405161 h 1710880"/>
                <a:gd name="connsiteX2" fmla="*/ 273843 w 287920"/>
                <a:gd name="connsiteY2" fmla="*/ 892523 h 1710880"/>
                <a:gd name="connsiteX3" fmla="*/ 57151 w 287920"/>
                <a:gd name="connsiteY3" fmla="*/ 1289399 h 1710880"/>
                <a:gd name="connsiteX4" fmla="*/ 8731 w 287920"/>
                <a:gd name="connsiteY4" fmla="*/ 1564830 h 1710880"/>
                <a:gd name="connsiteX5" fmla="*/ 0 w 287920"/>
                <a:gd name="connsiteY5" fmla="*/ 1710880 h 1710880"/>
                <a:gd name="connsiteX0" fmla="*/ 261730 w 287920"/>
                <a:gd name="connsiteY0" fmla="*/ 0 h 1719161"/>
                <a:gd name="connsiteX1" fmla="*/ 286543 w 287920"/>
                <a:gd name="connsiteY1" fmla="*/ 413442 h 1719161"/>
                <a:gd name="connsiteX2" fmla="*/ 273843 w 287920"/>
                <a:gd name="connsiteY2" fmla="*/ 900804 h 1719161"/>
                <a:gd name="connsiteX3" fmla="*/ 57151 w 287920"/>
                <a:gd name="connsiteY3" fmla="*/ 1297680 h 1719161"/>
                <a:gd name="connsiteX4" fmla="*/ 8731 w 287920"/>
                <a:gd name="connsiteY4" fmla="*/ 1573111 h 1719161"/>
                <a:gd name="connsiteX5" fmla="*/ 0 w 287920"/>
                <a:gd name="connsiteY5" fmla="*/ 1719161 h 1719161"/>
                <a:gd name="connsiteX0" fmla="*/ 261730 w 292163"/>
                <a:gd name="connsiteY0" fmla="*/ 0 h 1719161"/>
                <a:gd name="connsiteX1" fmla="*/ 286543 w 292163"/>
                <a:gd name="connsiteY1" fmla="*/ 413442 h 1719161"/>
                <a:gd name="connsiteX2" fmla="*/ 273843 w 292163"/>
                <a:gd name="connsiteY2" fmla="*/ 900804 h 1719161"/>
                <a:gd name="connsiteX3" fmla="*/ 57151 w 292163"/>
                <a:gd name="connsiteY3" fmla="*/ 1297680 h 1719161"/>
                <a:gd name="connsiteX4" fmla="*/ 8731 w 292163"/>
                <a:gd name="connsiteY4" fmla="*/ 1573111 h 1719161"/>
                <a:gd name="connsiteX5" fmla="*/ 0 w 292163"/>
                <a:gd name="connsiteY5" fmla="*/ 1719161 h 1719161"/>
                <a:gd name="connsiteX0" fmla="*/ 254828 w 291545"/>
                <a:gd name="connsiteY0" fmla="*/ 0 h 1719161"/>
                <a:gd name="connsiteX1" fmla="*/ 286543 w 291545"/>
                <a:gd name="connsiteY1" fmla="*/ 413442 h 1719161"/>
                <a:gd name="connsiteX2" fmla="*/ 273843 w 291545"/>
                <a:gd name="connsiteY2" fmla="*/ 900804 h 1719161"/>
                <a:gd name="connsiteX3" fmla="*/ 57151 w 291545"/>
                <a:gd name="connsiteY3" fmla="*/ 1297680 h 1719161"/>
                <a:gd name="connsiteX4" fmla="*/ 8731 w 291545"/>
                <a:gd name="connsiteY4" fmla="*/ 1573111 h 1719161"/>
                <a:gd name="connsiteX5" fmla="*/ 0 w 291545"/>
                <a:gd name="connsiteY5" fmla="*/ 1719161 h 1719161"/>
                <a:gd name="connsiteX0" fmla="*/ 254828 w 292652"/>
                <a:gd name="connsiteY0" fmla="*/ 0 h 1719161"/>
                <a:gd name="connsiteX1" fmla="*/ 286543 w 292652"/>
                <a:gd name="connsiteY1" fmla="*/ 413442 h 1719161"/>
                <a:gd name="connsiteX2" fmla="*/ 273843 w 292652"/>
                <a:gd name="connsiteY2" fmla="*/ 900804 h 1719161"/>
                <a:gd name="connsiteX3" fmla="*/ 57151 w 292652"/>
                <a:gd name="connsiteY3" fmla="*/ 1297680 h 1719161"/>
                <a:gd name="connsiteX4" fmla="*/ 8731 w 292652"/>
                <a:gd name="connsiteY4" fmla="*/ 1573111 h 1719161"/>
                <a:gd name="connsiteX5" fmla="*/ 0 w 292652"/>
                <a:gd name="connsiteY5" fmla="*/ 1719161 h 171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2652" h="1719161">
                  <a:moveTo>
                    <a:pt x="254828" y="0"/>
                  </a:moveTo>
                  <a:cubicBezTo>
                    <a:pt x="271219" y="120064"/>
                    <a:pt x="306902" y="220666"/>
                    <a:pt x="286543" y="413442"/>
                  </a:cubicBezTo>
                  <a:cubicBezTo>
                    <a:pt x="286279" y="579865"/>
                    <a:pt x="274107" y="734381"/>
                    <a:pt x="273843" y="900804"/>
                  </a:cubicBezTo>
                  <a:cubicBezTo>
                    <a:pt x="265905" y="1084690"/>
                    <a:pt x="196057" y="1197138"/>
                    <a:pt x="57151" y="1297680"/>
                  </a:cubicBezTo>
                  <a:cubicBezTo>
                    <a:pt x="-12171" y="1379966"/>
                    <a:pt x="6615" y="1474157"/>
                    <a:pt x="8731" y="1573111"/>
                  </a:cubicBezTo>
                  <a:cubicBezTo>
                    <a:pt x="10583" y="1636081"/>
                    <a:pt x="2910" y="1670478"/>
                    <a:pt x="0" y="1719161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 38">
              <a:extLst>
                <a:ext uri="{FF2B5EF4-FFF2-40B4-BE49-F238E27FC236}">
                  <a16:creationId xmlns:a16="http://schemas.microsoft.com/office/drawing/2014/main" id="{8DF6392D-B9B0-3770-BD0A-EB07574FBB21}"/>
                </a:ext>
              </a:extLst>
            </p:cNvPr>
            <p:cNvSpPr/>
            <p:nvPr/>
          </p:nvSpPr>
          <p:spPr bwMode="auto">
            <a:xfrm>
              <a:off x="5614160" y="3680877"/>
              <a:ext cx="584293" cy="1623584"/>
            </a:xfrm>
            <a:custGeom>
              <a:avLst/>
              <a:gdLst>
                <a:gd name="connsiteX0" fmla="*/ 490538 w 552450"/>
                <a:gd name="connsiteY0" fmla="*/ 0 h 2952750"/>
                <a:gd name="connsiteX1" fmla="*/ 552450 w 552450"/>
                <a:gd name="connsiteY1" fmla="*/ 1600200 h 2952750"/>
                <a:gd name="connsiteX2" fmla="*/ 476250 w 552450"/>
                <a:gd name="connsiteY2" fmla="*/ 1933575 h 2952750"/>
                <a:gd name="connsiteX3" fmla="*/ 276225 w 552450"/>
                <a:gd name="connsiteY3" fmla="*/ 2185987 h 2952750"/>
                <a:gd name="connsiteX4" fmla="*/ 176213 w 552450"/>
                <a:gd name="connsiteY4" fmla="*/ 2400300 h 2952750"/>
                <a:gd name="connsiteX5" fmla="*/ 0 w 552450"/>
                <a:gd name="connsiteY5" fmla="*/ 2952750 h 2952750"/>
                <a:gd name="connsiteX0" fmla="*/ 490538 w 552450"/>
                <a:gd name="connsiteY0" fmla="*/ 0 h 2952750"/>
                <a:gd name="connsiteX1" fmla="*/ 552450 w 552450"/>
                <a:gd name="connsiteY1" fmla="*/ 1600200 h 2952750"/>
                <a:gd name="connsiteX2" fmla="*/ 476250 w 552450"/>
                <a:gd name="connsiteY2" fmla="*/ 1933575 h 2952750"/>
                <a:gd name="connsiteX3" fmla="*/ 276225 w 552450"/>
                <a:gd name="connsiteY3" fmla="*/ 2185987 h 2952750"/>
                <a:gd name="connsiteX4" fmla="*/ 176213 w 552450"/>
                <a:gd name="connsiteY4" fmla="*/ 2400300 h 2952750"/>
                <a:gd name="connsiteX5" fmla="*/ 0 w 552450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33575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33575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76225 w 557799"/>
                <a:gd name="connsiteY3" fmla="*/ 2185987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69081 w 557799"/>
                <a:gd name="connsiteY3" fmla="*/ 2178843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69081 w 557799"/>
                <a:gd name="connsiteY3" fmla="*/ 2178843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7799"/>
                <a:gd name="connsiteY0" fmla="*/ 0 h 2952750"/>
                <a:gd name="connsiteX1" fmla="*/ 552450 w 557799"/>
                <a:gd name="connsiteY1" fmla="*/ 1600200 h 2952750"/>
                <a:gd name="connsiteX2" fmla="*/ 476250 w 557799"/>
                <a:gd name="connsiteY2" fmla="*/ 1943100 h 2952750"/>
                <a:gd name="connsiteX3" fmla="*/ 269081 w 557799"/>
                <a:gd name="connsiteY3" fmla="*/ 2178843 h 2952750"/>
                <a:gd name="connsiteX4" fmla="*/ 176213 w 557799"/>
                <a:gd name="connsiteY4" fmla="*/ 2400300 h 2952750"/>
                <a:gd name="connsiteX5" fmla="*/ 0 w 557799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69081 w 559652"/>
                <a:gd name="connsiteY3" fmla="*/ 2178843 h 2952750"/>
                <a:gd name="connsiteX4" fmla="*/ 176213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76213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6688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6688 w 559652"/>
                <a:gd name="connsiteY4" fmla="*/ 2400300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9069 w 559652"/>
                <a:gd name="connsiteY4" fmla="*/ 2409825 h 2952750"/>
                <a:gd name="connsiteX5" fmla="*/ 0 w 559652"/>
                <a:gd name="connsiteY5" fmla="*/ 2952750 h 2952750"/>
                <a:gd name="connsiteX0" fmla="*/ 490538 w 559652"/>
                <a:gd name="connsiteY0" fmla="*/ 0 h 2952750"/>
                <a:gd name="connsiteX1" fmla="*/ 552450 w 559652"/>
                <a:gd name="connsiteY1" fmla="*/ 1600200 h 2952750"/>
                <a:gd name="connsiteX2" fmla="*/ 483393 w 559652"/>
                <a:gd name="connsiteY2" fmla="*/ 1945481 h 2952750"/>
                <a:gd name="connsiteX3" fmla="*/ 273844 w 559652"/>
                <a:gd name="connsiteY3" fmla="*/ 2176462 h 2952750"/>
                <a:gd name="connsiteX4" fmla="*/ 169069 w 559652"/>
                <a:gd name="connsiteY4" fmla="*/ 2409825 h 2952750"/>
                <a:gd name="connsiteX5" fmla="*/ 0 w 559652"/>
                <a:gd name="connsiteY5" fmla="*/ 2952750 h 2952750"/>
                <a:gd name="connsiteX0" fmla="*/ 514351 w 583465"/>
                <a:gd name="connsiteY0" fmla="*/ 0 h 2950369"/>
                <a:gd name="connsiteX1" fmla="*/ 576263 w 583465"/>
                <a:gd name="connsiteY1" fmla="*/ 1600200 h 2950369"/>
                <a:gd name="connsiteX2" fmla="*/ 507206 w 583465"/>
                <a:gd name="connsiteY2" fmla="*/ 1945481 h 2950369"/>
                <a:gd name="connsiteX3" fmla="*/ 297657 w 583465"/>
                <a:gd name="connsiteY3" fmla="*/ 2176462 h 2950369"/>
                <a:gd name="connsiteX4" fmla="*/ 192882 w 583465"/>
                <a:gd name="connsiteY4" fmla="*/ 2409825 h 2950369"/>
                <a:gd name="connsiteX5" fmla="*/ 0 w 583465"/>
                <a:gd name="connsiteY5" fmla="*/ 2950369 h 2950369"/>
                <a:gd name="connsiteX0" fmla="*/ 514351 w 583465"/>
                <a:gd name="connsiteY0" fmla="*/ 0 h 2950369"/>
                <a:gd name="connsiteX1" fmla="*/ 576263 w 583465"/>
                <a:gd name="connsiteY1" fmla="*/ 1600200 h 2950369"/>
                <a:gd name="connsiteX2" fmla="*/ 507206 w 583465"/>
                <a:gd name="connsiteY2" fmla="*/ 1945481 h 2950369"/>
                <a:gd name="connsiteX3" fmla="*/ 297657 w 583465"/>
                <a:gd name="connsiteY3" fmla="*/ 2176462 h 2950369"/>
                <a:gd name="connsiteX4" fmla="*/ 192882 w 583465"/>
                <a:gd name="connsiteY4" fmla="*/ 2409825 h 2950369"/>
                <a:gd name="connsiteX5" fmla="*/ 0 w 583465"/>
                <a:gd name="connsiteY5" fmla="*/ 2950369 h 2950369"/>
                <a:gd name="connsiteX0" fmla="*/ 514351 w 583465"/>
                <a:gd name="connsiteY0" fmla="*/ 0 h 2950369"/>
                <a:gd name="connsiteX1" fmla="*/ 576263 w 583465"/>
                <a:gd name="connsiteY1" fmla="*/ 1600200 h 2950369"/>
                <a:gd name="connsiteX2" fmla="*/ 507206 w 583465"/>
                <a:gd name="connsiteY2" fmla="*/ 1945481 h 2950369"/>
                <a:gd name="connsiteX3" fmla="*/ 297657 w 583465"/>
                <a:gd name="connsiteY3" fmla="*/ 2176462 h 2950369"/>
                <a:gd name="connsiteX4" fmla="*/ 192882 w 583465"/>
                <a:gd name="connsiteY4" fmla="*/ 2409825 h 2950369"/>
                <a:gd name="connsiteX5" fmla="*/ 0 w 583465"/>
                <a:gd name="connsiteY5" fmla="*/ 2950369 h 2950369"/>
                <a:gd name="connsiteX0" fmla="*/ 504826 w 573940"/>
                <a:gd name="connsiteY0" fmla="*/ 0 h 2952750"/>
                <a:gd name="connsiteX1" fmla="*/ 566738 w 573940"/>
                <a:gd name="connsiteY1" fmla="*/ 1600200 h 2952750"/>
                <a:gd name="connsiteX2" fmla="*/ 497681 w 573940"/>
                <a:gd name="connsiteY2" fmla="*/ 1945481 h 2952750"/>
                <a:gd name="connsiteX3" fmla="*/ 288132 w 573940"/>
                <a:gd name="connsiteY3" fmla="*/ 2176462 h 2952750"/>
                <a:gd name="connsiteX4" fmla="*/ 183357 w 573940"/>
                <a:gd name="connsiteY4" fmla="*/ 2409825 h 2952750"/>
                <a:gd name="connsiteX5" fmla="*/ 0 w 573940"/>
                <a:gd name="connsiteY5" fmla="*/ 2952750 h 2952750"/>
                <a:gd name="connsiteX0" fmla="*/ 504826 w 573940"/>
                <a:gd name="connsiteY0" fmla="*/ 0 h 2952750"/>
                <a:gd name="connsiteX1" fmla="*/ 566738 w 573940"/>
                <a:gd name="connsiteY1" fmla="*/ 1600200 h 2952750"/>
                <a:gd name="connsiteX2" fmla="*/ 497681 w 573940"/>
                <a:gd name="connsiteY2" fmla="*/ 1945481 h 2952750"/>
                <a:gd name="connsiteX3" fmla="*/ 288132 w 573940"/>
                <a:gd name="connsiteY3" fmla="*/ 2176462 h 2952750"/>
                <a:gd name="connsiteX4" fmla="*/ 183357 w 573940"/>
                <a:gd name="connsiteY4" fmla="*/ 2409825 h 2952750"/>
                <a:gd name="connsiteX5" fmla="*/ 0 w 573940"/>
                <a:gd name="connsiteY5" fmla="*/ 2952750 h 2952750"/>
                <a:gd name="connsiteX0" fmla="*/ 547889 w 573940"/>
                <a:gd name="connsiteY0" fmla="*/ 0 h 1594598"/>
                <a:gd name="connsiteX1" fmla="*/ 566738 w 573940"/>
                <a:gd name="connsiteY1" fmla="*/ 242048 h 1594598"/>
                <a:gd name="connsiteX2" fmla="*/ 497681 w 573940"/>
                <a:gd name="connsiteY2" fmla="*/ 587329 h 1594598"/>
                <a:gd name="connsiteX3" fmla="*/ 288132 w 573940"/>
                <a:gd name="connsiteY3" fmla="*/ 818310 h 1594598"/>
                <a:gd name="connsiteX4" fmla="*/ 183357 w 573940"/>
                <a:gd name="connsiteY4" fmla="*/ 1051673 h 1594598"/>
                <a:gd name="connsiteX5" fmla="*/ 0 w 573940"/>
                <a:gd name="connsiteY5" fmla="*/ 1594598 h 1594598"/>
                <a:gd name="connsiteX0" fmla="*/ 547889 w 573940"/>
                <a:gd name="connsiteY0" fmla="*/ 28732 h 1623330"/>
                <a:gd name="connsiteX1" fmla="*/ 566738 w 573940"/>
                <a:gd name="connsiteY1" fmla="*/ 270780 h 1623330"/>
                <a:gd name="connsiteX2" fmla="*/ 497681 w 573940"/>
                <a:gd name="connsiteY2" fmla="*/ 616061 h 1623330"/>
                <a:gd name="connsiteX3" fmla="*/ 288132 w 573940"/>
                <a:gd name="connsiteY3" fmla="*/ 847042 h 1623330"/>
                <a:gd name="connsiteX4" fmla="*/ 183357 w 573940"/>
                <a:gd name="connsiteY4" fmla="*/ 1080405 h 1623330"/>
                <a:gd name="connsiteX5" fmla="*/ 0 w 573940"/>
                <a:gd name="connsiteY5" fmla="*/ 1623330 h 1623330"/>
                <a:gd name="connsiteX0" fmla="*/ 547889 w 573940"/>
                <a:gd name="connsiteY0" fmla="*/ 0 h 1594598"/>
                <a:gd name="connsiteX1" fmla="*/ 566738 w 573940"/>
                <a:gd name="connsiteY1" fmla="*/ 242048 h 1594598"/>
                <a:gd name="connsiteX2" fmla="*/ 497681 w 573940"/>
                <a:gd name="connsiteY2" fmla="*/ 587329 h 1594598"/>
                <a:gd name="connsiteX3" fmla="*/ 288132 w 573940"/>
                <a:gd name="connsiteY3" fmla="*/ 818310 h 1594598"/>
                <a:gd name="connsiteX4" fmla="*/ 183357 w 573940"/>
                <a:gd name="connsiteY4" fmla="*/ 1051673 h 1594598"/>
                <a:gd name="connsiteX5" fmla="*/ 0 w 573940"/>
                <a:gd name="connsiteY5" fmla="*/ 1594598 h 1594598"/>
                <a:gd name="connsiteX0" fmla="*/ 552029 w 573940"/>
                <a:gd name="connsiteY0" fmla="*/ 0 h 1602879"/>
                <a:gd name="connsiteX1" fmla="*/ 566738 w 573940"/>
                <a:gd name="connsiteY1" fmla="*/ 250329 h 1602879"/>
                <a:gd name="connsiteX2" fmla="*/ 497681 w 573940"/>
                <a:gd name="connsiteY2" fmla="*/ 595610 h 1602879"/>
                <a:gd name="connsiteX3" fmla="*/ 288132 w 573940"/>
                <a:gd name="connsiteY3" fmla="*/ 826591 h 1602879"/>
                <a:gd name="connsiteX4" fmla="*/ 183357 w 573940"/>
                <a:gd name="connsiteY4" fmla="*/ 1059954 h 1602879"/>
                <a:gd name="connsiteX5" fmla="*/ 0 w 573940"/>
                <a:gd name="connsiteY5" fmla="*/ 1602879 h 1602879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298484 w 584292"/>
                <a:gd name="connsiteY3" fmla="*/ 826591 h 1623583"/>
                <a:gd name="connsiteX4" fmla="*/ 193709 w 584292"/>
                <a:gd name="connsiteY4" fmla="*/ 1059954 h 1623583"/>
                <a:gd name="connsiteX5" fmla="*/ 0 w 584292"/>
                <a:gd name="connsiteY5" fmla="*/ 1623583 h 1623583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298484 w 584292"/>
                <a:gd name="connsiteY3" fmla="*/ 826591 h 1623583"/>
                <a:gd name="connsiteX4" fmla="*/ 183358 w 584292"/>
                <a:gd name="connsiteY4" fmla="*/ 1088939 h 1623583"/>
                <a:gd name="connsiteX5" fmla="*/ 0 w 584292"/>
                <a:gd name="connsiteY5" fmla="*/ 1623583 h 1623583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325398 w 584292"/>
                <a:gd name="connsiteY3" fmla="*/ 795536 h 1623583"/>
                <a:gd name="connsiteX4" fmla="*/ 183358 w 584292"/>
                <a:gd name="connsiteY4" fmla="*/ 1088939 h 1623583"/>
                <a:gd name="connsiteX5" fmla="*/ 0 w 584292"/>
                <a:gd name="connsiteY5" fmla="*/ 1623583 h 1623583"/>
                <a:gd name="connsiteX0" fmla="*/ 562381 w 584292"/>
                <a:gd name="connsiteY0" fmla="*/ 0 h 1623583"/>
                <a:gd name="connsiteX1" fmla="*/ 577090 w 584292"/>
                <a:gd name="connsiteY1" fmla="*/ 250329 h 1623583"/>
                <a:gd name="connsiteX2" fmla="*/ 508033 w 584292"/>
                <a:gd name="connsiteY2" fmla="*/ 595610 h 1623583"/>
                <a:gd name="connsiteX3" fmla="*/ 325398 w 584292"/>
                <a:gd name="connsiteY3" fmla="*/ 795536 h 1623583"/>
                <a:gd name="connsiteX4" fmla="*/ 183358 w 584292"/>
                <a:gd name="connsiteY4" fmla="*/ 1088939 h 1623583"/>
                <a:gd name="connsiteX5" fmla="*/ 0 w 584292"/>
                <a:gd name="connsiteY5" fmla="*/ 1623583 h 162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84292" h="1623583">
                  <a:moveTo>
                    <a:pt x="562381" y="0"/>
                  </a:moveTo>
                  <a:cubicBezTo>
                    <a:pt x="576393" y="155767"/>
                    <a:pt x="566115" y="128239"/>
                    <a:pt x="577090" y="250329"/>
                  </a:cubicBezTo>
                  <a:cubicBezTo>
                    <a:pt x="585027" y="413842"/>
                    <a:pt x="604871" y="489248"/>
                    <a:pt x="508033" y="595610"/>
                  </a:cubicBezTo>
                  <a:cubicBezTo>
                    <a:pt x="412784" y="695621"/>
                    <a:pt x="392073" y="714574"/>
                    <a:pt x="325398" y="795536"/>
                  </a:cubicBezTo>
                  <a:cubicBezTo>
                    <a:pt x="238225" y="878774"/>
                    <a:pt x="204789" y="1007976"/>
                    <a:pt x="183358" y="1088939"/>
                  </a:cubicBezTo>
                  <a:cubicBezTo>
                    <a:pt x="129383" y="1296108"/>
                    <a:pt x="118269" y="1356884"/>
                    <a:pt x="0" y="1623583"/>
                  </a:cubicBez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5">
              <a:extLst>
                <a:ext uri="{FF2B5EF4-FFF2-40B4-BE49-F238E27FC236}">
                  <a16:creationId xmlns:a16="http://schemas.microsoft.com/office/drawing/2014/main" id="{DEA86F64-85CE-D88F-3065-B659A72B2939}"/>
                </a:ext>
              </a:extLst>
            </p:cNvPr>
            <p:cNvSpPr/>
            <p:nvPr/>
          </p:nvSpPr>
          <p:spPr bwMode="auto">
            <a:xfrm>
              <a:off x="5486175" y="3667291"/>
              <a:ext cx="412325" cy="1874035"/>
            </a:xfrm>
            <a:custGeom>
              <a:avLst/>
              <a:gdLst>
                <a:gd name="connsiteX0" fmla="*/ 396240 w 396240"/>
                <a:gd name="connsiteY0" fmla="*/ 0 h 3192780"/>
                <a:gd name="connsiteX1" fmla="*/ 335280 w 396240"/>
                <a:gd name="connsiteY1" fmla="*/ 1584960 h 3192780"/>
                <a:gd name="connsiteX2" fmla="*/ 129540 w 396240"/>
                <a:gd name="connsiteY2" fmla="*/ 2804160 h 3192780"/>
                <a:gd name="connsiteX3" fmla="*/ 0 w 396240"/>
                <a:gd name="connsiteY3" fmla="*/ 3192780 h 3192780"/>
                <a:gd name="connsiteX0" fmla="*/ 396240 w 396240"/>
                <a:gd name="connsiteY0" fmla="*/ 0 h 3192780"/>
                <a:gd name="connsiteX1" fmla="*/ 344805 w 396240"/>
                <a:gd name="connsiteY1" fmla="*/ 1581785 h 3192780"/>
                <a:gd name="connsiteX2" fmla="*/ 129540 w 396240"/>
                <a:gd name="connsiteY2" fmla="*/ 2804160 h 3192780"/>
                <a:gd name="connsiteX3" fmla="*/ 0 w 396240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396240 w 397931"/>
                <a:gd name="connsiteY0" fmla="*/ 0 h 3192780"/>
                <a:gd name="connsiteX1" fmla="*/ 344805 w 397931"/>
                <a:gd name="connsiteY1" fmla="*/ 1581785 h 3192780"/>
                <a:gd name="connsiteX2" fmla="*/ 129540 w 397931"/>
                <a:gd name="connsiteY2" fmla="*/ 2804160 h 3192780"/>
                <a:gd name="connsiteX3" fmla="*/ 0 w 397931"/>
                <a:gd name="connsiteY3" fmla="*/ 3192780 h 31927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173990 w 442381"/>
                <a:gd name="connsiteY2" fmla="*/ 280416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173990 w 442381"/>
                <a:gd name="connsiteY2" fmla="*/ 280416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243840 w 442381"/>
                <a:gd name="connsiteY2" fmla="*/ 262001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243840 w 442381"/>
                <a:gd name="connsiteY2" fmla="*/ 2620010 h 3205480"/>
                <a:gd name="connsiteX3" fmla="*/ 0 w 442381"/>
                <a:gd name="connsiteY3" fmla="*/ 3205480 h 3205480"/>
                <a:gd name="connsiteX0" fmla="*/ 440690 w 442381"/>
                <a:gd name="connsiteY0" fmla="*/ 0 h 3205480"/>
                <a:gd name="connsiteX1" fmla="*/ 389255 w 442381"/>
                <a:gd name="connsiteY1" fmla="*/ 1581785 h 3205480"/>
                <a:gd name="connsiteX2" fmla="*/ 243840 w 442381"/>
                <a:gd name="connsiteY2" fmla="*/ 2620010 h 3205480"/>
                <a:gd name="connsiteX3" fmla="*/ 0 w 442381"/>
                <a:gd name="connsiteY3" fmla="*/ 3205480 h 3205480"/>
                <a:gd name="connsiteX0" fmla="*/ 400939 w 428552"/>
                <a:gd name="connsiteY0" fmla="*/ 0 h 1844015"/>
                <a:gd name="connsiteX1" fmla="*/ 389255 w 428552"/>
                <a:gd name="connsiteY1" fmla="*/ 220320 h 1844015"/>
                <a:gd name="connsiteX2" fmla="*/ 243840 w 428552"/>
                <a:gd name="connsiteY2" fmla="*/ 1258545 h 1844015"/>
                <a:gd name="connsiteX3" fmla="*/ 0 w 428552"/>
                <a:gd name="connsiteY3" fmla="*/ 1844015 h 1844015"/>
                <a:gd name="connsiteX0" fmla="*/ 400939 w 432454"/>
                <a:gd name="connsiteY0" fmla="*/ 63266 h 1907281"/>
                <a:gd name="connsiteX1" fmla="*/ 389255 w 432454"/>
                <a:gd name="connsiteY1" fmla="*/ 283586 h 1907281"/>
                <a:gd name="connsiteX2" fmla="*/ 243840 w 432454"/>
                <a:gd name="connsiteY2" fmla="*/ 1321811 h 1907281"/>
                <a:gd name="connsiteX3" fmla="*/ 0 w 432454"/>
                <a:gd name="connsiteY3" fmla="*/ 1907281 h 1907281"/>
                <a:gd name="connsiteX0" fmla="*/ 400939 w 400939"/>
                <a:gd name="connsiteY0" fmla="*/ 0 h 1844015"/>
                <a:gd name="connsiteX1" fmla="*/ 389255 w 400939"/>
                <a:gd name="connsiteY1" fmla="*/ 220320 h 1844015"/>
                <a:gd name="connsiteX2" fmla="*/ 243840 w 400939"/>
                <a:gd name="connsiteY2" fmla="*/ 1258545 h 1844015"/>
                <a:gd name="connsiteX3" fmla="*/ 0 w 400939"/>
                <a:gd name="connsiteY3" fmla="*/ 1844015 h 1844015"/>
                <a:gd name="connsiteX0" fmla="*/ 429924 w 429924"/>
                <a:gd name="connsiteY0" fmla="*/ 0 h 1836769"/>
                <a:gd name="connsiteX1" fmla="*/ 389255 w 429924"/>
                <a:gd name="connsiteY1" fmla="*/ 213074 h 1836769"/>
                <a:gd name="connsiteX2" fmla="*/ 243840 w 429924"/>
                <a:gd name="connsiteY2" fmla="*/ 1251299 h 1836769"/>
                <a:gd name="connsiteX3" fmla="*/ 0 w 429924"/>
                <a:gd name="connsiteY3" fmla="*/ 1836769 h 1836769"/>
                <a:gd name="connsiteX0" fmla="*/ 429924 w 429924"/>
                <a:gd name="connsiteY0" fmla="*/ 0 h 1836769"/>
                <a:gd name="connsiteX1" fmla="*/ 365445 w 429924"/>
                <a:gd name="connsiteY1" fmla="*/ 437708 h 1836769"/>
                <a:gd name="connsiteX2" fmla="*/ 243840 w 429924"/>
                <a:gd name="connsiteY2" fmla="*/ 1251299 h 1836769"/>
                <a:gd name="connsiteX3" fmla="*/ 0 w 429924"/>
                <a:gd name="connsiteY3" fmla="*/ 1836769 h 1836769"/>
                <a:gd name="connsiteX0" fmla="*/ 429924 w 429924"/>
                <a:gd name="connsiteY0" fmla="*/ 0 h 1836769"/>
                <a:gd name="connsiteX1" fmla="*/ 365445 w 429924"/>
                <a:gd name="connsiteY1" fmla="*/ 437708 h 1836769"/>
                <a:gd name="connsiteX2" fmla="*/ 243840 w 429924"/>
                <a:gd name="connsiteY2" fmla="*/ 1251299 h 1836769"/>
                <a:gd name="connsiteX3" fmla="*/ 0 w 429924"/>
                <a:gd name="connsiteY3" fmla="*/ 1836769 h 1836769"/>
                <a:gd name="connsiteX0" fmla="*/ 441311 w 441311"/>
                <a:gd name="connsiteY0" fmla="*/ 0 h 1849191"/>
                <a:gd name="connsiteX1" fmla="*/ 365445 w 441311"/>
                <a:gd name="connsiteY1" fmla="*/ 450130 h 1849191"/>
                <a:gd name="connsiteX2" fmla="*/ 243840 w 441311"/>
                <a:gd name="connsiteY2" fmla="*/ 1263721 h 1849191"/>
                <a:gd name="connsiteX3" fmla="*/ 0 w 441311"/>
                <a:gd name="connsiteY3" fmla="*/ 1849191 h 1849191"/>
                <a:gd name="connsiteX0" fmla="*/ 441311 w 441311"/>
                <a:gd name="connsiteY0" fmla="*/ 0 h 1849191"/>
                <a:gd name="connsiteX1" fmla="*/ 365445 w 441311"/>
                <a:gd name="connsiteY1" fmla="*/ 450130 h 1849191"/>
                <a:gd name="connsiteX2" fmla="*/ 243840 w 441311"/>
                <a:gd name="connsiteY2" fmla="*/ 1263721 h 1849191"/>
                <a:gd name="connsiteX3" fmla="*/ 0 w 441311"/>
                <a:gd name="connsiteY3" fmla="*/ 1849191 h 1849191"/>
                <a:gd name="connsiteX0" fmla="*/ 412326 w 412326"/>
                <a:gd name="connsiteY0" fmla="*/ 0 h 1874035"/>
                <a:gd name="connsiteX1" fmla="*/ 336460 w 412326"/>
                <a:gd name="connsiteY1" fmla="*/ 450130 h 1874035"/>
                <a:gd name="connsiteX2" fmla="*/ 214855 w 412326"/>
                <a:gd name="connsiteY2" fmla="*/ 1263721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36460 w 412326"/>
                <a:gd name="connsiteY1" fmla="*/ 450130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  <a:gd name="connsiteX0" fmla="*/ 412326 w 412326"/>
                <a:gd name="connsiteY0" fmla="*/ 0 h 1874035"/>
                <a:gd name="connsiteX1" fmla="*/ 361305 w 412326"/>
                <a:gd name="connsiteY1" fmla="*/ 441849 h 1874035"/>
                <a:gd name="connsiteX2" fmla="*/ 247981 w 412326"/>
                <a:gd name="connsiteY2" fmla="*/ 1197470 h 1874035"/>
                <a:gd name="connsiteX3" fmla="*/ 0 w 412326"/>
                <a:gd name="connsiteY3" fmla="*/ 1874035 h 1874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2326" h="1874035">
                  <a:moveTo>
                    <a:pt x="412326" y="0"/>
                  </a:moveTo>
                  <a:cubicBezTo>
                    <a:pt x="401393" y="124164"/>
                    <a:pt x="374251" y="284901"/>
                    <a:pt x="361305" y="441849"/>
                  </a:cubicBezTo>
                  <a:cubicBezTo>
                    <a:pt x="279886" y="949803"/>
                    <a:pt x="351486" y="901137"/>
                    <a:pt x="247981" y="1197470"/>
                  </a:cubicBezTo>
                  <a:lnTo>
                    <a:pt x="0" y="1874035"/>
                  </a:lnTo>
                </a:path>
              </a:pathLst>
            </a:custGeom>
            <a:noFill/>
            <a:ln w="25400" cap="flat" cmpd="sng" algn="ctr">
              <a:solidFill>
                <a:schemeClr val="tx1">
                  <a:alpha val="50000"/>
                </a:schemeClr>
              </a:solidFill>
              <a:prstDash val="solid"/>
              <a:round/>
              <a:headEnd type="stealth" w="lg" len="med"/>
              <a:tailEnd type="none" w="med" len="med"/>
            </a:ln>
          </p:spPr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08" name="任意多边形 32">
            <a:extLst>
              <a:ext uri="{FF2B5EF4-FFF2-40B4-BE49-F238E27FC236}">
                <a16:creationId xmlns:a16="http://schemas.microsoft.com/office/drawing/2014/main" id="{446ED21A-D798-FDBD-5459-31F644D8CAFB}"/>
              </a:ext>
            </a:extLst>
          </p:cNvPr>
          <p:cNvSpPr/>
          <p:nvPr/>
        </p:nvSpPr>
        <p:spPr>
          <a:xfrm>
            <a:off x="829513" y="7418191"/>
            <a:ext cx="3921253" cy="2097711"/>
          </a:xfrm>
          <a:custGeom>
            <a:avLst/>
            <a:gdLst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5769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5769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1665 w 1214438"/>
              <a:gd name="connsiteY14" fmla="*/ 453831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31665 w 1214438"/>
              <a:gd name="connsiteY14" fmla="*/ 453831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11982 w 1214438"/>
              <a:gd name="connsiteY13" fmla="*/ 564356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6744"/>
              <a:gd name="connsiteX1" fmla="*/ 221457 w 1214438"/>
              <a:gd name="connsiteY1" fmla="*/ 0 h 616744"/>
              <a:gd name="connsiteX2" fmla="*/ 895350 w 1214438"/>
              <a:gd name="connsiteY2" fmla="*/ 0 h 616744"/>
              <a:gd name="connsiteX3" fmla="*/ 981075 w 1214438"/>
              <a:gd name="connsiteY3" fmla="*/ 188119 h 616744"/>
              <a:gd name="connsiteX4" fmla="*/ 981075 w 1214438"/>
              <a:gd name="connsiteY4" fmla="*/ 240506 h 616744"/>
              <a:gd name="connsiteX5" fmla="*/ 990600 w 1214438"/>
              <a:gd name="connsiteY5" fmla="*/ 288131 h 616744"/>
              <a:gd name="connsiteX6" fmla="*/ 1035844 w 1214438"/>
              <a:gd name="connsiteY6" fmla="*/ 316706 h 616744"/>
              <a:gd name="connsiteX7" fmla="*/ 1054894 w 1214438"/>
              <a:gd name="connsiteY7" fmla="*/ 357188 h 616744"/>
              <a:gd name="connsiteX8" fmla="*/ 1088232 w 1214438"/>
              <a:gd name="connsiteY8" fmla="*/ 369094 h 616744"/>
              <a:gd name="connsiteX9" fmla="*/ 1214438 w 1214438"/>
              <a:gd name="connsiteY9" fmla="*/ 545306 h 616744"/>
              <a:gd name="connsiteX10" fmla="*/ 1069182 w 1214438"/>
              <a:gd name="connsiteY10" fmla="*/ 616744 h 616744"/>
              <a:gd name="connsiteX11" fmla="*/ 995363 w 1214438"/>
              <a:gd name="connsiteY11" fmla="*/ 616744 h 616744"/>
              <a:gd name="connsiteX12" fmla="*/ 733425 w 1214438"/>
              <a:gd name="connsiteY12" fmla="*/ 611981 h 616744"/>
              <a:gd name="connsiteX13" fmla="*/ 643787 w 1214438"/>
              <a:gd name="connsiteY13" fmla="*/ 582823 h 616744"/>
              <a:gd name="connsiteX14" fmla="*/ 427561 w 1214438"/>
              <a:gd name="connsiteY14" fmla="*/ 447675 h 616744"/>
              <a:gd name="connsiteX15" fmla="*/ 242888 w 1214438"/>
              <a:gd name="connsiteY15" fmla="*/ 411956 h 616744"/>
              <a:gd name="connsiteX16" fmla="*/ 147638 w 1214438"/>
              <a:gd name="connsiteY16" fmla="*/ 400050 h 616744"/>
              <a:gd name="connsiteX17" fmla="*/ 61913 w 1214438"/>
              <a:gd name="connsiteY17" fmla="*/ 383381 h 616744"/>
              <a:gd name="connsiteX18" fmla="*/ 0 w 1214438"/>
              <a:gd name="connsiteY18" fmla="*/ 397669 h 616744"/>
              <a:gd name="connsiteX19" fmla="*/ 57150 w 1214438"/>
              <a:gd name="connsiteY19" fmla="*/ 252413 h 616744"/>
              <a:gd name="connsiteX20" fmla="*/ 76200 w 1214438"/>
              <a:gd name="connsiteY20" fmla="*/ 123825 h 616744"/>
              <a:gd name="connsiteX21" fmla="*/ 90488 w 1214438"/>
              <a:gd name="connsiteY21" fmla="*/ 2381 h 616744"/>
              <a:gd name="connsiteX0" fmla="*/ 90488 w 1214438"/>
              <a:gd name="connsiteY0" fmla="*/ 2381 h 619163"/>
              <a:gd name="connsiteX1" fmla="*/ 221457 w 1214438"/>
              <a:gd name="connsiteY1" fmla="*/ 0 h 619163"/>
              <a:gd name="connsiteX2" fmla="*/ 895350 w 1214438"/>
              <a:gd name="connsiteY2" fmla="*/ 0 h 619163"/>
              <a:gd name="connsiteX3" fmla="*/ 981075 w 1214438"/>
              <a:gd name="connsiteY3" fmla="*/ 188119 h 619163"/>
              <a:gd name="connsiteX4" fmla="*/ 981075 w 1214438"/>
              <a:gd name="connsiteY4" fmla="*/ 240506 h 619163"/>
              <a:gd name="connsiteX5" fmla="*/ 990600 w 1214438"/>
              <a:gd name="connsiteY5" fmla="*/ 288131 h 619163"/>
              <a:gd name="connsiteX6" fmla="*/ 1035844 w 1214438"/>
              <a:gd name="connsiteY6" fmla="*/ 316706 h 619163"/>
              <a:gd name="connsiteX7" fmla="*/ 1054894 w 1214438"/>
              <a:gd name="connsiteY7" fmla="*/ 357188 h 619163"/>
              <a:gd name="connsiteX8" fmla="*/ 1088232 w 1214438"/>
              <a:gd name="connsiteY8" fmla="*/ 369094 h 619163"/>
              <a:gd name="connsiteX9" fmla="*/ 1214438 w 1214438"/>
              <a:gd name="connsiteY9" fmla="*/ 545306 h 619163"/>
              <a:gd name="connsiteX10" fmla="*/ 1069182 w 1214438"/>
              <a:gd name="connsiteY10" fmla="*/ 616744 h 619163"/>
              <a:gd name="connsiteX11" fmla="*/ 995363 w 1214438"/>
              <a:gd name="connsiteY11" fmla="*/ 616744 h 619163"/>
              <a:gd name="connsiteX12" fmla="*/ 746762 w 1214438"/>
              <a:gd name="connsiteY12" fmla="*/ 619163 h 619163"/>
              <a:gd name="connsiteX13" fmla="*/ 643787 w 1214438"/>
              <a:gd name="connsiteY13" fmla="*/ 582823 h 619163"/>
              <a:gd name="connsiteX14" fmla="*/ 427561 w 1214438"/>
              <a:gd name="connsiteY14" fmla="*/ 447675 h 619163"/>
              <a:gd name="connsiteX15" fmla="*/ 242888 w 1214438"/>
              <a:gd name="connsiteY15" fmla="*/ 411956 h 619163"/>
              <a:gd name="connsiteX16" fmla="*/ 147638 w 1214438"/>
              <a:gd name="connsiteY16" fmla="*/ 400050 h 619163"/>
              <a:gd name="connsiteX17" fmla="*/ 61913 w 1214438"/>
              <a:gd name="connsiteY17" fmla="*/ 383381 h 619163"/>
              <a:gd name="connsiteX18" fmla="*/ 0 w 1214438"/>
              <a:gd name="connsiteY18" fmla="*/ 397669 h 619163"/>
              <a:gd name="connsiteX19" fmla="*/ 57150 w 1214438"/>
              <a:gd name="connsiteY19" fmla="*/ 252413 h 619163"/>
              <a:gd name="connsiteX20" fmla="*/ 76200 w 1214438"/>
              <a:gd name="connsiteY20" fmla="*/ 123825 h 619163"/>
              <a:gd name="connsiteX21" fmla="*/ 90488 w 1214438"/>
              <a:gd name="connsiteY21" fmla="*/ 2381 h 619163"/>
              <a:gd name="connsiteX0" fmla="*/ 90488 w 1214438"/>
              <a:gd name="connsiteY0" fmla="*/ 2381 h 619163"/>
              <a:gd name="connsiteX1" fmla="*/ 221457 w 1214438"/>
              <a:gd name="connsiteY1" fmla="*/ 0 h 619163"/>
              <a:gd name="connsiteX2" fmla="*/ 895350 w 1214438"/>
              <a:gd name="connsiteY2" fmla="*/ 0 h 619163"/>
              <a:gd name="connsiteX3" fmla="*/ 981075 w 1214438"/>
              <a:gd name="connsiteY3" fmla="*/ 188119 h 619163"/>
              <a:gd name="connsiteX4" fmla="*/ 981075 w 1214438"/>
              <a:gd name="connsiteY4" fmla="*/ 240506 h 619163"/>
              <a:gd name="connsiteX5" fmla="*/ 990600 w 1214438"/>
              <a:gd name="connsiteY5" fmla="*/ 288131 h 619163"/>
              <a:gd name="connsiteX6" fmla="*/ 1035844 w 1214438"/>
              <a:gd name="connsiteY6" fmla="*/ 316706 h 619163"/>
              <a:gd name="connsiteX7" fmla="*/ 1054894 w 1214438"/>
              <a:gd name="connsiteY7" fmla="*/ 357188 h 619163"/>
              <a:gd name="connsiteX8" fmla="*/ 1088232 w 1214438"/>
              <a:gd name="connsiteY8" fmla="*/ 369094 h 619163"/>
              <a:gd name="connsiteX9" fmla="*/ 1214438 w 1214438"/>
              <a:gd name="connsiteY9" fmla="*/ 545306 h 619163"/>
              <a:gd name="connsiteX10" fmla="*/ 1069182 w 1214438"/>
              <a:gd name="connsiteY10" fmla="*/ 616744 h 619163"/>
              <a:gd name="connsiteX11" fmla="*/ 995363 w 1214438"/>
              <a:gd name="connsiteY11" fmla="*/ 616744 h 619163"/>
              <a:gd name="connsiteX12" fmla="*/ 746762 w 1214438"/>
              <a:gd name="connsiteY12" fmla="*/ 619163 h 619163"/>
              <a:gd name="connsiteX13" fmla="*/ 643787 w 1214438"/>
              <a:gd name="connsiteY13" fmla="*/ 582823 h 619163"/>
              <a:gd name="connsiteX14" fmla="*/ 427561 w 1214438"/>
              <a:gd name="connsiteY14" fmla="*/ 447675 h 619163"/>
              <a:gd name="connsiteX15" fmla="*/ 242888 w 1214438"/>
              <a:gd name="connsiteY15" fmla="*/ 411956 h 619163"/>
              <a:gd name="connsiteX16" fmla="*/ 147638 w 1214438"/>
              <a:gd name="connsiteY16" fmla="*/ 400050 h 619163"/>
              <a:gd name="connsiteX17" fmla="*/ 61913 w 1214438"/>
              <a:gd name="connsiteY17" fmla="*/ 383381 h 619163"/>
              <a:gd name="connsiteX18" fmla="*/ 0 w 1214438"/>
              <a:gd name="connsiteY18" fmla="*/ 397669 h 619163"/>
              <a:gd name="connsiteX19" fmla="*/ 57150 w 1214438"/>
              <a:gd name="connsiteY19" fmla="*/ 252413 h 619163"/>
              <a:gd name="connsiteX20" fmla="*/ 76200 w 1214438"/>
              <a:gd name="connsiteY20" fmla="*/ 123825 h 619163"/>
              <a:gd name="connsiteX21" fmla="*/ 90488 w 1214438"/>
              <a:gd name="connsiteY21" fmla="*/ 2381 h 619163"/>
              <a:gd name="connsiteX0" fmla="*/ 90488 w 1214438"/>
              <a:gd name="connsiteY0" fmla="*/ 2381 h 625319"/>
              <a:gd name="connsiteX1" fmla="*/ 221457 w 1214438"/>
              <a:gd name="connsiteY1" fmla="*/ 0 h 625319"/>
              <a:gd name="connsiteX2" fmla="*/ 895350 w 1214438"/>
              <a:gd name="connsiteY2" fmla="*/ 0 h 625319"/>
              <a:gd name="connsiteX3" fmla="*/ 981075 w 1214438"/>
              <a:gd name="connsiteY3" fmla="*/ 188119 h 625319"/>
              <a:gd name="connsiteX4" fmla="*/ 981075 w 1214438"/>
              <a:gd name="connsiteY4" fmla="*/ 240506 h 625319"/>
              <a:gd name="connsiteX5" fmla="*/ 990600 w 1214438"/>
              <a:gd name="connsiteY5" fmla="*/ 288131 h 625319"/>
              <a:gd name="connsiteX6" fmla="*/ 1035844 w 1214438"/>
              <a:gd name="connsiteY6" fmla="*/ 316706 h 625319"/>
              <a:gd name="connsiteX7" fmla="*/ 1054894 w 1214438"/>
              <a:gd name="connsiteY7" fmla="*/ 357188 h 625319"/>
              <a:gd name="connsiteX8" fmla="*/ 1088232 w 1214438"/>
              <a:gd name="connsiteY8" fmla="*/ 369094 h 625319"/>
              <a:gd name="connsiteX9" fmla="*/ 1214438 w 1214438"/>
              <a:gd name="connsiteY9" fmla="*/ 545306 h 625319"/>
              <a:gd name="connsiteX10" fmla="*/ 1069182 w 1214438"/>
              <a:gd name="connsiteY10" fmla="*/ 616744 h 625319"/>
              <a:gd name="connsiteX11" fmla="*/ 995363 w 1214438"/>
              <a:gd name="connsiteY11" fmla="*/ 616744 h 625319"/>
              <a:gd name="connsiteX12" fmla="*/ 780618 w 1214438"/>
              <a:gd name="connsiteY12" fmla="*/ 625319 h 625319"/>
              <a:gd name="connsiteX13" fmla="*/ 643787 w 1214438"/>
              <a:gd name="connsiteY13" fmla="*/ 582823 h 625319"/>
              <a:gd name="connsiteX14" fmla="*/ 427561 w 1214438"/>
              <a:gd name="connsiteY14" fmla="*/ 447675 h 625319"/>
              <a:gd name="connsiteX15" fmla="*/ 242888 w 1214438"/>
              <a:gd name="connsiteY15" fmla="*/ 411956 h 625319"/>
              <a:gd name="connsiteX16" fmla="*/ 147638 w 1214438"/>
              <a:gd name="connsiteY16" fmla="*/ 400050 h 625319"/>
              <a:gd name="connsiteX17" fmla="*/ 61913 w 1214438"/>
              <a:gd name="connsiteY17" fmla="*/ 383381 h 625319"/>
              <a:gd name="connsiteX18" fmla="*/ 0 w 1214438"/>
              <a:gd name="connsiteY18" fmla="*/ 397669 h 625319"/>
              <a:gd name="connsiteX19" fmla="*/ 57150 w 1214438"/>
              <a:gd name="connsiteY19" fmla="*/ 252413 h 625319"/>
              <a:gd name="connsiteX20" fmla="*/ 76200 w 1214438"/>
              <a:gd name="connsiteY20" fmla="*/ 123825 h 625319"/>
              <a:gd name="connsiteX21" fmla="*/ 90488 w 1214438"/>
              <a:gd name="connsiteY21" fmla="*/ 2381 h 625319"/>
              <a:gd name="connsiteX0" fmla="*/ 90488 w 1214438"/>
              <a:gd name="connsiteY0" fmla="*/ 2381 h 625319"/>
              <a:gd name="connsiteX1" fmla="*/ 221457 w 1214438"/>
              <a:gd name="connsiteY1" fmla="*/ 0 h 625319"/>
              <a:gd name="connsiteX2" fmla="*/ 895350 w 1214438"/>
              <a:gd name="connsiteY2" fmla="*/ 0 h 625319"/>
              <a:gd name="connsiteX3" fmla="*/ 981075 w 1214438"/>
              <a:gd name="connsiteY3" fmla="*/ 188119 h 625319"/>
              <a:gd name="connsiteX4" fmla="*/ 981075 w 1214438"/>
              <a:gd name="connsiteY4" fmla="*/ 240506 h 625319"/>
              <a:gd name="connsiteX5" fmla="*/ 990600 w 1214438"/>
              <a:gd name="connsiteY5" fmla="*/ 288131 h 625319"/>
              <a:gd name="connsiteX6" fmla="*/ 1035844 w 1214438"/>
              <a:gd name="connsiteY6" fmla="*/ 316706 h 625319"/>
              <a:gd name="connsiteX7" fmla="*/ 1054894 w 1214438"/>
              <a:gd name="connsiteY7" fmla="*/ 357188 h 625319"/>
              <a:gd name="connsiteX8" fmla="*/ 1088232 w 1214438"/>
              <a:gd name="connsiteY8" fmla="*/ 369094 h 625319"/>
              <a:gd name="connsiteX9" fmla="*/ 1214438 w 1214438"/>
              <a:gd name="connsiteY9" fmla="*/ 545306 h 625319"/>
              <a:gd name="connsiteX10" fmla="*/ 1069182 w 1214438"/>
              <a:gd name="connsiteY10" fmla="*/ 616744 h 625319"/>
              <a:gd name="connsiteX11" fmla="*/ 994337 w 1214438"/>
              <a:gd name="connsiteY11" fmla="*/ 624952 h 625319"/>
              <a:gd name="connsiteX12" fmla="*/ 780618 w 1214438"/>
              <a:gd name="connsiteY12" fmla="*/ 625319 h 625319"/>
              <a:gd name="connsiteX13" fmla="*/ 643787 w 1214438"/>
              <a:gd name="connsiteY13" fmla="*/ 582823 h 625319"/>
              <a:gd name="connsiteX14" fmla="*/ 427561 w 1214438"/>
              <a:gd name="connsiteY14" fmla="*/ 447675 h 625319"/>
              <a:gd name="connsiteX15" fmla="*/ 242888 w 1214438"/>
              <a:gd name="connsiteY15" fmla="*/ 411956 h 625319"/>
              <a:gd name="connsiteX16" fmla="*/ 147638 w 1214438"/>
              <a:gd name="connsiteY16" fmla="*/ 400050 h 625319"/>
              <a:gd name="connsiteX17" fmla="*/ 61913 w 1214438"/>
              <a:gd name="connsiteY17" fmla="*/ 383381 h 625319"/>
              <a:gd name="connsiteX18" fmla="*/ 0 w 1214438"/>
              <a:gd name="connsiteY18" fmla="*/ 397669 h 625319"/>
              <a:gd name="connsiteX19" fmla="*/ 57150 w 1214438"/>
              <a:gd name="connsiteY19" fmla="*/ 252413 h 625319"/>
              <a:gd name="connsiteX20" fmla="*/ 76200 w 1214438"/>
              <a:gd name="connsiteY20" fmla="*/ 123825 h 625319"/>
              <a:gd name="connsiteX21" fmla="*/ 90488 w 1214438"/>
              <a:gd name="connsiteY21" fmla="*/ 2381 h 625319"/>
              <a:gd name="connsiteX0" fmla="*/ 90488 w 1214438"/>
              <a:gd name="connsiteY0" fmla="*/ 2381 h 625319"/>
              <a:gd name="connsiteX1" fmla="*/ 221457 w 1214438"/>
              <a:gd name="connsiteY1" fmla="*/ 0 h 625319"/>
              <a:gd name="connsiteX2" fmla="*/ 895350 w 1214438"/>
              <a:gd name="connsiteY2" fmla="*/ 0 h 625319"/>
              <a:gd name="connsiteX3" fmla="*/ 981075 w 1214438"/>
              <a:gd name="connsiteY3" fmla="*/ 188119 h 625319"/>
              <a:gd name="connsiteX4" fmla="*/ 981075 w 1214438"/>
              <a:gd name="connsiteY4" fmla="*/ 240506 h 625319"/>
              <a:gd name="connsiteX5" fmla="*/ 990600 w 1214438"/>
              <a:gd name="connsiteY5" fmla="*/ 288131 h 625319"/>
              <a:gd name="connsiteX6" fmla="*/ 1035844 w 1214438"/>
              <a:gd name="connsiteY6" fmla="*/ 316706 h 625319"/>
              <a:gd name="connsiteX7" fmla="*/ 1054894 w 1214438"/>
              <a:gd name="connsiteY7" fmla="*/ 357188 h 625319"/>
              <a:gd name="connsiteX8" fmla="*/ 1088232 w 1214438"/>
              <a:gd name="connsiteY8" fmla="*/ 369094 h 625319"/>
              <a:gd name="connsiteX9" fmla="*/ 1214438 w 1214438"/>
              <a:gd name="connsiteY9" fmla="*/ 545306 h 625319"/>
              <a:gd name="connsiteX10" fmla="*/ 1073286 w 1214438"/>
              <a:gd name="connsiteY10" fmla="*/ 621874 h 625319"/>
              <a:gd name="connsiteX11" fmla="*/ 994337 w 1214438"/>
              <a:gd name="connsiteY11" fmla="*/ 624952 h 625319"/>
              <a:gd name="connsiteX12" fmla="*/ 780618 w 1214438"/>
              <a:gd name="connsiteY12" fmla="*/ 625319 h 625319"/>
              <a:gd name="connsiteX13" fmla="*/ 643787 w 1214438"/>
              <a:gd name="connsiteY13" fmla="*/ 582823 h 625319"/>
              <a:gd name="connsiteX14" fmla="*/ 427561 w 1214438"/>
              <a:gd name="connsiteY14" fmla="*/ 447675 h 625319"/>
              <a:gd name="connsiteX15" fmla="*/ 242888 w 1214438"/>
              <a:gd name="connsiteY15" fmla="*/ 411956 h 625319"/>
              <a:gd name="connsiteX16" fmla="*/ 147638 w 1214438"/>
              <a:gd name="connsiteY16" fmla="*/ 400050 h 625319"/>
              <a:gd name="connsiteX17" fmla="*/ 61913 w 1214438"/>
              <a:gd name="connsiteY17" fmla="*/ 383381 h 625319"/>
              <a:gd name="connsiteX18" fmla="*/ 0 w 1214438"/>
              <a:gd name="connsiteY18" fmla="*/ 397669 h 625319"/>
              <a:gd name="connsiteX19" fmla="*/ 57150 w 1214438"/>
              <a:gd name="connsiteY19" fmla="*/ 252413 h 625319"/>
              <a:gd name="connsiteX20" fmla="*/ 76200 w 1214438"/>
              <a:gd name="connsiteY20" fmla="*/ 123825 h 625319"/>
              <a:gd name="connsiteX21" fmla="*/ 90488 w 1214438"/>
              <a:gd name="connsiteY21" fmla="*/ 2381 h 625319"/>
              <a:gd name="connsiteX0" fmla="*/ 90488 w 1214438"/>
              <a:gd name="connsiteY0" fmla="*/ 2381 h 626211"/>
              <a:gd name="connsiteX1" fmla="*/ 221457 w 1214438"/>
              <a:gd name="connsiteY1" fmla="*/ 0 h 626211"/>
              <a:gd name="connsiteX2" fmla="*/ 895350 w 1214438"/>
              <a:gd name="connsiteY2" fmla="*/ 0 h 626211"/>
              <a:gd name="connsiteX3" fmla="*/ 981075 w 1214438"/>
              <a:gd name="connsiteY3" fmla="*/ 188119 h 626211"/>
              <a:gd name="connsiteX4" fmla="*/ 981075 w 1214438"/>
              <a:gd name="connsiteY4" fmla="*/ 240506 h 626211"/>
              <a:gd name="connsiteX5" fmla="*/ 990600 w 1214438"/>
              <a:gd name="connsiteY5" fmla="*/ 288131 h 626211"/>
              <a:gd name="connsiteX6" fmla="*/ 1035844 w 1214438"/>
              <a:gd name="connsiteY6" fmla="*/ 316706 h 626211"/>
              <a:gd name="connsiteX7" fmla="*/ 1054894 w 1214438"/>
              <a:gd name="connsiteY7" fmla="*/ 357188 h 626211"/>
              <a:gd name="connsiteX8" fmla="*/ 1088232 w 1214438"/>
              <a:gd name="connsiteY8" fmla="*/ 369094 h 626211"/>
              <a:gd name="connsiteX9" fmla="*/ 1214438 w 1214438"/>
              <a:gd name="connsiteY9" fmla="*/ 545306 h 626211"/>
              <a:gd name="connsiteX10" fmla="*/ 1073286 w 1214438"/>
              <a:gd name="connsiteY10" fmla="*/ 621874 h 626211"/>
              <a:gd name="connsiteX11" fmla="*/ 994337 w 1214438"/>
              <a:gd name="connsiteY11" fmla="*/ 624952 h 626211"/>
              <a:gd name="connsiteX12" fmla="*/ 780618 w 1214438"/>
              <a:gd name="connsiteY12" fmla="*/ 625319 h 626211"/>
              <a:gd name="connsiteX13" fmla="*/ 643787 w 1214438"/>
              <a:gd name="connsiteY13" fmla="*/ 582823 h 626211"/>
              <a:gd name="connsiteX14" fmla="*/ 427561 w 1214438"/>
              <a:gd name="connsiteY14" fmla="*/ 447675 h 626211"/>
              <a:gd name="connsiteX15" fmla="*/ 242888 w 1214438"/>
              <a:gd name="connsiteY15" fmla="*/ 411956 h 626211"/>
              <a:gd name="connsiteX16" fmla="*/ 147638 w 1214438"/>
              <a:gd name="connsiteY16" fmla="*/ 400050 h 626211"/>
              <a:gd name="connsiteX17" fmla="*/ 61913 w 1214438"/>
              <a:gd name="connsiteY17" fmla="*/ 383381 h 626211"/>
              <a:gd name="connsiteX18" fmla="*/ 0 w 1214438"/>
              <a:gd name="connsiteY18" fmla="*/ 397669 h 626211"/>
              <a:gd name="connsiteX19" fmla="*/ 57150 w 1214438"/>
              <a:gd name="connsiteY19" fmla="*/ 252413 h 626211"/>
              <a:gd name="connsiteX20" fmla="*/ 76200 w 1214438"/>
              <a:gd name="connsiteY20" fmla="*/ 123825 h 626211"/>
              <a:gd name="connsiteX21" fmla="*/ 90488 w 1214438"/>
              <a:gd name="connsiteY21" fmla="*/ 2381 h 626211"/>
              <a:gd name="connsiteX0" fmla="*/ 90488 w 1214438"/>
              <a:gd name="connsiteY0" fmla="*/ 2381 h 626211"/>
              <a:gd name="connsiteX1" fmla="*/ 221457 w 1214438"/>
              <a:gd name="connsiteY1" fmla="*/ 0 h 626211"/>
              <a:gd name="connsiteX2" fmla="*/ 895350 w 1214438"/>
              <a:gd name="connsiteY2" fmla="*/ 0 h 626211"/>
              <a:gd name="connsiteX3" fmla="*/ 981075 w 1214438"/>
              <a:gd name="connsiteY3" fmla="*/ 188119 h 626211"/>
              <a:gd name="connsiteX4" fmla="*/ 981075 w 1214438"/>
              <a:gd name="connsiteY4" fmla="*/ 240506 h 626211"/>
              <a:gd name="connsiteX5" fmla="*/ 990600 w 1214438"/>
              <a:gd name="connsiteY5" fmla="*/ 288131 h 626211"/>
              <a:gd name="connsiteX6" fmla="*/ 1035844 w 1214438"/>
              <a:gd name="connsiteY6" fmla="*/ 316706 h 626211"/>
              <a:gd name="connsiteX7" fmla="*/ 1054894 w 1214438"/>
              <a:gd name="connsiteY7" fmla="*/ 357188 h 626211"/>
              <a:gd name="connsiteX8" fmla="*/ 1088232 w 1214438"/>
              <a:gd name="connsiteY8" fmla="*/ 369094 h 626211"/>
              <a:gd name="connsiteX9" fmla="*/ 1214438 w 1214438"/>
              <a:gd name="connsiteY9" fmla="*/ 545306 h 626211"/>
              <a:gd name="connsiteX10" fmla="*/ 1073286 w 1214438"/>
              <a:gd name="connsiteY10" fmla="*/ 621874 h 626211"/>
              <a:gd name="connsiteX11" fmla="*/ 994337 w 1214438"/>
              <a:gd name="connsiteY11" fmla="*/ 624952 h 626211"/>
              <a:gd name="connsiteX12" fmla="*/ 780618 w 1214438"/>
              <a:gd name="connsiteY12" fmla="*/ 625319 h 626211"/>
              <a:gd name="connsiteX13" fmla="*/ 643787 w 1214438"/>
              <a:gd name="connsiteY13" fmla="*/ 582823 h 626211"/>
              <a:gd name="connsiteX14" fmla="*/ 427561 w 1214438"/>
              <a:gd name="connsiteY14" fmla="*/ 447675 h 626211"/>
              <a:gd name="connsiteX15" fmla="*/ 242888 w 1214438"/>
              <a:gd name="connsiteY15" fmla="*/ 411956 h 626211"/>
              <a:gd name="connsiteX16" fmla="*/ 147638 w 1214438"/>
              <a:gd name="connsiteY16" fmla="*/ 400050 h 626211"/>
              <a:gd name="connsiteX17" fmla="*/ 61913 w 1214438"/>
              <a:gd name="connsiteY17" fmla="*/ 383381 h 626211"/>
              <a:gd name="connsiteX18" fmla="*/ 0 w 1214438"/>
              <a:gd name="connsiteY18" fmla="*/ 397669 h 626211"/>
              <a:gd name="connsiteX19" fmla="*/ 57150 w 1214438"/>
              <a:gd name="connsiteY19" fmla="*/ 252413 h 626211"/>
              <a:gd name="connsiteX20" fmla="*/ 76200 w 1214438"/>
              <a:gd name="connsiteY20" fmla="*/ 123825 h 626211"/>
              <a:gd name="connsiteX21" fmla="*/ 90488 w 1214438"/>
              <a:gd name="connsiteY21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088232 w 1175452"/>
              <a:gd name="connsiteY8" fmla="*/ 369094 h 626211"/>
              <a:gd name="connsiteX9" fmla="*/ 1175452 w 1175452"/>
              <a:gd name="connsiteY9" fmla="*/ 574033 h 626211"/>
              <a:gd name="connsiteX10" fmla="*/ 1073286 w 1175452"/>
              <a:gd name="connsiteY10" fmla="*/ 621874 h 626211"/>
              <a:gd name="connsiteX11" fmla="*/ 994337 w 1175452"/>
              <a:gd name="connsiteY11" fmla="*/ 624952 h 626211"/>
              <a:gd name="connsiteX12" fmla="*/ 780618 w 1175452"/>
              <a:gd name="connsiteY12" fmla="*/ 625319 h 626211"/>
              <a:gd name="connsiteX13" fmla="*/ 643787 w 1175452"/>
              <a:gd name="connsiteY13" fmla="*/ 582823 h 626211"/>
              <a:gd name="connsiteX14" fmla="*/ 427561 w 1175452"/>
              <a:gd name="connsiteY14" fmla="*/ 447675 h 626211"/>
              <a:gd name="connsiteX15" fmla="*/ 242888 w 1175452"/>
              <a:gd name="connsiteY15" fmla="*/ 411956 h 626211"/>
              <a:gd name="connsiteX16" fmla="*/ 147638 w 1175452"/>
              <a:gd name="connsiteY16" fmla="*/ 400050 h 626211"/>
              <a:gd name="connsiteX17" fmla="*/ 61913 w 1175452"/>
              <a:gd name="connsiteY17" fmla="*/ 383381 h 626211"/>
              <a:gd name="connsiteX18" fmla="*/ 0 w 1175452"/>
              <a:gd name="connsiteY18" fmla="*/ 397669 h 626211"/>
              <a:gd name="connsiteX19" fmla="*/ 57150 w 1175452"/>
              <a:gd name="connsiteY19" fmla="*/ 252413 h 626211"/>
              <a:gd name="connsiteX20" fmla="*/ 76200 w 1175452"/>
              <a:gd name="connsiteY20" fmla="*/ 123825 h 626211"/>
              <a:gd name="connsiteX21" fmla="*/ 90488 w 1175452"/>
              <a:gd name="connsiteY21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088232 w 1175452"/>
              <a:gd name="connsiteY8" fmla="*/ 369094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54894 w 1175452"/>
              <a:gd name="connsiteY7" fmla="*/ 357188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990600 w 1175452"/>
              <a:gd name="connsiteY5" fmla="*/ 288131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35844 w 1175452"/>
              <a:gd name="connsiteY6" fmla="*/ 31670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95932 w 1175452"/>
              <a:gd name="connsiteY7" fmla="*/ 371551 h 626211"/>
              <a:gd name="connsiteX8" fmla="*/ 1117985 w 1175452"/>
              <a:gd name="connsiteY8" fmla="*/ 402950 h 626211"/>
              <a:gd name="connsiteX9" fmla="*/ 1070457 w 1175452"/>
              <a:gd name="connsiteY9" fmla="*/ 441554 h 626211"/>
              <a:gd name="connsiteX10" fmla="*/ 1175452 w 1175452"/>
              <a:gd name="connsiteY10" fmla="*/ 574033 h 626211"/>
              <a:gd name="connsiteX11" fmla="*/ 1073286 w 1175452"/>
              <a:gd name="connsiteY11" fmla="*/ 621874 h 626211"/>
              <a:gd name="connsiteX12" fmla="*/ 994337 w 1175452"/>
              <a:gd name="connsiteY12" fmla="*/ 624952 h 626211"/>
              <a:gd name="connsiteX13" fmla="*/ 780618 w 1175452"/>
              <a:gd name="connsiteY13" fmla="*/ 625319 h 626211"/>
              <a:gd name="connsiteX14" fmla="*/ 643787 w 1175452"/>
              <a:gd name="connsiteY14" fmla="*/ 582823 h 626211"/>
              <a:gd name="connsiteX15" fmla="*/ 427561 w 1175452"/>
              <a:gd name="connsiteY15" fmla="*/ 447675 h 626211"/>
              <a:gd name="connsiteX16" fmla="*/ 242888 w 1175452"/>
              <a:gd name="connsiteY16" fmla="*/ 411956 h 626211"/>
              <a:gd name="connsiteX17" fmla="*/ 147638 w 1175452"/>
              <a:gd name="connsiteY17" fmla="*/ 400050 h 626211"/>
              <a:gd name="connsiteX18" fmla="*/ 61913 w 1175452"/>
              <a:gd name="connsiteY18" fmla="*/ 383381 h 626211"/>
              <a:gd name="connsiteX19" fmla="*/ 0 w 1175452"/>
              <a:gd name="connsiteY19" fmla="*/ 397669 h 626211"/>
              <a:gd name="connsiteX20" fmla="*/ 57150 w 1175452"/>
              <a:gd name="connsiteY20" fmla="*/ 252413 h 626211"/>
              <a:gd name="connsiteX21" fmla="*/ 76200 w 1175452"/>
              <a:gd name="connsiteY21" fmla="*/ 123825 h 626211"/>
              <a:gd name="connsiteX22" fmla="*/ 90488 w 1175452"/>
              <a:gd name="connsiteY22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9950 w 1175452"/>
              <a:gd name="connsiteY7" fmla="*/ 362556 h 626211"/>
              <a:gd name="connsiteX8" fmla="*/ 1095932 w 1175452"/>
              <a:gd name="connsiteY8" fmla="*/ 371551 h 626211"/>
              <a:gd name="connsiteX9" fmla="*/ 1117985 w 1175452"/>
              <a:gd name="connsiteY9" fmla="*/ 402950 h 626211"/>
              <a:gd name="connsiteX10" fmla="*/ 1070457 w 1175452"/>
              <a:gd name="connsiteY10" fmla="*/ 441554 h 626211"/>
              <a:gd name="connsiteX11" fmla="*/ 1175452 w 1175452"/>
              <a:gd name="connsiteY11" fmla="*/ 574033 h 626211"/>
              <a:gd name="connsiteX12" fmla="*/ 1073286 w 1175452"/>
              <a:gd name="connsiteY12" fmla="*/ 621874 h 626211"/>
              <a:gd name="connsiteX13" fmla="*/ 994337 w 1175452"/>
              <a:gd name="connsiteY13" fmla="*/ 624952 h 626211"/>
              <a:gd name="connsiteX14" fmla="*/ 780618 w 1175452"/>
              <a:gd name="connsiteY14" fmla="*/ 625319 h 626211"/>
              <a:gd name="connsiteX15" fmla="*/ 643787 w 1175452"/>
              <a:gd name="connsiteY15" fmla="*/ 582823 h 626211"/>
              <a:gd name="connsiteX16" fmla="*/ 427561 w 1175452"/>
              <a:gd name="connsiteY16" fmla="*/ 447675 h 626211"/>
              <a:gd name="connsiteX17" fmla="*/ 242888 w 1175452"/>
              <a:gd name="connsiteY17" fmla="*/ 411956 h 626211"/>
              <a:gd name="connsiteX18" fmla="*/ 147638 w 1175452"/>
              <a:gd name="connsiteY18" fmla="*/ 400050 h 626211"/>
              <a:gd name="connsiteX19" fmla="*/ 61913 w 1175452"/>
              <a:gd name="connsiteY19" fmla="*/ 383381 h 626211"/>
              <a:gd name="connsiteX20" fmla="*/ 0 w 1175452"/>
              <a:gd name="connsiteY20" fmla="*/ 397669 h 626211"/>
              <a:gd name="connsiteX21" fmla="*/ 57150 w 1175452"/>
              <a:gd name="connsiteY21" fmla="*/ 252413 h 626211"/>
              <a:gd name="connsiteX22" fmla="*/ 76200 w 1175452"/>
              <a:gd name="connsiteY22" fmla="*/ 123825 h 626211"/>
              <a:gd name="connsiteX23" fmla="*/ 90488 w 1175452"/>
              <a:gd name="connsiteY23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0716 w 1175452"/>
              <a:gd name="connsiteY7" fmla="*/ 354348 h 626211"/>
              <a:gd name="connsiteX8" fmla="*/ 1089950 w 1175452"/>
              <a:gd name="connsiteY8" fmla="*/ 362556 h 626211"/>
              <a:gd name="connsiteX9" fmla="*/ 1095932 w 1175452"/>
              <a:gd name="connsiteY9" fmla="*/ 371551 h 626211"/>
              <a:gd name="connsiteX10" fmla="*/ 1117985 w 1175452"/>
              <a:gd name="connsiteY10" fmla="*/ 402950 h 626211"/>
              <a:gd name="connsiteX11" fmla="*/ 1070457 w 1175452"/>
              <a:gd name="connsiteY11" fmla="*/ 441554 h 626211"/>
              <a:gd name="connsiteX12" fmla="*/ 1175452 w 1175452"/>
              <a:gd name="connsiteY12" fmla="*/ 574033 h 626211"/>
              <a:gd name="connsiteX13" fmla="*/ 1073286 w 1175452"/>
              <a:gd name="connsiteY13" fmla="*/ 621874 h 626211"/>
              <a:gd name="connsiteX14" fmla="*/ 994337 w 1175452"/>
              <a:gd name="connsiteY14" fmla="*/ 624952 h 626211"/>
              <a:gd name="connsiteX15" fmla="*/ 780618 w 1175452"/>
              <a:gd name="connsiteY15" fmla="*/ 625319 h 626211"/>
              <a:gd name="connsiteX16" fmla="*/ 643787 w 1175452"/>
              <a:gd name="connsiteY16" fmla="*/ 582823 h 626211"/>
              <a:gd name="connsiteX17" fmla="*/ 427561 w 1175452"/>
              <a:gd name="connsiteY17" fmla="*/ 447675 h 626211"/>
              <a:gd name="connsiteX18" fmla="*/ 242888 w 1175452"/>
              <a:gd name="connsiteY18" fmla="*/ 411956 h 626211"/>
              <a:gd name="connsiteX19" fmla="*/ 147638 w 1175452"/>
              <a:gd name="connsiteY19" fmla="*/ 400050 h 626211"/>
              <a:gd name="connsiteX20" fmla="*/ 61913 w 1175452"/>
              <a:gd name="connsiteY20" fmla="*/ 383381 h 626211"/>
              <a:gd name="connsiteX21" fmla="*/ 0 w 1175452"/>
              <a:gd name="connsiteY21" fmla="*/ 397669 h 626211"/>
              <a:gd name="connsiteX22" fmla="*/ 57150 w 1175452"/>
              <a:gd name="connsiteY22" fmla="*/ 252413 h 626211"/>
              <a:gd name="connsiteX23" fmla="*/ 76200 w 1175452"/>
              <a:gd name="connsiteY23" fmla="*/ 123825 h 626211"/>
              <a:gd name="connsiteX24" fmla="*/ 90488 w 1175452"/>
              <a:gd name="connsiteY24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0716 w 1175452"/>
              <a:gd name="connsiteY7" fmla="*/ 354348 h 626211"/>
              <a:gd name="connsiteX8" fmla="*/ 1089950 w 1175452"/>
              <a:gd name="connsiteY8" fmla="*/ 362556 h 626211"/>
              <a:gd name="connsiteX9" fmla="*/ 1095932 w 1175452"/>
              <a:gd name="connsiteY9" fmla="*/ 371551 h 626211"/>
              <a:gd name="connsiteX10" fmla="*/ 1117985 w 1175452"/>
              <a:gd name="connsiteY10" fmla="*/ 402950 h 626211"/>
              <a:gd name="connsiteX11" fmla="*/ 1070457 w 1175452"/>
              <a:gd name="connsiteY11" fmla="*/ 441554 h 626211"/>
              <a:gd name="connsiteX12" fmla="*/ 1175452 w 1175452"/>
              <a:gd name="connsiteY12" fmla="*/ 574033 h 626211"/>
              <a:gd name="connsiteX13" fmla="*/ 1073286 w 1175452"/>
              <a:gd name="connsiteY13" fmla="*/ 621874 h 626211"/>
              <a:gd name="connsiteX14" fmla="*/ 994337 w 1175452"/>
              <a:gd name="connsiteY14" fmla="*/ 624952 h 626211"/>
              <a:gd name="connsiteX15" fmla="*/ 780618 w 1175452"/>
              <a:gd name="connsiteY15" fmla="*/ 625319 h 626211"/>
              <a:gd name="connsiteX16" fmla="*/ 643787 w 1175452"/>
              <a:gd name="connsiteY16" fmla="*/ 582823 h 626211"/>
              <a:gd name="connsiteX17" fmla="*/ 427561 w 1175452"/>
              <a:gd name="connsiteY17" fmla="*/ 447675 h 626211"/>
              <a:gd name="connsiteX18" fmla="*/ 242888 w 1175452"/>
              <a:gd name="connsiteY18" fmla="*/ 411956 h 626211"/>
              <a:gd name="connsiteX19" fmla="*/ 147638 w 1175452"/>
              <a:gd name="connsiteY19" fmla="*/ 400050 h 626211"/>
              <a:gd name="connsiteX20" fmla="*/ 61913 w 1175452"/>
              <a:gd name="connsiteY20" fmla="*/ 383381 h 626211"/>
              <a:gd name="connsiteX21" fmla="*/ 0 w 1175452"/>
              <a:gd name="connsiteY21" fmla="*/ 397669 h 626211"/>
              <a:gd name="connsiteX22" fmla="*/ 57150 w 1175452"/>
              <a:gd name="connsiteY22" fmla="*/ 252413 h 626211"/>
              <a:gd name="connsiteX23" fmla="*/ 76200 w 1175452"/>
              <a:gd name="connsiteY23" fmla="*/ 123825 h 626211"/>
              <a:gd name="connsiteX24" fmla="*/ 90488 w 1175452"/>
              <a:gd name="connsiteY24" fmla="*/ 2381 h 626211"/>
              <a:gd name="connsiteX0" fmla="*/ 90488 w 1175452"/>
              <a:gd name="connsiteY0" fmla="*/ 2381 h 626211"/>
              <a:gd name="connsiteX1" fmla="*/ 221457 w 1175452"/>
              <a:gd name="connsiteY1" fmla="*/ 0 h 626211"/>
              <a:gd name="connsiteX2" fmla="*/ 895350 w 1175452"/>
              <a:gd name="connsiteY2" fmla="*/ 0 h 626211"/>
              <a:gd name="connsiteX3" fmla="*/ 981075 w 1175452"/>
              <a:gd name="connsiteY3" fmla="*/ 188119 h 626211"/>
              <a:gd name="connsiteX4" fmla="*/ 981075 w 1175452"/>
              <a:gd name="connsiteY4" fmla="*/ 240506 h 626211"/>
              <a:gd name="connsiteX5" fmla="*/ 1007015 w 1175452"/>
              <a:gd name="connsiteY5" fmla="*/ 337377 h 626211"/>
              <a:gd name="connsiteX6" fmla="*/ 1022507 w 1175452"/>
              <a:gd name="connsiteY6" fmla="*/ 375186 h 626211"/>
              <a:gd name="connsiteX7" fmla="*/ 1080716 w 1175452"/>
              <a:gd name="connsiteY7" fmla="*/ 354348 h 626211"/>
              <a:gd name="connsiteX8" fmla="*/ 1089950 w 1175452"/>
              <a:gd name="connsiteY8" fmla="*/ 362556 h 626211"/>
              <a:gd name="connsiteX9" fmla="*/ 1095932 w 1175452"/>
              <a:gd name="connsiteY9" fmla="*/ 371551 h 626211"/>
              <a:gd name="connsiteX10" fmla="*/ 1117985 w 1175452"/>
              <a:gd name="connsiteY10" fmla="*/ 402950 h 626211"/>
              <a:gd name="connsiteX11" fmla="*/ 1070457 w 1175452"/>
              <a:gd name="connsiteY11" fmla="*/ 441554 h 626211"/>
              <a:gd name="connsiteX12" fmla="*/ 1175452 w 1175452"/>
              <a:gd name="connsiteY12" fmla="*/ 574033 h 626211"/>
              <a:gd name="connsiteX13" fmla="*/ 1073286 w 1175452"/>
              <a:gd name="connsiteY13" fmla="*/ 621874 h 626211"/>
              <a:gd name="connsiteX14" fmla="*/ 994337 w 1175452"/>
              <a:gd name="connsiteY14" fmla="*/ 624952 h 626211"/>
              <a:gd name="connsiteX15" fmla="*/ 780618 w 1175452"/>
              <a:gd name="connsiteY15" fmla="*/ 625319 h 626211"/>
              <a:gd name="connsiteX16" fmla="*/ 643787 w 1175452"/>
              <a:gd name="connsiteY16" fmla="*/ 582823 h 626211"/>
              <a:gd name="connsiteX17" fmla="*/ 427561 w 1175452"/>
              <a:gd name="connsiteY17" fmla="*/ 447675 h 626211"/>
              <a:gd name="connsiteX18" fmla="*/ 242888 w 1175452"/>
              <a:gd name="connsiteY18" fmla="*/ 411956 h 626211"/>
              <a:gd name="connsiteX19" fmla="*/ 147638 w 1175452"/>
              <a:gd name="connsiteY19" fmla="*/ 400050 h 626211"/>
              <a:gd name="connsiteX20" fmla="*/ 61913 w 1175452"/>
              <a:gd name="connsiteY20" fmla="*/ 383381 h 626211"/>
              <a:gd name="connsiteX21" fmla="*/ 0 w 1175452"/>
              <a:gd name="connsiteY21" fmla="*/ 397669 h 626211"/>
              <a:gd name="connsiteX22" fmla="*/ 57150 w 1175452"/>
              <a:gd name="connsiteY22" fmla="*/ 252413 h 626211"/>
              <a:gd name="connsiteX23" fmla="*/ 76200 w 1175452"/>
              <a:gd name="connsiteY23" fmla="*/ 123825 h 626211"/>
              <a:gd name="connsiteX24" fmla="*/ 90488 w 1175452"/>
              <a:gd name="connsiteY24" fmla="*/ 2381 h 626211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90488 w 1175452"/>
              <a:gd name="connsiteY0" fmla="*/ 6485 h 630315"/>
              <a:gd name="connsiteX1" fmla="*/ 221457 w 1175452"/>
              <a:gd name="connsiteY1" fmla="*/ 4104 h 630315"/>
              <a:gd name="connsiteX2" fmla="*/ 893982 w 1175452"/>
              <a:gd name="connsiteY2" fmla="*/ 0 h 630315"/>
              <a:gd name="connsiteX3" fmla="*/ 981075 w 1175452"/>
              <a:gd name="connsiteY3" fmla="*/ 192223 h 630315"/>
              <a:gd name="connsiteX4" fmla="*/ 981075 w 1175452"/>
              <a:gd name="connsiteY4" fmla="*/ 244610 h 630315"/>
              <a:gd name="connsiteX5" fmla="*/ 1007015 w 1175452"/>
              <a:gd name="connsiteY5" fmla="*/ 341481 h 630315"/>
              <a:gd name="connsiteX6" fmla="*/ 1022507 w 1175452"/>
              <a:gd name="connsiteY6" fmla="*/ 379290 h 630315"/>
              <a:gd name="connsiteX7" fmla="*/ 1080716 w 1175452"/>
              <a:gd name="connsiteY7" fmla="*/ 358452 h 630315"/>
              <a:gd name="connsiteX8" fmla="*/ 1089950 w 1175452"/>
              <a:gd name="connsiteY8" fmla="*/ 366660 h 630315"/>
              <a:gd name="connsiteX9" fmla="*/ 1095932 w 1175452"/>
              <a:gd name="connsiteY9" fmla="*/ 375655 h 630315"/>
              <a:gd name="connsiteX10" fmla="*/ 1117985 w 1175452"/>
              <a:gd name="connsiteY10" fmla="*/ 407054 h 630315"/>
              <a:gd name="connsiteX11" fmla="*/ 1070457 w 1175452"/>
              <a:gd name="connsiteY11" fmla="*/ 445658 h 630315"/>
              <a:gd name="connsiteX12" fmla="*/ 1175452 w 1175452"/>
              <a:gd name="connsiteY12" fmla="*/ 578137 h 630315"/>
              <a:gd name="connsiteX13" fmla="*/ 1073286 w 1175452"/>
              <a:gd name="connsiteY13" fmla="*/ 625978 h 630315"/>
              <a:gd name="connsiteX14" fmla="*/ 994337 w 1175452"/>
              <a:gd name="connsiteY14" fmla="*/ 629056 h 630315"/>
              <a:gd name="connsiteX15" fmla="*/ 780618 w 1175452"/>
              <a:gd name="connsiteY15" fmla="*/ 629423 h 630315"/>
              <a:gd name="connsiteX16" fmla="*/ 643787 w 1175452"/>
              <a:gd name="connsiteY16" fmla="*/ 586927 h 630315"/>
              <a:gd name="connsiteX17" fmla="*/ 427561 w 1175452"/>
              <a:gd name="connsiteY17" fmla="*/ 451779 h 630315"/>
              <a:gd name="connsiteX18" fmla="*/ 242888 w 1175452"/>
              <a:gd name="connsiteY18" fmla="*/ 416060 h 630315"/>
              <a:gd name="connsiteX19" fmla="*/ 147638 w 1175452"/>
              <a:gd name="connsiteY19" fmla="*/ 404154 h 630315"/>
              <a:gd name="connsiteX20" fmla="*/ 61913 w 1175452"/>
              <a:gd name="connsiteY20" fmla="*/ 387485 h 630315"/>
              <a:gd name="connsiteX21" fmla="*/ 0 w 1175452"/>
              <a:gd name="connsiteY21" fmla="*/ 401773 h 630315"/>
              <a:gd name="connsiteX22" fmla="*/ 57150 w 1175452"/>
              <a:gd name="connsiteY22" fmla="*/ 256517 h 630315"/>
              <a:gd name="connsiteX23" fmla="*/ 76200 w 1175452"/>
              <a:gd name="connsiteY23" fmla="*/ 127929 h 630315"/>
              <a:gd name="connsiteX24" fmla="*/ 90488 w 1175452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9177 w 1172716"/>
              <a:gd name="connsiteY20" fmla="*/ 387485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9177 w 1172716"/>
              <a:gd name="connsiteY20" fmla="*/ 387485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9177 w 1172716"/>
              <a:gd name="connsiteY20" fmla="*/ 395693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87752 w 1172716"/>
              <a:gd name="connsiteY0" fmla="*/ 6485 h 630315"/>
              <a:gd name="connsiteX1" fmla="*/ 218721 w 1172716"/>
              <a:gd name="connsiteY1" fmla="*/ 4104 h 630315"/>
              <a:gd name="connsiteX2" fmla="*/ 891246 w 1172716"/>
              <a:gd name="connsiteY2" fmla="*/ 0 h 630315"/>
              <a:gd name="connsiteX3" fmla="*/ 978339 w 1172716"/>
              <a:gd name="connsiteY3" fmla="*/ 192223 h 630315"/>
              <a:gd name="connsiteX4" fmla="*/ 978339 w 1172716"/>
              <a:gd name="connsiteY4" fmla="*/ 244610 h 630315"/>
              <a:gd name="connsiteX5" fmla="*/ 1004279 w 1172716"/>
              <a:gd name="connsiteY5" fmla="*/ 341481 h 630315"/>
              <a:gd name="connsiteX6" fmla="*/ 1019771 w 1172716"/>
              <a:gd name="connsiteY6" fmla="*/ 379290 h 630315"/>
              <a:gd name="connsiteX7" fmla="*/ 1077980 w 1172716"/>
              <a:gd name="connsiteY7" fmla="*/ 358452 h 630315"/>
              <a:gd name="connsiteX8" fmla="*/ 1087214 w 1172716"/>
              <a:gd name="connsiteY8" fmla="*/ 366660 h 630315"/>
              <a:gd name="connsiteX9" fmla="*/ 1093196 w 1172716"/>
              <a:gd name="connsiteY9" fmla="*/ 375655 h 630315"/>
              <a:gd name="connsiteX10" fmla="*/ 1115249 w 1172716"/>
              <a:gd name="connsiteY10" fmla="*/ 407054 h 630315"/>
              <a:gd name="connsiteX11" fmla="*/ 1067721 w 1172716"/>
              <a:gd name="connsiteY11" fmla="*/ 445658 h 630315"/>
              <a:gd name="connsiteX12" fmla="*/ 1172716 w 1172716"/>
              <a:gd name="connsiteY12" fmla="*/ 578137 h 630315"/>
              <a:gd name="connsiteX13" fmla="*/ 1070550 w 1172716"/>
              <a:gd name="connsiteY13" fmla="*/ 625978 h 630315"/>
              <a:gd name="connsiteX14" fmla="*/ 991601 w 1172716"/>
              <a:gd name="connsiteY14" fmla="*/ 629056 h 630315"/>
              <a:gd name="connsiteX15" fmla="*/ 777882 w 1172716"/>
              <a:gd name="connsiteY15" fmla="*/ 629423 h 630315"/>
              <a:gd name="connsiteX16" fmla="*/ 641051 w 1172716"/>
              <a:gd name="connsiteY16" fmla="*/ 586927 h 630315"/>
              <a:gd name="connsiteX17" fmla="*/ 424825 w 1172716"/>
              <a:gd name="connsiteY17" fmla="*/ 451779 h 630315"/>
              <a:gd name="connsiteX18" fmla="*/ 240152 w 1172716"/>
              <a:gd name="connsiteY18" fmla="*/ 416060 h 630315"/>
              <a:gd name="connsiteX19" fmla="*/ 144902 w 1172716"/>
              <a:gd name="connsiteY19" fmla="*/ 404154 h 630315"/>
              <a:gd name="connsiteX20" fmla="*/ 55073 w 1172716"/>
              <a:gd name="connsiteY20" fmla="*/ 390563 h 630315"/>
              <a:gd name="connsiteX21" fmla="*/ 0 w 1172716"/>
              <a:gd name="connsiteY21" fmla="*/ 401773 h 630315"/>
              <a:gd name="connsiteX22" fmla="*/ 54414 w 1172716"/>
              <a:gd name="connsiteY22" fmla="*/ 256517 h 630315"/>
              <a:gd name="connsiteX23" fmla="*/ 73464 w 1172716"/>
              <a:gd name="connsiteY23" fmla="*/ 127929 h 630315"/>
              <a:gd name="connsiteX24" fmla="*/ 87752 w 1172716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19353 w 1176820"/>
              <a:gd name="connsiteY10" fmla="*/ 407054 h 630315"/>
              <a:gd name="connsiteX11" fmla="*/ 1071825 w 1176820"/>
              <a:gd name="connsiteY11" fmla="*/ 445658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1825 w 1176820"/>
              <a:gd name="connsiteY11" fmla="*/ 445658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3875 w 1176820"/>
              <a:gd name="connsiteY6" fmla="*/ 379290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084 w 1176820"/>
              <a:gd name="connsiteY7" fmla="*/ 358452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800 w 1176820"/>
              <a:gd name="connsiteY7" fmla="*/ 362029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5760 w 1176820"/>
              <a:gd name="connsiteY11" fmla="*/ 455317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800 w 1176820"/>
              <a:gd name="connsiteY7" fmla="*/ 362029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2573 w 1176820"/>
              <a:gd name="connsiteY10" fmla="*/ 415998 h 630315"/>
              <a:gd name="connsiteX11" fmla="*/ 1073613 w 1176820"/>
              <a:gd name="connsiteY11" fmla="*/ 451024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76820"/>
              <a:gd name="connsiteY0" fmla="*/ 6485 h 630315"/>
              <a:gd name="connsiteX1" fmla="*/ 222825 w 1176820"/>
              <a:gd name="connsiteY1" fmla="*/ 4104 h 630315"/>
              <a:gd name="connsiteX2" fmla="*/ 895350 w 1176820"/>
              <a:gd name="connsiteY2" fmla="*/ 0 h 630315"/>
              <a:gd name="connsiteX3" fmla="*/ 982443 w 1176820"/>
              <a:gd name="connsiteY3" fmla="*/ 192223 h 630315"/>
              <a:gd name="connsiteX4" fmla="*/ 982443 w 1176820"/>
              <a:gd name="connsiteY4" fmla="*/ 244610 h 630315"/>
              <a:gd name="connsiteX5" fmla="*/ 1008383 w 1176820"/>
              <a:gd name="connsiteY5" fmla="*/ 341481 h 630315"/>
              <a:gd name="connsiteX6" fmla="*/ 1025664 w 1176820"/>
              <a:gd name="connsiteY6" fmla="*/ 381794 h 630315"/>
              <a:gd name="connsiteX7" fmla="*/ 1082800 w 1176820"/>
              <a:gd name="connsiteY7" fmla="*/ 362029 h 630315"/>
              <a:gd name="connsiteX8" fmla="*/ 1091318 w 1176820"/>
              <a:gd name="connsiteY8" fmla="*/ 366660 h 630315"/>
              <a:gd name="connsiteX9" fmla="*/ 1097300 w 1176820"/>
              <a:gd name="connsiteY9" fmla="*/ 375655 h 630315"/>
              <a:gd name="connsiteX10" fmla="*/ 1120426 w 1176820"/>
              <a:gd name="connsiteY10" fmla="*/ 412778 h 630315"/>
              <a:gd name="connsiteX11" fmla="*/ 1073613 w 1176820"/>
              <a:gd name="connsiteY11" fmla="*/ 451024 h 630315"/>
              <a:gd name="connsiteX12" fmla="*/ 1176820 w 1176820"/>
              <a:gd name="connsiteY12" fmla="*/ 578137 h 630315"/>
              <a:gd name="connsiteX13" fmla="*/ 1074654 w 1176820"/>
              <a:gd name="connsiteY13" fmla="*/ 625978 h 630315"/>
              <a:gd name="connsiteX14" fmla="*/ 995705 w 1176820"/>
              <a:gd name="connsiteY14" fmla="*/ 629056 h 630315"/>
              <a:gd name="connsiteX15" fmla="*/ 781986 w 1176820"/>
              <a:gd name="connsiteY15" fmla="*/ 629423 h 630315"/>
              <a:gd name="connsiteX16" fmla="*/ 645155 w 1176820"/>
              <a:gd name="connsiteY16" fmla="*/ 586927 h 630315"/>
              <a:gd name="connsiteX17" fmla="*/ 428929 w 1176820"/>
              <a:gd name="connsiteY17" fmla="*/ 451779 h 630315"/>
              <a:gd name="connsiteX18" fmla="*/ 244256 w 1176820"/>
              <a:gd name="connsiteY18" fmla="*/ 416060 h 630315"/>
              <a:gd name="connsiteX19" fmla="*/ 149006 w 1176820"/>
              <a:gd name="connsiteY19" fmla="*/ 404154 h 630315"/>
              <a:gd name="connsiteX20" fmla="*/ 59177 w 1176820"/>
              <a:gd name="connsiteY20" fmla="*/ 390563 h 630315"/>
              <a:gd name="connsiteX21" fmla="*/ 0 w 1176820"/>
              <a:gd name="connsiteY21" fmla="*/ 406903 h 630315"/>
              <a:gd name="connsiteX22" fmla="*/ 58518 w 1176820"/>
              <a:gd name="connsiteY22" fmla="*/ 256517 h 630315"/>
              <a:gd name="connsiteX23" fmla="*/ 77568 w 1176820"/>
              <a:gd name="connsiteY23" fmla="*/ 127929 h 630315"/>
              <a:gd name="connsiteX24" fmla="*/ 91856 w 1176820"/>
              <a:gd name="connsiteY24" fmla="*/ 6485 h 630315"/>
              <a:gd name="connsiteX0" fmla="*/ 91856 w 1180397"/>
              <a:gd name="connsiteY0" fmla="*/ 6485 h 630315"/>
              <a:gd name="connsiteX1" fmla="*/ 222825 w 1180397"/>
              <a:gd name="connsiteY1" fmla="*/ 4104 h 630315"/>
              <a:gd name="connsiteX2" fmla="*/ 895350 w 1180397"/>
              <a:gd name="connsiteY2" fmla="*/ 0 h 630315"/>
              <a:gd name="connsiteX3" fmla="*/ 982443 w 1180397"/>
              <a:gd name="connsiteY3" fmla="*/ 192223 h 630315"/>
              <a:gd name="connsiteX4" fmla="*/ 982443 w 1180397"/>
              <a:gd name="connsiteY4" fmla="*/ 244610 h 630315"/>
              <a:gd name="connsiteX5" fmla="*/ 1008383 w 1180397"/>
              <a:gd name="connsiteY5" fmla="*/ 341481 h 630315"/>
              <a:gd name="connsiteX6" fmla="*/ 1025664 w 1180397"/>
              <a:gd name="connsiteY6" fmla="*/ 381794 h 630315"/>
              <a:gd name="connsiteX7" fmla="*/ 1082800 w 1180397"/>
              <a:gd name="connsiteY7" fmla="*/ 362029 h 630315"/>
              <a:gd name="connsiteX8" fmla="*/ 1091318 w 1180397"/>
              <a:gd name="connsiteY8" fmla="*/ 366660 h 630315"/>
              <a:gd name="connsiteX9" fmla="*/ 1097300 w 1180397"/>
              <a:gd name="connsiteY9" fmla="*/ 375655 h 630315"/>
              <a:gd name="connsiteX10" fmla="*/ 1120426 w 1180397"/>
              <a:gd name="connsiteY10" fmla="*/ 412778 h 630315"/>
              <a:gd name="connsiteX11" fmla="*/ 1073613 w 1180397"/>
              <a:gd name="connsiteY11" fmla="*/ 451024 h 630315"/>
              <a:gd name="connsiteX12" fmla="*/ 1180397 w 1180397"/>
              <a:gd name="connsiteY12" fmla="*/ 581715 h 630315"/>
              <a:gd name="connsiteX13" fmla="*/ 1074654 w 1180397"/>
              <a:gd name="connsiteY13" fmla="*/ 625978 h 630315"/>
              <a:gd name="connsiteX14" fmla="*/ 995705 w 1180397"/>
              <a:gd name="connsiteY14" fmla="*/ 629056 h 630315"/>
              <a:gd name="connsiteX15" fmla="*/ 781986 w 1180397"/>
              <a:gd name="connsiteY15" fmla="*/ 629423 h 630315"/>
              <a:gd name="connsiteX16" fmla="*/ 645155 w 1180397"/>
              <a:gd name="connsiteY16" fmla="*/ 586927 h 630315"/>
              <a:gd name="connsiteX17" fmla="*/ 428929 w 1180397"/>
              <a:gd name="connsiteY17" fmla="*/ 451779 h 630315"/>
              <a:gd name="connsiteX18" fmla="*/ 244256 w 1180397"/>
              <a:gd name="connsiteY18" fmla="*/ 416060 h 630315"/>
              <a:gd name="connsiteX19" fmla="*/ 149006 w 1180397"/>
              <a:gd name="connsiteY19" fmla="*/ 404154 h 630315"/>
              <a:gd name="connsiteX20" fmla="*/ 59177 w 1180397"/>
              <a:gd name="connsiteY20" fmla="*/ 390563 h 630315"/>
              <a:gd name="connsiteX21" fmla="*/ 0 w 1180397"/>
              <a:gd name="connsiteY21" fmla="*/ 406903 h 630315"/>
              <a:gd name="connsiteX22" fmla="*/ 58518 w 1180397"/>
              <a:gd name="connsiteY22" fmla="*/ 256517 h 630315"/>
              <a:gd name="connsiteX23" fmla="*/ 77568 w 1180397"/>
              <a:gd name="connsiteY23" fmla="*/ 127929 h 630315"/>
              <a:gd name="connsiteX24" fmla="*/ 91856 w 1180397"/>
              <a:gd name="connsiteY24" fmla="*/ 6485 h 630315"/>
              <a:gd name="connsiteX0" fmla="*/ 91856 w 1181112"/>
              <a:gd name="connsiteY0" fmla="*/ 6485 h 630315"/>
              <a:gd name="connsiteX1" fmla="*/ 222825 w 1181112"/>
              <a:gd name="connsiteY1" fmla="*/ 4104 h 630315"/>
              <a:gd name="connsiteX2" fmla="*/ 895350 w 1181112"/>
              <a:gd name="connsiteY2" fmla="*/ 0 h 630315"/>
              <a:gd name="connsiteX3" fmla="*/ 982443 w 1181112"/>
              <a:gd name="connsiteY3" fmla="*/ 192223 h 630315"/>
              <a:gd name="connsiteX4" fmla="*/ 982443 w 1181112"/>
              <a:gd name="connsiteY4" fmla="*/ 244610 h 630315"/>
              <a:gd name="connsiteX5" fmla="*/ 1008383 w 1181112"/>
              <a:gd name="connsiteY5" fmla="*/ 341481 h 630315"/>
              <a:gd name="connsiteX6" fmla="*/ 1025664 w 1181112"/>
              <a:gd name="connsiteY6" fmla="*/ 381794 h 630315"/>
              <a:gd name="connsiteX7" fmla="*/ 1082800 w 1181112"/>
              <a:gd name="connsiteY7" fmla="*/ 362029 h 630315"/>
              <a:gd name="connsiteX8" fmla="*/ 1091318 w 1181112"/>
              <a:gd name="connsiteY8" fmla="*/ 366660 h 630315"/>
              <a:gd name="connsiteX9" fmla="*/ 1097300 w 1181112"/>
              <a:gd name="connsiteY9" fmla="*/ 375655 h 630315"/>
              <a:gd name="connsiteX10" fmla="*/ 1120426 w 1181112"/>
              <a:gd name="connsiteY10" fmla="*/ 412778 h 630315"/>
              <a:gd name="connsiteX11" fmla="*/ 1073613 w 1181112"/>
              <a:gd name="connsiteY11" fmla="*/ 451024 h 630315"/>
              <a:gd name="connsiteX12" fmla="*/ 1181112 w 1181112"/>
              <a:gd name="connsiteY12" fmla="*/ 580284 h 630315"/>
              <a:gd name="connsiteX13" fmla="*/ 1074654 w 1181112"/>
              <a:gd name="connsiteY13" fmla="*/ 625978 h 630315"/>
              <a:gd name="connsiteX14" fmla="*/ 995705 w 1181112"/>
              <a:gd name="connsiteY14" fmla="*/ 629056 h 630315"/>
              <a:gd name="connsiteX15" fmla="*/ 781986 w 1181112"/>
              <a:gd name="connsiteY15" fmla="*/ 629423 h 630315"/>
              <a:gd name="connsiteX16" fmla="*/ 645155 w 1181112"/>
              <a:gd name="connsiteY16" fmla="*/ 586927 h 630315"/>
              <a:gd name="connsiteX17" fmla="*/ 428929 w 1181112"/>
              <a:gd name="connsiteY17" fmla="*/ 451779 h 630315"/>
              <a:gd name="connsiteX18" fmla="*/ 244256 w 1181112"/>
              <a:gd name="connsiteY18" fmla="*/ 416060 h 630315"/>
              <a:gd name="connsiteX19" fmla="*/ 149006 w 1181112"/>
              <a:gd name="connsiteY19" fmla="*/ 404154 h 630315"/>
              <a:gd name="connsiteX20" fmla="*/ 59177 w 1181112"/>
              <a:gd name="connsiteY20" fmla="*/ 390563 h 630315"/>
              <a:gd name="connsiteX21" fmla="*/ 0 w 1181112"/>
              <a:gd name="connsiteY21" fmla="*/ 406903 h 630315"/>
              <a:gd name="connsiteX22" fmla="*/ 58518 w 1181112"/>
              <a:gd name="connsiteY22" fmla="*/ 256517 h 630315"/>
              <a:gd name="connsiteX23" fmla="*/ 77568 w 1181112"/>
              <a:gd name="connsiteY23" fmla="*/ 127929 h 630315"/>
              <a:gd name="connsiteX24" fmla="*/ 91856 w 1181112"/>
              <a:gd name="connsiteY24" fmla="*/ 6485 h 630315"/>
              <a:gd name="connsiteX0" fmla="*/ 91856 w 1178250"/>
              <a:gd name="connsiteY0" fmla="*/ 6485 h 630315"/>
              <a:gd name="connsiteX1" fmla="*/ 222825 w 1178250"/>
              <a:gd name="connsiteY1" fmla="*/ 4104 h 630315"/>
              <a:gd name="connsiteX2" fmla="*/ 895350 w 1178250"/>
              <a:gd name="connsiteY2" fmla="*/ 0 h 630315"/>
              <a:gd name="connsiteX3" fmla="*/ 982443 w 1178250"/>
              <a:gd name="connsiteY3" fmla="*/ 192223 h 630315"/>
              <a:gd name="connsiteX4" fmla="*/ 982443 w 1178250"/>
              <a:gd name="connsiteY4" fmla="*/ 244610 h 630315"/>
              <a:gd name="connsiteX5" fmla="*/ 1008383 w 1178250"/>
              <a:gd name="connsiteY5" fmla="*/ 341481 h 630315"/>
              <a:gd name="connsiteX6" fmla="*/ 1025664 w 1178250"/>
              <a:gd name="connsiteY6" fmla="*/ 381794 h 630315"/>
              <a:gd name="connsiteX7" fmla="*/ 1082800 w 1178250"/>
              <a:gd name="connsiteY7" fmla="*/ 362029 h 630315"/>
              <a:gd name="connsiteX8" fmla="*/ 1091318 w 1178250"/>
              <a:gd name="connsiteY8" fmla="*/ 366660 h 630315"/>
              <a:gd name="connsiteX9" fmla="*/ 1097300 w 1178250"/>
              <a:gd name="connsiteY9" fmla="*/ 375655 h 630315"/>
              <a:gd name="connsiteX10" fmla="*/ 1120426 w 1178250"/>
              <a:gd name="connsiteY10" fmla="*/ 412778 h 630315"/>
              <a:gd name="connsiteX11" fmla="*/ 1073613 w 1178250"/>
              <a:gd name="connsiteY11" fmla="*/ 451024 h 630315"/>
              <a:gd name="connsiteX12" fmla="*/ 1178250 w 1178250"/>
              <a:gd name="connsiteY12" fmla="*/ 583862 h 630315"/>
              <a:gd name="connsiteX13" fmla="*/ 1074654 w 1178250"/>
              <a:gd name="connsiteY13" fmla="*/ 625978 h 630315"/>
              <a:gd name="connsiteX14" fmla="*/ 995705 w 1178250"/>
              <a:gd name="connsiteY14" fmla="*/ 629056 h 630315"/>
              <a:gd name="connsiteX15" fmla="*/ 781986 w 1178250"/>
              <a:gd name="connsiteY15" fmla="*/ 629423 h 630315"/>
              <a:gd name="connsiteX16" fmla="*/ 645155 w 1178250"/>
              <a:gd name="connsiteY16" fmla="*/ 586927 h 630315"/>
              <a:gd name="connsiteX17" fmla="*/ 428929 w 1178250"/>
              <a:gd name="connsiteY17" fmla="*/ 451779 h 630315"/>
              <a:gd name="connsiteX18" fmla="*/ 244256 w 1178250"/>
              <a:gd name="connsiteY18" fmla="*/ 416060 h 630315"/>
              <a:gd name="connsiteX19" fmla="*/ 149006 w 1178250"/>
              <a:gd name="connsiteY19" fmla="*/ 404154 h 630315"/>
              <a:gd name="connsiteX20" fmla="*/ 59177 w 1178250"/>
              <a:gd name="connsiteY20" fmla="*/ 390563 h 630315"/>
              <a:gd name="connsiteX21" fmla="*/ 0 w 1178250"/>
              <a:gd name="connsiteY21" fmla="*/ 406903 h 630315"/>
              <a:gd name="connsiteX22" fmla="*/ 58518 w 1178250"/>
              <a:gd name="connsiteY22" fmla="*/ 256517 h 630315"/>
              <a:gd name="connsiteX23" fmla="*/ 77568 w 1178250"/>
              <a:gd name="connsiteY23" fmla="*/ 127929 h 630315"/>
              <a:gd name="connsiteX24" fmla="*/ 91856 w 1178250"/>
              <a:gd name="connsiteY24" fmla="*/ 6485 h 63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178250" h="630315">
                <a:moveTo>
                  <a:pt x="91856" y="6485"/>
                </a:moveTo>
                <a:lnTo>
                  <a:pt x="222825" y="4104"/>
                </a:lnTo>
                <a:lnTo>
                  <a:pt x="895350" y="0"/>
                </a:lnTo>
                <a:cubicBezTo>
                  <a:pt x="932133" y="65442"/>
                  <a:pt x="966180" y="117206"/>
                  <a:pt x="982443" y="192223"/>
                </a:cubicBezTo>
                <a:lnTo>
                  <a:pt x="982443" y="244610"/>
                </a:lnTo>
                <a:cubicBezTo>
                  <a:pt x="984934" y="285108"/>
                  <a:pt x="987425" y="297906"/>
                  <a:pt x="1008383" y="341481"/>
                </a:cubicBezTo>
                <a:lnTo>
                  <a:pt x="1025664" y="381794"/>
                </a:lnTo>
                <a:cubicBezTo>
                  <a:pt x="1036067" y="377270"/>
                  <a:pt x="1071858" y="364551"/>
                  <a:pt x="1082800" y="362029"/>
                </a:cubicBezTo>
                <a:cubicBezTo>
                  <a:pt x="1093742" y="359507"/>
                  <a:pt x="1083823" y="366700"/>
                  <a:pt x="1091318" y="366660"/>
                </a:cubicBezTo>
                <a:lnTo>
                  <a:pt x="1097300" y="375655"/>
                </a:lnTo>
                <a:cubicBezTo>
                  <a:pt x="1104651" y="386121"/>
                  <a:pt x="1113075" y="402312"/>
                  <a:pt x="1120426" y="412778"/>
                </a:cubicBezTo>
                <a:cubicBezTo>
                  <a:pt x="1107519" y="426872"/>
                  <a:pt x="1080222" y="440892"/>
                  <a:pt x="1073613" y="451024"/>
                </a:cubicBezTo>
                <a:lnTo>
                  <a:pt x="1178250" y="583862"/>
                </a:lnTo>
                <a:cubicBezTo>
                  <a:pt x="1131199" y="609385"/>
                  <a:pt x="1136069" y="608663"/>
                  <a:pt x="1074654" y="625978"/>
                </a:cubicBezTo>
                <a:cubicBezTo>
                  <a:pt x="1047312" y="634186"/>
                  <a:pt x="1022021" y="628030"/>
                  <a:pt x="995705" y="629056"/>
                </a:cubicBezTo>
                <a:lnTo>
                  <a:pt x="781986" y="629423"/>
                </a:lnTo>
                <a:cubicBezTo>
                  <a:pt x="738769" y="625860"/>
                  <a:pt x="676060" y="607932"/>
                  <a:pt x="645155" y="586927"/>
                </a:cubicBezTo>
                <a:cubicBezTo>
                  <a:pt x="590521" y="552137"/>
                  <a:pt x="515368" y="480413"/>
                  <a:pt x="428929" y="451779"/>
                </a:cubicBezTo>
                <a:lnTo>
                  <a:pt x="244256" y="416060"/>
                </a:lnTo>
                <a:lnTo>
                  <a:pt x="149006" y="404154"/>
                </a:lnTo>
                <a:cubicBezTo>
                  <a:pt x="120431" y="398598"/>
                  <a:pt x="88778" y="385859"/>
                  <a:pt x="59177" y="390563"/>
                </a:cubicBezTo>
                <a:lnTo>
                  <a:pt x="0" y="406903"/>
                </a:lnTo>
                <a:lnTo>
                  <a:pt x="58518" y="256517"/>
                </a:lnTo>
                <a:cubicBezTo>
                  <a:pt x="73076" y="205446"/>
                  <a:pt x="71218" y="170792"/>
                  <a:pt x="77568" y="127929"/>
                </a:cubicBezTo>
                <a:lnTo>
                  <a:pt x="91856" y="6485"/>
                </a:lnTo>
                <a:close/>
              </a:path>
            </a:pathLst>
          </a:custGeom>
          <a:noFill/>
          <a:ln w="25400" cmpd="sng">
            <a:solidFill>
              <a:srgbClr val="0000FF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eaLnBrk="0" hangingPunct="0"/>
            <a:endParaRPr lang="zh-CN" altLang="en-US" sz="2800" dirty="0"/>
          </a:p>
        </p:txBody>
      </p:sp>
      <p:sp>
        <p:nvSpPr>
          <p:cNvPr id="109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391233">
            <a:off x="1033788" y="7487045"/>
            <a:ext cx="92333" cy="432439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宁</a:t>
            </a:r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宣高速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>
            <a:off x="2233669" y="7735230"/>
            <a:ext cx="92333" cy="320191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珍珠路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>
            <a:off x="2917745" y="7708815"/>
            <a:ext cx="92333" cy="39239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秦淮大道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2292802">
            <a:off x="1314699" y="7549461"/>
            <a:ext cx="92333" cy="320191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栖凤南路</a:t>
            </a:r>
          </a:p>
        </p:txBody>
      </p:sp>
      <p:sp>
        <p:nvSpPr>
          <p:cNvPr id="113" name="文本框 1"/>
          <p:cNvSpPr txBox="1"/>
          <p:nvPr/>
        </p:nvSpPr>
        <p:spPr>
          <a:xfrm rot="1784281">
            <a:off x="2331390" y="9042297"/>
            <a:ext cx="504056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762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无想山大道</a:t>
            </a:r>
            <a:endParaRPr lang="zh-CN" altLang="en-US" sz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1"/>
          <p:cNvSpPr txBox="1"/>
          <p:nvPr/>
        </p:nvSpPr>
        <p:spPr>
          <a:xfrm>
            <a:off x="2377685" y="7375190"/>
            <a:ext cx="504056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762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天生桥大道</a:t>
            </a:r>
            <a:endParaRPr lang="zh-CN" altLang="en-US" sz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16098" y="6870272"/>
            <a:ext cx="1042529" cy="554832"/>
            <a:chOff x="1081540" y="8706722"/>
            <a:chExt cx="1042529" cy="554832"/>
          </a:xfrm>
        </p:grpSpPr>
        <p:sp>
          <p:nvSpPr>
            <p:cNvPr id="115" name="文本框 17"/>
            <p:cNvSpPr txBox="1">
              <a:spLocks noChangeArrowheads="1"/>
            </p:cNvSpPr>
            <p:nvPr/>
          </p:nvSpPr>
          <p:spPr bwMode="auto">
            <a:xfrm>
              <a:off x="1117545" y="8706722"/>
              <a:ext cx="8226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altLang="zh-CN" sz="10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NJLSb070</a:t>
              </a:r>
            </a:p>
            <a:p>
              <a:pPr algn="ctr" eaLnBrk="0" hangingPunct="0"/>
              <a:r>
                <a:rPr lang="zh-CN" altLang="en-US" sz="1000" b="1" dirty="0" smtClean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控规单元</a:t>
              </a:r>
              <a:endParaRPr lang="zh-CN" altLang="en-US" sz="10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6" name="任意多边形 115"/>
            <p:cNvSpPr/>
            <p:nvPr/>
          </p:nvSpPr>
          <p:spPr>
            <a:xfrm flipH="1" flipV="1">
              <a:off x="1081540" y="9100422"/>
              <a:ext cx="1042529" cy="161132"/>
            </a:xfrm>
            <a:custGeom>
              <a:avLst/>
              <a:gdLst>
                <a:gd name="connsiteX0" fmla="*/ 0 w 1209675"/>
                <a:gd name="connsiteY0" fmla="*/ 257175 h 257175"/>
                <a:gd name="connsiteX1" fmla="*/ 257175 w 1209675"/>
                <a:gd name="connsiteY1" fmla="*/ 0 h 257175"/>
                <a:gd name="connsiteX2" fmla="*/ 1209675 w 1209675"/>
                <a:gd name="connsiteY2" fmla="*/ 0 h 257175"/>
                <a:gd name="connsiteX0" fmla="*/ 0 w 1312671"/>
                <a:gd name="connsiteY0" fmla="*/ 0 h 62220"/>
                <a:gd name="connsiteX1" fmla="*/ 360171 w 1312671"/>
                <a:gd name="connsiteY1" fmla="*/ 62220 h 62220"/>
                <a:gd name="connsiteX2" fmla="*/ 1312671 w 1312671"/>
                <a:gd name="connsiteY2" fmla="*/ 62220 h 62220"/>
                <a:gd name="connsiteX0" fmla="*/ 0 w 1312671"/>
                <a:gd name="connsiteY0" fmla="*/ 0 h 141032"/>
                <a:gd name="connsiteX1" fmla="*/ 360171 w 1312671"/>
                <a:gd name="connsiteY1" fmla="*/ 141032 h 141032"/>
                <a:gd name="connsiteX2" fmla="*/ 1312671 w 1312671"/>
                <a:gd name="connsiteY2" fmla="*/ 141032 h 141032"/>
                <a:gd name="connsiteX0" fmla="*/ 0 w 1290600"/>
                <a:gd name="connsiteY0" fmla="*/ 0 h 127033"/>
                <a:gd name="connsiteX1" fmla="*/ 338100 w 1290600"/>
                <a:gd name="connsiteY1" fmla="*/ 127033 h 127033"/>
                <a:gd name="connsiteX2" fmla="*/ 1290600 w 1290600"/>
                <a:gd name="connsiteY2" fmla="*/ 127033 h 127033"/>
                <a:gd name="connsiteX0" fmla="*/ 0 w 1207836"/>
                <a:gd name="connsiteY0" fmla="*/ 0 h 105256"/>
                <a:gd name="connsiteX1" fmla="*/ 255336 w 1207836"/>
                <a:gd name="connsiteY1" fmla="*/ 105256 h 105256"/>
                <a:gd name="connsiteX2" fmla="*/ 1207836 w 1207836"/>
                <a:gd name="connsiteY2" fmla="*/ 105256 h 10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7836" h="105256">
                  <a:moveTo>
                    <a:pt x="0" y="0"/>
                  </a:moveTo>
                  <a:lnTo>
                    <a:pt x="255336" y="105256"/>
                  </a:lnTo>
                  <a:lnTo>
                    <a:pt x="1207836" y="105256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118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21211947">
            <a:off x="3587624" y="7568751"/>
            <a:ext cx="92333" cy="392395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琴音大道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0" t="2857" r="11050" b="2397"/>
          <a:stretch/>
        </p:blipFill>
        <p:spPr>
          <a:xfrm>
            <a:off x="5462317" y="2148880"/>
            <a:ext cx="6179708" cy="5597489"/>
          </a:xfrm>
          <a:prstGeom prst="rect">
            <a:avLst/>
          </a:prstGeom>
          <a:ln w="50800">
            <a:noFill/>
          </a:ln>
        </p:spPr>
      </p:pic>
      <p:sp>
        <p:nvSpPr>
          <p:cNvPr id="129" name="任意多边形 128"/>
          <p:cNvSpPr>
            <a:spLocks/>
          </p:cNvSpPr>
          <p:nvPr/>
        </p:nvSpPr>
        <p:spPr>
          <a:xfrm>
            <a:off x="5462317" y="2148880"/>
            <a:ext cx="6179708" cy="5935041"/>
          </a:xfrm>
          <a:custGeom>
            <a:avLst/>
            <a:gdLst>
              <a:gd name="connsiteX0" fmla="*/ 262076 w 6179708"/>
              <a:gd name="connsiteY0" fmla="*/ 5189690 h 5935041"/>
              <a:gd name="connsiteX1" fmla="*/ 182885 w 6179708"/>
              <a:gd name="connsiteY1" fmla="*/ 5362838 h 5935041"/>
              <a:gd name="connsiteX2" fmla="*/ 443036 w 6179708"/>
              <a:gd name="connsiteY2" fmla="*/ 5348016 h 5935041"/>
              <a:gd name="connsiteX3" fmla="*/ 510837 w 6179708"/>
              <a:gd name="connsiteY3" fmla="*/ 5189690 h 5935041"/>
              <a:gd name="connsiteX4" fmla="*/ 0 w 6179708"/>
              <a:gd name="connsiteY4" fmla="*/ 0 h 5935041"/>
              <a:gd name="connsiteX5" fmla="*/ 6179708 w 6179708"/>
              <a:gd name="connsiteY5" fmla="*/ 0 h 5935041"/>
              <a:gd name="connsiteX6" fmla="*/ 6179708 w 6179708"/>
              <a:gd name="connsiteY6" fmla="*/ 5935041 h 5935041"/>
              <a:gd name="connsiteX7" fmla="*/ 0 w 6179708"/>
              <a:gd name="connsiteY7" fmla="*/ 5935041 h 5935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79708" h="5935041">
                <a:moveTo>
                  <a:pt x="262076" y="5189690"/>
                </a:moveTo>
                <a:lnTo>
                  <a:pt x="182885" y="5362838"/>
                </a:lnTo>
                <a:lnTo>
                  <a:pt x="443036" y="5348016"/>
                </a:lnTo>
                <a:lnTo>
                  <a:pt x="510837" y="5189690"/>
                </a:lnTo>
                <a:close/>
                <a:moveTo>
                  <a:pt x="0" y="0"/>
                </a:moveTo>
                <a:lnTo>
                  <a:pt x="6179708" y="0"/>
                </a:lnTo>
                <a:lnTo>
                  <a:pt x="6179708" y="5935041"/>
                </a:lnTo>
                <a:lnTo>
                  <a:pt x="0" y="5935041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6350">
            <a:noFill/>
          </a:ln>
        </p:spPr>
        <p:txBody>
          <a:bodyPr wrap="square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/>
          </p:cNvSpPr>
          <p:nvPr/>
        </p:nvSpPr>
        <p:spPr>
          <a:xfrm>
            <a:off x="5462317" y="2148880"/>
            <a:ext cx="6179708" cy="596647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任意多边形 124"/>
          <p:cNvSpPr/>
          <p:nvPr/>
        </p:nvSpPr>
        <p:spPr>
          <a:xfrm>
            <a:off x="5918451" y="3720383"/>
            <a:ext cx="5236470" cy="3645427"/>
          </a:xfrm>
          <a:custGeom>
            <a:avLst/>
            <a:gdLst>
              <a:gd name="connsiteX0" fmla="*/ 223907 w 5538143"/>
              <a:gd name="connsiteY0" fmla="*/ 4383517 h 4934671"/>
              <a:gd name="connsiteX1" fmla="*/ 19832 w 5538143"/>
              <a:gd name="connsiteY1" fmla="*/ 4808276 h 4934671"/>
              <a:gd name="connsiteX2" fmla="*/ 0 w 5538143"/>
              <a:gd name="connsiteY2" fmla="*/ 4809849 h 4934671"/>
              <a:gd name="connsiteX3" fmla="*/ 711540 w 5538143"/>
              <a:gd name="connsiteY3" fmla="*/ 3363732 h 4934671"/>
              <a:gd name="connsiteX4" fmla="*/ 695611 w 5538143"/>
              <a:gd name="connsiteY4" fmla="*/ 3401713 h 4934671"/>
              <a:gd name="connsiteX5" fmla="*/ 661118 w 5538143"/>
              <a:gd name="connsiteY5" fmla="*/ 3475084 h 4934671"/>
              <a:gd name="connsiteX6" fmla="*/ 3756148 w 5538143"/>
              <a:gd name="connsiteY6" fmla="*/ 1271985 h 4934671"/>
              <a:gd name="connsiteX7" fmla="*/ 3822838 w 5538143"/>
              <a:gd name="connsiteY7" fmla="*/ 1289244 h 4934671"/>
              <a:gd name="connsiteX8" fmla="*/ 4329776 w 5538143"/>
              <a:gd name="connsiteY8" fmla="*/ 1379085 h 4934671"/>
              <a:gd name="connsiteX9" fmla="*/ 5538143 w 5538143"/>
              <a:gd name="connsiteY9" fmla="*/ 1565102 h 4934671"/>
              <a:gd name="connsiteX10" fmla="*/ 5224352 w 5538143"/>
              <a:gd name="connsiteY10" fmla="*/ 4934671 h 4934671"/>
              <a:gd name="connsiteX11" fmla="*/ 4942930 w 5538143"/>
              <a:gd name="connsiteY11" fmla="*/ 4865183 h 4934671"/>
              <a:gd name="connsiteX12" fmla="*/ 4703734 w 5538143"/>
              <a:gd name="connsiteY12" fmla="*/ 4850334 h 4934671"/>
              <a:gd name="connsiteX13" fmla="*/ 2676446 w 5538143"/>
              <a:gd name="connsiteY13" fmla="*/ 4613111 h 4934671"/>
              <a:gd name="connsiteX14" fmla="*/ 344536 w 5538143"/>
              <a:gd name="connsiteY14" fmla="*/ 4770289 h 4934671"/>
              <a:gd name="connsiteX15" fmla="*/ 286700 w 5538143"/>
              <a:gd name="connsiteY15" fmla="*/ 4779153 h 4934671"/>
              <a:gd name="connsiteX16" fmla="*/ 1186677 w 5538143"/>
              <a:gd name="connsiteY16" fmla="*/ 2778526 h 4934671"/>
              <a:gd name="connsiteX17" fmla="*/ 3078494 w 5538143"/>
              <a:gd name="connsiteY17" fmla="*/ 3067662 h 4934671"/>
              <a:gd name="connsiteX18" fmla="*/ 3215744 w 5538143"/>
              <a:gd name="connsiteY18" fmla="*/ 2945493 h 4934671"/>
              <a:gd name="connsiteX19" fmla="*/ 3706835 w 5538143"/>
              <a:gd name="connsiteY19" fmla="*/ 1592873 h 4934671"/>
              <a:gd name="connsiteX20" fmla="*/ 3641403 w 5538143"/>
              <a:gd name="connsiteY20" fmla="*/ 1350400 h 4934671"/>
              <a:gd name="connsiteX21" fmla="*/ 3603559 w 5538143"/>
              <a:gd name="connsiteY21" fmla="*/ 1332962 h 4934671"/>
              <a:gd name="connsiteX22" fmla="*/ 3640155 w 5538143"/>
              <a:gd name="connsiteY22" fmla="*/ 1302955 h 4934671"/>
              <a:gd name="connsiteX23" fmla="*/ 3756148 w 5538143"/>
              <a:gd name="connsiteY23" fmla="*/ 1271985 h 4934671"/>
              <a:gd name="connsiteX24" fmla="*/ 2028356 w 5538143"/>
              <a:gd name="connsiteY24" fmla="*/ 104150 h 4934671"/>
              <a:gd name="connsiteX25" fmla="*/ 2151022 w 5538143"/>
              <a:gd name="connsiteY25" fmla="*/ 163462 h 4934671"/>
              <a:gd name="connsiteX26" fmla="*/ 2485075 w 5538143"/>
              <a:gd name="connsiteY26" fmla="*/ 785627 h 4934671"/>
              <a:gd name="connsiteX27" fmla="*/ 2333494 w 5538143"/>
              <a:gd name="connsiteY27" fmla="*/ 699604 h 4934671"/>
              <a:gd name="connsiteX28" fmla="*/ 1926009 w 5538143"/>
              <a:gd name="connsiteY28" fmla="*/ 477811 h 4934671"/>
              <a:gd name="connsiteX29" fmla="*/ 1812956 w 5538143"/>
              <a:gd name="connsiteY29" fmla="*/ 0 h 4934671"/>
              <a:gd name="connsiteX30" fmla="*/ 1838121 w 5538143"/>
              <a:gd name="connsiteY30" fmla="*/ 12168 h 4934671"/>
              <a:gd name="connsiteX31" fmla="*/ 1818298 w 5538143"/>
              <a:gd name="connsiteY31" fmla="*/ 3597 h 4934671"/>
              <a:gd name="connsiteX32" fmla="*/ 1038338 w 5538143"/>
              <a:gd name="connsiteY32" fmla="*/ 2580394 h 4934671"/>
              <a:gd name="connsiteX33" fmla="*/ 965614 w 5538143"/>
              <a:gd name="connsiteY33" fmla="*/ 2755904 h 4934671"/>
              <a:gd name="connsiteX34" fmla="*/ 975434 w 5538143"/>
              <a:gd name="connsiteY34" fmla="*/ 2731405 h 4934671"/>
              <a:gd name="connsiteX35" fmla="*/ 1812956 w 5538143"/>
              <a:gd name="connsiteY35" fmla="*/ 0 h 4934671"/>
              <a:gd name="connsiteX0" fmla="*/ 223907 w 5538143"/>
              <a:gd name="connsiteY0" fmla="*/ 4379920 h 4931074"/>
              <a:gd name="connsiteX1" fmla="*/ 19832 w 5538143"/>
              <a:gd name="connsiteY1" fmla="*/ 4804679 h 4931074"/>
              <a:gd name="connsiteX2" fmla="*/ 0 w 5538143"/>
              <a:gd name="connsiteY2" fmla="*/ 4806252 h 4931074"/>
              <a:gd name="connsiteX3" fmla="*/ 223907 w 5538143"/>
              <a:gd name="connsiteY3" fmla="*/ 4379920 h 4931074"/>
              <a:gd name="connsiteX4" fmla="*/ 711540 w 5538143"/>
              <a:gd name="connsiteY4" fmla="*/ 3360135 h 4931074"/>
              <a:gd name="connsiteX5" fmla="*/ 695611 w 5538143"/>
              <a:gd name="connsiteY5" fmla="*/ 3398116 h 4931074"/>
              <a:gd name="connsiteX6" fmla="*/ 661118 w 5538143"/>
              <a:gd name="connsiteY6" fmla="*/ 3471487 h 4931074"/>
              <a:gd name="connsiteX7" fmla="*/ 711540 w 5538143"/>
              <a:gd name="connsiteY7" fmla="*/ 3360135 h 4931074"/>
              <a:gd name="connsiteX8" fmla="*/ 3756148 w 5538143"/>
              <a:gd name="connsiteY8" fmla="*/ 1268388 h 4931074"/>
              <a:gd name="connsiteX9" fmla="*/ 3822838 w 5538143"/>
              <a:gd name="connsiteY9" fmla="*/ 1285647 h 4931074"/>
              <a:gd name="connsiteX10" fmla="*/ 4329776 w 5538143"/>
              <a:gd name="connsiteY10" fmla="*/ 1375488 h 4931074"/>
              <a:gd name="connsiteX11" fmla="*/ 5538143 w 5538143"/>
              <a:gd name="connsiteY11" fmla="*/ 1561505 h 4931074"/>
              <a:gd name="connsiteX12" fmla="*/ 5224352 w 5538143"/>
              <a:gd name="connsiteY12" fmla="*/ 4931074 h 4931074"/>
              <a:gd name="connsiteX13" fmla="*/ 4942930 w 5538143"/>
              <a:gd name="connsiteY13" fmla="*/ 4861586 h 4931074"/>
              <a:gd name="connsiteX14" fmla="*/ 4703734 w 5538143"/>
              <a:gd name="connsiteY14" fmla="*/ 4846737 h 4931074"/>
              <a:gd name="connsiteX15" fmla="*/ 2676446 w 5538143"/>
              <a:gd name="connsiteY15" fmla="*/ 4609514 h 4931074"/>
              <a:gd name="connsiteX16" fmla="*/ 344536 w 5538143"/>
              <a:gd name="connsiteY16" fmla="*/ 4766692 h 4931074"/>
              <a:gd name="connsiteX17" fmla="*/ 286700 w 5538143"/>
              <a:gd name="connsiteY17" fmla="*/ 4775556 h 4931074"/>
              <a:gd name="connsiteX18" fmla="*/ 1186677 w 5538143"/>
              <a:gd name="connsiteY18" fmla="*/ 2774929 h 4931074"/>
              <a:gd name="connsiteX19" fmla="*/ 3078494 w 5538143"/>
              <a:gd name="connsiteY19" fmla="*/ 3064065 h 4931074"/>
              <a:gd name="connsiteX20" fmla="*/ 3215744 w 5538143"/>
              <a:gd name="connsiteY20" fmla="*/ 2941896 h 4931074"/>
              <a:gd name="connsiteX21" fmla="*/ 3706835 w 5538143"/>
              <a:gd name="connsiteY21" fmla="*/ 1589276 h 4931074"/>
              <a:gd name="connsiteX22" fmla="*/ 3641403 w 5538143"/>
              <a:gd name="connsiteY22" fmla="*/ 1346803 h 4931074"/>
              <a:gd name="connsiteX23" fmla="*/ 3603559 w 5538143"/>
              <a:gd name="connsiteY23" fmla="*/ 1329365 h 4931074"/>
              <a:gd name="connsiteX24" fmla="*/ 3640155 w 5538143"/>
              <a:gd name="connsiteY24" fmla="*/ 1299358 h 4931074"/>
              <a:gd name="connsiteX25" fmla="*/ 3756148 w 5538143"/>
              <a:gd name="connsiteY25" fmla="*/ 1268388 h 4931074"/>
              <a:gd name="connsiteX26" fmla="*/ 2028356 w 5538143"/>
              <a:gd name="connsiteY26" fmla="*/ 100553 h 4931074"/>
              <a:gd name="connsiteX27" fmla="*/ 2151022 w 5538143"/>
              <a:gd name="connsiteY27" fmla="*/ 159865 h 4931074"/>
              <a:gd name="connsiteX28" fmla="*/ 2485075 w 5538143"/>
              <a:gd name="connsiteY28" fmla="*/ 782030 h 4931074"/>
              <a:gd name="connsiteX29" fmla="*/ 2333494 w 5538143"/>
              <a:gd name="connsiteY29" fmla="*/ 696007 h 4931074"/>
              <a:gd name="connsiteX30" fmla="*/ 1926009 w 5538143"/>
              <a:gd name="connsiteY30" fmla="*/ 474214 h 4931074"/>
              <a:gd name="connsiteX31" fmla="*/ 2028356 w 5538143"/>
              <a:gd name="connsiteY31" fmla="*/ 100553 h 4931074"/>
              <a:gd name="connsiteX32" fmla="*/ 975434 w 5538143"/>
              <a:gd name="connsiteY32" fmla="*/ 2727808 h 4931074"/>
              <a:gd name="connsiteX33" fmla="*/ 1838121 w 5538143"/>
              <a:gd name="connsiteY33" fmla="*/ 8571 h 4931074"/>
              <a:gd name="connsiteX34" fmla="*/ 1818298 w 5538143"/>
              <a:gd name="connsiteY34" fmla="*/ 0 h 4931074"/>
              <a:gd name="connsiteX35" fmla="*/ 1038338 w 5538143"/>
              <a:gd name="connsiteY35" fmla="*/ 2576797 h 4931074"/>
              <a:gd name="connsiteX36" fmla="*/ 965614 w 5538143"/>
              <a:gd name="connsiteY36" fmla="*/ 2752307 h 4931074"/>
              <a:gd name="connsiteX37" fmla="*/ 975434 w 5538143"/>
              <a:gd name="connsiteY37" fmla="*/ 2727808 h 4931074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2028356 w 5538143"/>
              <a:gd name="connsiteY26" fmla="*/ 91982 h 4922503"/>
              <a:gd name="connsiteX27" fmla="*/ 2151022 w 5538143"/>
              <a:gd name="connsiteY27" fmla="*/ 151294 h 4922503"/>
              <a:gd name="connsiteX28" fmla="*/ 2485075 w 5538143"/>
              <a:gd name="connsiteY28" fmla="*/ 773459 h 4922503"/>
              <a:gd name="connsiteX29" fmla="*/ 2333494 w 5538143"/>
              <a:gd name="connsiteY29" fmla="*/ 687436 h 4922503"/>
              <a:gd name="connsiteX30" fmla="*/ 1926009 w 5538143"/>
              <a:gd name="connsiteY30" fmla="*/ 465643 h 4922503"/>
              <a:gd name="connsiteX31" fmla="*/ 2028356 w 5538143"/>
              <a:gd name="connsiteY31" fmla="*/ 91982 h 4922503"/>
              <a:gd name="connsiteX32" fmla="*/ 975434 w 5538143"/>
              <a:gd name="connsiteY32" fmla="*/ 2719237 h 4922503"/>
              <a:gd name="connsiteX33" fmla="*/ 1838121 w 5538143"/>
              <a:gd name="connsiteY33" fmla="*/ 0 h 4922503"/>
              <a:gd name="connsiteX34" fmla="*/ 1038338 w 5538143"/>
              <a:gd name="connsiteY34" fmla="*/ 2568226 h 4922503"/>
              <a:gd name="connsiteX35" fmla="*/ 965614 w 5538143"/>
              <a:gd name="connsiteY35" fmla="*/ 2743736 h 4922503"/>
              <a:gd name="connsiteX36" fmla="*/ 975434 w 5538143"/>
              <a:gd name="connsiteY36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1926009 w 5538143"/>
              <a:gd name="connsiteY26" fmla="*/ 465643 h 4922503"/>
              <a:gd name="connsiteX27" fmla="*/ 2151022 w 5538143"/>
              <a:gd name="connsiteY27" fmla="*/ 151294 h 4922503"/>
              <a:gd name="connsiteX28" fmla="*/ 2485075 w 5538143"/>
              <a:gd name="connsiteY28" fmla="*/ 773459 h 4922503"/>
              <a:gd name="connsiteX29" fmla="*/ 2333494 w 5538143"/>
              <a:gd name="connsiteY29" fmla="*/ 687436 h 4922503"/>
              <a:gd name="connsiteX30" fmla="*/ 1926009 w 5538143"/>
              <a:gd name="connsiteY30" fmla="*/ 465643 h 4922503"/>
              <a:gd name="connsiteX31" fmla="*/ 975434 w 5538143"/>
              <a:gd name="connsiteY31" fmla="*/ 2719237 h 4922503"/>
              <a:gd name="connsiteX32" fmla="*/ 1838121 w 5538143"/>
              <a:gd name="connsiteY32" fmla="*/ 0 h 4922503"/>
              <a:gd name="connsiteX33" fmla="*/ 1038338 w 5538143"/>
              <a:gd name="connsiteY33" fmla="*/ 2568226 h 4922503"/>
              <a:gd name="connsiteX34" fmla="*/ 965614 w 5538143"/>
              <a:gd name="connsiteY34" fmla="*/ 2743736 h 4922503"/>
              <a:gd name="connsiteX35" fmla="*/ 975434 w 5538143"/>
              <a:gd name="connsiteY35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1926009 w 5538143"/>
              <a:gd name="connsiteY26" fmla="*/ 465643 h 4922503"/>
              <a:gd name="connsiteX27" fmla="*/ 2485075 w 5538143"/>
              <a:gd name="connsiteY27" fmla="*/ 773459 h 4922503"/>
              <a:gd name="connsiteX28" fmla="*/ 2333494 w 5538143"/>
              <a:gd name="connsiteY28" fmla="*/ 687436 h 4922503"/>
              <a:gd name="connsiteX29" fmla="*/ 1926009 w 5538143"/>
              <a:gd name="connsiteY29" fmla="*/ 465643 h 4922503"/>
              <a:gd name="connsiteX30" fmla="*/ 975434 w 5538143"/>
              <a:gd name="connsiteY30" fmla="*/ 2719237 h 4922503"/>
              <a:gd name="connsiteX31" fmla="*/ 1838121 w 5538143"/>
              <a:gd name="connsiteY31" fmla="*/ 0 h 4922503"/>
              <a:gd name="connsiteX32" fmla="*/ 1038338 w 5538143"/>
              <a:gd name="connsiteY32" fmla="*/ 2568226 h 4922503"/>
              <a:gd name="connsiteX33" fmla="*/ 965614 w 5538143"/>
              <a:gd name="connsiteY33" fmla="*/ 2743736 h 4922503"/>
              <a:gd name="connsiteX34" fmla="*/ 975434 w 5538143"/>
              <a:gd name="connsiteY34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2333494 w 5538143"/>
              <a:gd name="connsiteY26" fmla="*/ 687436 h 4922503"/>
              <a:gd name="connsiteX27" fmla="*/ 2485075 w 5538143"/>
              <a:gd name="connsiteY27" fmla="*/ 773459 h 4922503"/>
              <a:gd name="connsiteX28" fmla="*/ 2333494 w 5538143"/>
              <a:gd name="connsiteY28" fmla="*/ 687436 h 4922503"/>
              <a:gd name="connsiteX29" fmla="*/ 975434 w 5538143"/>
              <a:gd name="connsiteY29" fmla="*/ 2719237 h 4922503"/>
              <a:gd name="connsiteX30" fmla="*/ 1838121 w 5538143"/>
              <a:gd name="connsiteY30" fmla="*/ 0 h 4922503"/>
              <a:gd name="connsiteX31" fmla="*/ 1038338 w 5538143"/>
              <a:gd name="connsiteY31" fmla="*/ 2568226 h 4922503"/>
              <a:gd name="connsiteX32" fmla="*/ 965614 w 5538143"/>
              <a:gd name="connsiteY32" fmla="*/ 2743736 h 4922503"/>
              <a:gd name="connsiteX33" fmla="*/ 975434 w 5538143"/>
              <a:gd name="connsiteY33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975434 w 5538143"/>
              <a:gd name="connsiteY26" fmla="*/ 2719237 h 4922503"/>
              <a:gd name="connsiteX27" fmla="*/ 1838121 w 5538143"/>
              <a:gd name="connsiteY27" fmla="*/ 0 h 4922503"/>
              <a:gd name="connsiteX28" fmla="*/ 1038338 w 5538143"/>
              <a:gd name="connsiteY28" fmla="*/ 2568226 h 4922503"/>
              <a:gd name="connsiteX29" fmla="*/ 965614 w 5538143"/>
              <a:gd name="connsiteY29" fmla="*/ 2743736 h 4922503"/>
              <a:gd name="connsiteX30" fmla="*/ 975434 w 5538143"/>
              <a:gd name="connsiteY30" fmla="*/ 2719237 h 4922503"/>
              <a:gd name="connsiteX0" fmla="*/ 223907 w 5538143"/>
              <a:gd name="connsiteY0" fmla="*/ 3112137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223907 w 5538143"/>
              <a:gd name="connsiteY3" fmla="*/ 3112137 h 3663291"/>
              <a:gd name="connsiteX4" fmla="*/ 711540 w 5538143"/>
              <a:gd name="connsiteY4" fmla="*/ 2092352 h 3663291"/>
              <a:gd name="connsiteX5" fmla="*/ 695611 w 5538143"/>
              <a:gd name="connsiteY5" fmla="*/ 2130333 h 3663291"/>
              <a:gd name="connsiteX6" fmla="*/ 661118 w 5538143"/>
              <a:gd name="connsiteY6" fmla="*/ 2203704 h 3663291"/>
              <a:gd name="connsiteX7" fmla="*/ 711540 w 5538143"/>
              <a:gd name="connsiteY7" fmla="*/ 2092352 h 3663291"/>
              <a:gd name="connsiteX8" fmla="*/ 3756148 w 5538143"/>
              <a:gd name="connsiteY8" fmla="*/ 605 h 3663291"/>
              <a:gd name="connsiteX9" fmla="*/ 3822838 w 5538143"/>
              <a:gd name="connsiteY9" fmla="*/ 17864 h 3663291"/>
              <a:gd name="connsiteX10" fmla="*/ 4329776 w 5538143"/>
              <a:gd name="connsiteY10" fmla="*/ 107705 h 3663291"/>
              <a:gd name="connsiteX11" fmla="*/ 5538143 w 5538143"/>
              <a:gd name="connsiteY11" fmla="*/ 293722 h 3663291"/>
              <a:gd name="connsiteX12" fmla="*/ 5224352 w 5538143"/>
              <a:gd name="connsiteY12" fmla="*/ 3663291 h 3663291"/>
              <a:gd name="connsiteX13" fmla="*/ 4942930 w 5538143"/>
              <a:gd name="connsiteY13" fmla="*/ 3593803 h 3663291"/>
              <a:gd name="connsiteX14" fmla="*/ 4703734 w 5538143"/>
              <a:gd name="connsiteY14" fmla="*/ 3578954 h 3663291"/>
              <a:gd name="connsiteX15" fmla="*/ 2676446 w 5538143"/>
              <a:gd name="connsiteY15" fmla="*/ 3341731 h 3663291"/>
              <a:gd name="connsiteX16" fmla="*/ 344536 w 5538143"/>
              <a:gd name="connsiteY16" fmla="*/ 3498909 h 3663291"/>
              <a:gd name="connsiteX17" fmla="*/ 286700 w 5538143"/>
              <a:gd name="connsiteY17" fmla="*/ 3507773 h 3663291"/>
              <a:gd name="connsiteX18" fmla="*/ 1186677 w 5538143"/>
              <a:gd name="connsiteY18" fmla="*/ 1507146 h 3663291"/>
              <a:gd name="connsiteX19" fmla="*/ 3078494 w 5538143"/>
              <a:gd name="connsiteY19" fmla="*/ 1796282 h 3663291"/>
              <a:gd name="connsiteX20" fmla="*/ 3215744 w 5538143"/>
              <a:gd name="connsiteY20" fmla="*/ 1674113 h 3663291"/>
              <a:gd name="connsiteX21" fmla="*/ 3706835 w 5538143"/>
              <a:gd name="connsiteY21" fmla="*/ 321493 h 3663291"/>
              <a:gd name="connsiteX22" fmla="*/ 3641403 w 5538143"/>
              <a:gd name="connsiteY22" fmla="*/ 79020 h 3663291"/>
              <a:gd name="connsiteX23" fmla="*/ 3603559 w 5538143"/>
              <a:gd name="connsiteY23" fmla="*/ 61582 h 3663291"/>
              <a:gd name="connsiteX24" fmla="*/ 3640155 w 5538143"/>
              <a:gd name="connsiteY24" fmla="*/ 31575 h 3663291"/>
              <a:gd name="connsiteX25" fmla="*/ 3756148 w 5538143"/>
              <a:gd name="connsiteY25" fmla="*/ 605 h 3663291"/>
              <a:gd name="connsiteX26" fmla="*/ 975434 w 5538143"/>
              <a:gd name="connsiteY26" fmla="*/ 1460025 h 3663291"/>
              <a:gd name="connsiteX27" fmla="*/ 1038338 w 5538143"/>
              <a:gd name="connsiteY27" fmla="*/ 1309014 h 3663291"/>
              <a:gd name="connsiteX28" fmla="*/ 965614 w 5538143"/>
              <a:gd name="connsiteY28" fmla="*/ 1484524 h 3663291"/>
              <a:gd name="connsiteX29" fmla="*/ 975434 w 5538143"/>
              <a:gd name="connsiteY29" fmla="*/ 1460025 h 3663291"/>
              <a:gd name="connsiteX0" fmla="*/ 223907 w 5538143"/>
              <a:gd name="connsiteY0" fmla="*/ 3112137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223907 w 5538143"/>
              <a:gd name="connsiteY3" fmla="*/ 3112137 h 3663291"/>
              <a:gd name="connsiteX4" fmla="*/ 711540 w 5538143"/>
              <a:gd name="connsiteY4" fmla="*/ 2092352 h 3663291"/>
              <a:gd name="connsiteX5" fmla="*/ 695611 w 5538143"/>
              <a:gd name="connsiteY5" fmla="*/ 2130333 h 3663291"/>
              <a:gd name="connsiteX6" fmla="*/ 661118 w 5538143"/>
              <a:gd name="connsiteY6" fmla="*/ 2203704 h 3663291"/>
              <a:gd name="connsiteX7" fmla="*/ 711540 w 5538143"/>
              <a:gd name="connsiteY7" fmla="*/ 2092352 h 3663291"/>
              <a:gd name="connsiteX8" fmla="*/ 3756148 w 5538143"/>
              <a:gd name="connsiteY8" fmla="*/ 605 h 3663291"/>
              <a:gd name="connsiteX9" fmla="*/ 3822838 w 5538143"/>
              <a:gd name="connsiteY9" fmla="*/ 17864 h 3663291"/>
              <a:gd name="connsiteX10" fmla="*/ 4329776 w 5538143"/>
              <a:gd name="connsiteY10" fmla="*/ 107705 h 3663291"/>
              <a:gd name="connsiteX11" fmla="*/ 5538143 w 5538143"/>
              <a:gd name="connsiteY11" fmla="*/ 293722 h 3663291"/>
              <a:gd name="connsiteX12" fmla="*/ 5224352 w 5538143"/>
              <a:gd name="connsiteY12" fmla="*/ 3663291 h 3663291"/>
              <a:gd name="connsiteX13" fmla="*/ 4942930 w 5538143"/>
              <a:gd name="connsiteY13" fmla="*/ 3593803 h 3663291"/>
              <a:gd name="connsiteX14" fmla="*/ 4703734 w 5538143"/>
              <a:gd name="connsiteY14" fmla="*/ 3578954 h 3663291"/>
              <a:gd name="connsiteX15" fmla="*/ 2676446 w 5538143"/>
              <a:gd name="connsiteY15" fmla="*/ 3341731 h 3663291"/>
              <a:gd name="connsiteX16" fmla="*/ 344536 w 5538143"/>
              <a:gd name="connsiteY16" fmla="*/ 3498909 h 3663291"/>
              <a:gd name="connsiteX17" fmla="*/ 286700 w 5538143"/>
              <a:gd name="connsiteY17" fmla="*/ 3507773 h 3663291"/>
              <a:gd name="connsiteX18" fmla="*/ 1186677 w 5538143"/>
              <a:gd name="connsiteY18" fmla="*/ 1507146 h 3663291"/>
              <a:gd name="connsiteX19" fmla="*/ 3078494 w 5538143"/>
              <a:gd name="connsiteY19" fmla="*/ 1796282 h 3663291"/>
              <a:gd name="connsiteX20" fmla="*/ 3215744 w 5538143"/>
              <a:gd name="connsiteY20" fmla="*/ 1674113 h 3663291"/>
              <a:gd name="connsiteX21" fmla="*/ 3706835 w 5538143"/>
              <a:gd name="connsiteY21" fmla="*/ 321493 h 3663291"/>
              <a:gd name="connsiteX22" fmla="*/ 3641403 w 5538143"/>
              <a:gd name="connsiteY22" fmla="*/ 79020 h 3663291"/>
              <a:gd name="connsiteX23" fmla="*/ 3603559 w 5538143"/>
              <a:gd name="connsiteY23" fmla="*/ 61582 h 3663291"/>
              <a:gd name="connsiteX24" fmla="*/ 3640155 w 5538143"/>
              <a:gd name="connsiteY24" fmla="*/ 31575 h 3663291"/>
              <a:gd name="connsiteX25" fmla="*/ 3756148 w 5538143"/>
              <a:gd name="connsiteY25" fmla="*/ 605 h 3663291"/>
              <a:gd name="connsiteX26" fmla="*/ 965614 w 5538143"/>
              <a:gd name="connsiteY26" fmla="*/ 1484524 h 3663291"/>
              <a:gd name="connsiteX27" fmla="*/ 1038338 w 5538143"/>
              <a:gd name="connsiteY27" fmla="*/ 1309014 h 3663291"/>
              <a:gd name="connsiteX28" fmla="*/ 965614 w 5538143"/>
              <a:gd name="connsiteY28" fmla="*/ 1484524 h 3663291"/>
              <a:gd name="connsiteX0" fmla="*/ 223907 w 5538143"/>
              <a:gd name="connsiteY0" fmla="*/ 3112137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223907 w 5538143"/>
              <a:gd name="connsiteY3" fmla="*/ 3112137 h 3663291"/>
              <a:gd name="connsiteX4" fmla="*/ 711540 w 5538143"/>
              <a:gd name="connsiteY4" fmla="*/ 2092352 h 3663291"/>
              <a:gd name="connsiteX5" fmla="*/ 695611 w 5538143"/>
              <a:gd name="connsiteY5" fmla="*/ 2130333 h 3663291"/>
              <a:gd name="connsiteX6" fmla="*/ 661118 w 5538143"/>
              <a:gd name="connsiteY6" fmla="*/ 2203704 h 3663291"/>
              <a:gd name="connsiteX7" fmla="*/ 711540 w 5538143"/>
              <a:gd name="connsiteY7" fmla="*/ 2092352 h 3663291"/>
              <a:gd name="connsiteX8" fmla="*/ 3756148 w 5538143"/>
              <a:gd name="connsiteY8" fmla="*/ 605 h 3663291"/>
              <a:gd name="connsiteX9" fmla="*/ 3822838 w 5538143"/>
              <a:gd name="connsiteY9" fmla="*/ 17864 h 3663291"/>
              <a:gd name="connsiteX10" fmla="*/ 4329776 w 5538143"/>
              <a:gd name="connsiteY10" fmla="*/ 107705 h 3663291"/>
              <a:gd name="connsiteX11" fmla="*/ 5538143 w 5538143"/>
              <a:gd name="connsiteY11" fmla="*/ 293722 h 3663291"/>
              <a:gd name="connsiteX12" fmla="*/ 5224352 w 5538143"/>
              <a:gd name="connsiteY12" fmla="*/ 3663291 h 3663291"/>
              <a:gd name="connsiteX13" fmla="*/ 4942930 w 5538143"/>
              <a:gd name="connsiteY13" fmla="*/ 3593803 h 3663291"/>
              <a:gd name="connsiteX14" fmla="*/ 4703734 w 5538143"/>
              <a:gd name="connsiteY14" fmla="*/ 3578954 h 3663291"/>
              <a:gd name="connsiteX15" fmla="*/ 2676446 w 5538143"/>
              <a:gd name="connsiteY15" fmla="*/ 3341731 h 3663291"/>
              <a:gd name="connsiteX16" fmla="*/ 344536 w 5538143"/>
              <a:gd name="connsiteY16" fmla="*/ 3498909 h 3663291"/>
              <a:gd name="connsiteX17" fmla="*/ 286700 w 5538143"/>
              <a:gd name="connsiteY17" fmla="*/ 3507773 h 3663291"/>
              <a:gd name="connsiteX18" fmla="*/ 1186677 w 5538143"/>
              <a:gd name="connsiteY18" fmla="*/ 1507146 h 3663291"/>
              <a:gd name="connsiteX19" fmla="*/ 3078494 w 5538143"/>
              <a:gd name="connsiteY19" fmla="*/ 1796282 h 3663291"/>
              <a:gd name="connsiteX20" fmla="*/ 3215744 w 5538143"/>
              <a:gd name="connsiteY20" fmla="*/ 1674113 h 3663291"/>
              <a:gd name="connsiteX21" fmla="*/ 3706835 w 5538143"/>
              <a:gd name="connsiteY21" fmla="*/ 321493 h 3663291"/>
              <a:gd name="connsiteX22" fmla="*/ 3641403 w 5538143"/>
              <a:gd name="connsiteY22" fmla="*/ 79020 h 3663291"/>
              <a:gd name="connsiteX23" fmla="*/ 3603559 w 5538143"/>
              <a:gd name="connsiteY23" fmla="*/ 61582 h 3663291"/>
              <a:gd name="connsiteX24" fmla="*/ 3640155 w 5538143"/>
              <a:gd name="connsiteY24" fmla="*/ 31575 h 3663291"/>
              <a:gd name="connsiteX25" fmla="*/ 3756148 w 5538143"/>
              <a:gd name="connsiteY25" fmla="*/ 605 h 3663291"/>
              <a:gd name="connsiteX0" fmla="*/ 0 w 5538143"/>
              <a:gd name="connsiteY0" fmla="*/ 3538469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711540 w 5538143"/>
              <a:gd name="connsiteY3" fmla="*/ 2092352 h 3663291"/>
              <a:gd name="connsiteX4" fmla="*/ 695611 w 5538143"/>
              <a:gd name="connsiteY4" fmla="*/ 2130333 h 3663291"/>
              <a:gd name="connsiteX5" fmla="*/ 661118 w 5538143"/>
              <a:gd name="connsiteY5" fmla="*/ 2203704 h 3663291"/>
              <a:gd name="connsiteX6" fmla="*/ 711540 w 5538143"/>
              <a:gd name="connsiteY6" fmla="*/ 2092352 h 3663291"/>
              <a:gd name="connsiteX7" fmla="*/ 3756148 w 5538143"/>
              <a:gd name="connsiteY7" fmla="*/ 605 h 3663291"/>
              <a:gd name="connsiteX8" fmla="*/ 3822838 w 5538143"/>
              <a:gd name="connsiteY8" fmla="*/ 17864 h 3663291"/>
              <a:gd name="connsiteX9" fmla="*/ 4329776 w 5538143"/>
              <a:gd name="connsiteY9" fmla="*/ 107705 h 3663291"/>
              <a:gd name="connsiteX10" fmla="*/ 5538143 w 5538143"/>
              <a:gd name="connsiteY10" fmla="*/ 293722 h 3663291"/>
              <a:gd name="connsiteX11" fmla="*/ 5224352 w 5538143"/>
              <a:gd name="connsiteY11" fmla="*/ 3663291 h 3663291"/>
              <a:gd name="connsiteX12" fmla="*/ 4942930 w 5538143"/>
              <a:gd name="connsiteY12" fmla="*/ 3593803 h 3663291"/>
              <a:gd name="connsiteX13" fmla="*/ 4703734 w 5538143"/>
              <a:gd name="connsiteY13" fmla="*/ 3578954 h 3663291"/>
              <a:gd name="connsiteX14" fmla="*/ 2676446 w 5538143"/>
              <a:gd name="connsiteY14" fmla="*/ 3341731 h 3663291"/>
              <a:gd name="connsiteX15" fmla="*/ 344536 w 5538143"/>
              <a:gd name="connsiteY15" fmla="*/ 3498909 h 3663291"/>
              <a:gd name="connsiteX16" fmla="*/ 286700 w 5538143"/>
              <a:gd name="connsiteY16" fmla="*/ 3507773 h 3663291"/>
              <a:gd name="connsiteX17" fmla="*/ 1186677 w 5538143"/>
              <a:gd name="connsiteY17" fmla="*/ 1507146 h 3663291"/>
              <a:gd name="connsiteX18" fmla="*/ 3078494 w 5538143"/>
              <a:gd name="connsiteY18" fmla="*/ 1796282 h 3663291"/>
              <a:gd name="connsiteX19" fmla="*/ 3215744 w 5538143"/>
              <a:gd name="connsiteY19" fmla="*/ 1674113 h 3663291"/>
              <a:gd name="connsiteX20" fmla="*/ 3706835 w 5538143"/>
              <a:gd name="connsiteY20" fmla="*/ 321493 h 3663291"/>
              <a:gd name="connsiteX21" fmla="*/ 3641403 w 5538143"/>
              <a:gd name="connsiteY21" fmla="*/ 79020 h 3663291"/>
              <a:gd name="connsiteX22" fmla="*/ 3603559 w 5538143"/>
              <a:gd name="connsiteY22" fmla="*/ 61582 h 3663291"/>
              <a:gd name="connsiteX23" fmla="*/ 3640155 w 5538143"/>
              <a:gd name="connsiteY23" fmla="*/ 31575 h 3663291"/>
              <a:gd name="connsiteX24" fmla="*/ 3756148 w 5538143"/>
              <a:gd name="connsiteY24" fmla="*/ 605 h 3663291"/>
              <a:gd name="connsiteX0" fmla="*/ 424840 w 5251443"/>
              <a:gd name="connsiteY0" fmla="*/ 2092352 h 3663291"/>
              <a:gd name="connsiteX1" fmla="*/ 408911 w 5251443"/>
              <a:gd name="connsiteY1" fmla="*/ 2130333 h 3663291"/>
              <a:gd name="connsiteX2" fmla="*/ 374418 w 5251443"/>
              <a:gd name="connsiteY2" fmla="*/ 2203704 h 3663291"/>
              <a:gd name="connsiteX3" fmla="*/ 424840 w 5251443"/>
              <a:gd name="connsiteY3" fmla="*/ 2092352 h 3663291"/>
              <a:gd name="connsiteX4" fmla="*/ 3469448 w 5251443"/>
              <a:gd name="connsiteY4" fmla="*/ 605 h 3663291"/>
              <a:gd name="connsiteX5" fmla="*/ 3536138 w 5251443"/>
              <a:gd name="connsiteY5" fmla="*/ 17864 h 3663291"/>
              <a:gd name="connsiteX6" fmla="*/ 4043076 w 5251443"/>
              <a:gd name="connsiteY6" fmla="*/ 107705 h 3663291"/>
              <a:gd name="connsiteX7" fmla="*/ 5251443 w 5251443"/>
              <a:gd name="connsiteY7" fmla="*/ 293722 h 3663291"/>
              <a:gd name="connsiteX8" fmla="*/ 4937652 w 5251443"/>
              <a:gd name="connsiteY8" fmla="*/ 3663291 h 3663291"/>
              <a:gd name="connsiteX9" fmla="*/ 4656230 w 5251443"/>
              <a:gd name="connsiteY9" fmla="*/ 3593803 h 3663291"/>
              <a:gd name="connsiteX10" fmla="*/ 4417034 w 5251443"/>
              <a:gd name="connsiteY10" fmla="*/ 3578954 h 3663291"/>
              <a:gd name="connsiteX11" fmla="*/ 2389746 w 5251443"/>
              <a:gd name="connsiteY11" fmla="*/ 3341731 h 3663291"/>
              <a:gd name="connsiteX12" fmla="*/ 57836 w 5251443"/>
              <a:gd name="connsiteY12" fmla="*/ 3498909 h 3663291"/>
              <a:gd name="connsiteX13" fmla="*/ 0 w 5251443"/>
              <a:gd name="connsiteY13" fmla="*/ 3507773 h 3663291"/>
              <a:gd name="connsiteX14" fmla="*/ 899977 w 5251443"/>
              <a:gd name="connsiteY14" fmla="*/ 1507146 h 3663291"/>
              <a:gd name="connsiteX15" fmla="*/ 2791794 w 5251443"/>
              <a:gd name="connsiteY15" fmla="*/ 1796282 h 3663291"/>
              <a:gd name="connsiteX16" fmla="*/ 2929044 w 5251443"/>
              <a:gd name="connsiteY16" fmla="*/ 1674113 h 3663291"/>
              <a:gd name="connsiteX17" fmla="*/ 3420135 w 5251443"/>
              <a:gd name="connsiteY17" fmla="*/ 321493 h 3663291"/>
              <a:gd name="connsiteX18" fmla="*/ 3354703 w 5251443"/>
              <a:gd name="connsiteY18" fmla="*/ 79020 h 3663291"/>
              <a:gd name="connsiteX19" fmla="*/ 3316859 w 5251443"/>
              <a:gd name="connsiteY19" fmla="*/ 61582 h 3663291"/>
              <a:gd name="connsiteX20" fmla="*/ 3353455 w 5251443"/>
              <a:gd name="connsiteY20" fmla="*/ 31575 h 3663291"/>
              <a:gd name="connsiteX21" fmla="*/ 3469448 w 5251443"/>
              <a:gd name="connsiteY21" fmla="*/ 605 h 3663291"/>
              <a:gd name="connsiteX0" fmla="*/ 424840 w 5251443"/>
              <a:gd name="connsiteY0" fmla="*/ 2092352 h 3663291"/>
              <a:gd name="connsiteX1" fmla="*/ 408911 w 5251443"/>
              <a:gd name="connsiteY1" fmla="*/ 2130333 h 3663291"/>
              <a:gd name="connsiteX2" fmla="*/ 424840 w 5251443"/>
              <a:gd name="connsiteY2" fmla="*/ 2092352 h 3663291"/>
              <a:gd name="connsiteX3" fmla="*/ 3469448 w 5251443"/>
              <a:gd name="connsiteY3" fmla="*/ 605 h 3663291"/>
              <a:gd name="connsiteX4" fmla="*/ 3536138 w 5251443"/>
              <a:gd name="connsiteY4" fmla="*/ 17864 h 3663291"/>
              <a:gd name="connsiteX5" fmla="*/ 4043076 w 5251443"/>
              <a:gd name="connsiteY5" fmla="*/ 107705 h 3663291"/>
              <a:gd name="connsiteX6" fmla="*/ 5251443 w 5251443"/>
              <a:gd name="connsiteY6" fmla="*/ 293722 h 3663291"/>
              <a:gd name="connsiteX7" fmla="*/ 4937652 w 5251443"/>
              <a:gd name="connsiteY7" fmla="*/ 3663291 h 3663291"/>
              <a:gd name="connsiteX8" fmla="*/ 4656230 w 5251443"/>
              <a:gd name="connsiteY8" fmla="*/ 3593803 h 3663291"/>
              <a:gd name="connsiteX9" fmla="*/ 4417034 w 5251443"/>
              <a:gd name="connsiteY9" fmla="*/ 3578954 h 3663291"/>
              <a:gd name="connsiteX10" fmla="*/ 2389746 w 5251443"/>
              <a:gd name="connsiteY10" fmla="*/ 3341731 h 3663291"/>
              <a:gd name="connsiteX11" fmla="*/ 57836 w 5251443"/>
              <a:gd name="connsiteY11" fmla="*/ 3498909 h 3663291"/>
              <a:gd name="connsiteX12" fmla="*/ 0 w 5251443"/>
              <a:gd name="connsiteY12" fmla="*/ 3507773 h 3663291"/>
              <a:gd name="connsiteX13" fmla="*/ 899977 w 5251443"/>
              <a:gd name="connsiteY13" fmla="*/ 1507146 h 3663291"/>
              <a:gd name="connsiteX14" fmla="*/ 2791794 w 5251443"/>
              <a:gd name="connsiteY14" fmla="*/ 1796282 h 3663291"/>
              <a:gd name="connsiteX15" fmla="*/ 2929044 w 5251443"/>
              <a:gd name="connsiteY15" fmla="*/ 1674113 h 3663291"/>
              <a:gd name="connsiteX16" fmla="*/ 3420135 w 5251443"/>
              <a:gd name="connsiteY16" fmla="*/ 321493 h 3663291"/>
              <a:gd name="connsiteX17" fmla="*/ 3354703 w 5251443"/>
              <a:gd name="connsiteY17" fmla="*/ 79020 h 3663291"/>
              <a:gd name="connsiteX18" fmla="*/ 3316859 w 5251443"/>
              <a:gd name="connsiteY18" fmla="*/ 61582 h 3663291"/>
              <a:gd name="connsiteX19" fmla="*/ 3353455 w 5251443"/>
              <a:gd name="connsiteY19" fmla="*/ 31575 h 3663291"/>
              <a:gd name="connsiteX20" fmla="*/ 3469448 w 5251443"/>
              <a:gd name="connsiteY20" fmla="*/ 605 h 3663291"/>
              <a:gd name="connsiteX0" fmla="*/ 3469448 w 5251443"/>
              <a:gd name="connsiteY0" fmla="*/ 605 h 3663291"/>
              <a:gd name="connsiteX1" fmla="*/ 3536138 w 5251443"/>
              <a:gd name="connsiteY1" fmla="*/ 17864 h 3663291"/>
              <a:gd name="connsiteX2" fmla="*/ 4043076 w 5251443"/>
              <a:gd name="connsiteY2" fmla="*/ 107705 h 3663291"/>
              <a:gd name="connsiteX3" fmla="*/ 5251443 w 5251443"/>
              <a:gd name="connsiteY3" fmla="*/ 293722 h 3663291"/>
              <a:gd name="connsiteX4" fmla="*/ 4937652 w 5251443"/>
              <a:gd name="connsiteY4" fmla="*/ 3663291 h 3663291"/>
              <a:gd name="connsiteX5" fmla="*/ 4656230 w 5251443"/>
              <a:gd name="connsiteY5" fmla="*/ 3593803 h 3663291"/>
              <a:gd name="connsiteX6" fmla="*/ 4417034 w 5251443"/>
              <a:gd name="connsiteY6" fmla="*/ 3578954 h 3663291"/>
              <a:gd name="connsiteX7" fmla="*/ 2389746 w 5251443"/>
              <a:gd name="connsiteY7" fmla="*/ 3341731 h 3663291"/>
              <a:gd name="connsiteX8" fmla="*/ 57836 w 5251443"/>
              <a:gd name="connsiteY8" fmla="*/ 3498909 h 3663291"/>
              <a:gd name="connsiteX9" fmla="*/ 0 w 5251443"/>
              <a:gd name="connsiteY9" fmla="*/ 3507773 h 3663291"/>
              <a:gd name="connsiteX10" fmla="*/ 899977 w 5251443"/>
              <a:gd name="connsiteY10" fmla="*/ 1507146 h 3663291"/>
              <a:gd name="connsiteX11" fmla="*/ 2791794 w 5251443"/>
              <a:gd name="connsiteY11" fmla="*/ 1796282 h 3663291"/>
              <a:gd name="connsiteX12" fmla="*/ 2929044 w 5251443"/>
              <a:gd name="connsiteY12" fmla="*/ 1674113 h 3663291"/>
              <a:gd name="connsiteX13" fmla="*/ 3420135 w 5251443"/>
              <a:gd name="connsiteY13" fmla="*/ 321493 h 3663291"/>
              <a:gd name="connsiteX14" fmla="*/ 3354703 w 5251443"/>
              <a:gd name="connsiteY14" fmla="*/ 79020 h 3663291"/>
              <a:gd name="connsiteX15" fmla="*/ 3316859 w 5251443"/>
              <a:gd name="connsiteY15" fmla="*/ 61582 h 3663291"/>
              <a:gd name="connsiteX16" fmla="*/ 3353455 w 5251443"/>
              <a:gd name="connsiteY16" fmla="*/ 31575 h 3663291"/>
              <a:gd name="connsiteX17" fmla="*/ 3469448 w 5251443"/>
              <a:gd name="connsiteY17" fmla="*/ 605 h 3663291"/>
              <a:gd name="connsiteX0" fmla="*/ 3483735 w 5265730"/>
              <a:gd name="connsiteY0" fmla="*/ 605 h 3663291"/>
              <a:gd name="connsiteX1" fmla="*/ 3550425 w 5265730"/>
              <a:gd name="connsiteY1" fmla="*/ 17864 h 3663291"/>
              <a:gd name="connsiteX2" fmla="*/ 4057363 w 5265730"/>
              <a:gd name="connsiteY2" fmla="*/ 107705 h 3663291"/>
              <a:gd name="connsiteX3" fmla="*/ 5265730 w 5265730"/>
              <a:gd name="connsiteY3" fmla="*/ 293722 h 3663291"/>
              <a:gd name="connsiteX4" fmla="*/ 4951939 w 5265730"/>
              <a:gd name="connsiteY4" fmla="*/ 3663291 h 3663291"/>
              <a:gd name="connsiteX5" fmla="*/ 4670517 w 5265730"/>
              <a:gd name="connsiteY5" fmla="*/ 3593803 h 3663291"/>
              <a:gd name="connsiteX6" fmla="*/ 4431321 w 5265730"/>
              <a:gd name="connsiteY6" fmla="*/ 3578954 h 3663291"/>
              <a:gd name="connsiteX7" fmla="*/ 2404033 w 5265730"/>
              <a:gd name="connsiteY7" fmla="*/ 3341731 h 3663291"/>
              <a:gd name="connsiteX8" fmla="*/ 72123 w 5265730"/>
              <a:gd name="connsiteY8" fmla="*/ 3498909 h 3663291"/>
              <a:gd name="connsiteX9" fmla="*/ 0 w 5265730"/>
              <a:gd name="connsiteY9" fmla="*/ 3507773 h 3663291"/>
              <a:gd name="connsiteX10" fmla="*/ 914264 w 5265730"/>
              <a:gd name="connsiteY10" fmla="*/ 1507146 h 3663291"/>
              <a:gd name="connsiteX11" fmla="*/ 2806081 w 5265730"/>
              <a:gd name="connsiteY11" fmla="*/ 1796282 h 3663291"/>
              <a:gd name="connsiteX12" fmla="*/ 2943331 w 5265730"/>
              <a:gd name="connsiteY12" fmla="*/ 1674113 h 3663291"/>
              <a:gd name="connsiteX13" fmla="*/ 3434422 w 5265730"/>
              <a:gd name="connsiteY13" fmla="*/ 321493 h 3663291"/>
              <a:gd name="connsiteX14" fmla="*/ 3368990 w 5265730"/>
              <a:gd name="connsiteY14" fmla="*/ 79020 h 3663291"/>
              <a:gd name="connsiteX15" fmla="*/ 3331146 w 5265730"/>
              <a:gd name="connsiteY15" fmla="*/ 61582 h 3663291"/>
              <a:gd name="connsiteX16" fmla="*/ 3367742 w 5265730"/>
              <a:gd name="connsiteY16" fmla="*/ 31575 h 3663291"/>
              <a:gd name="connsiteX17" fmla="*/ 3483735 w 5265730"/>
              <a:gd name="connsiteY17" fmla="*/ 605 h 3663291"/>
              <a:gd name="connsiteX0" fmla="*/ 3483735 w 5265730"/>
              <a:gd name="connsiteY0" fmla="*/ 605 h 3663291"/>
              <a:gd name="connsiteX1" fmla="*/ 3550425 w 5265730"/>
              <a:gd name="connsiteY1" fmla="*/ 17864 h 3663291"/>
              <a:gd name="connsiteX2" fmla="*/ 4057363 w 5265730"/>
              <a:gd name="connsiteY2" fmla="*/ 107705 h 3663291"/>
              <a:gd name="connsiteX3" fmla="*/ 5265730 w 5265730"/>
              <a:gd name="connsiteY3" fmla="*/ 293722 h 3663291"/>
              <a:gd name="connsiteX4" fmla="*/ 4951939 w 5265730"/>
              <a:gd name="connsiteY4" fmla="*/ 3663291 h 3663291"/>
              <a:gd name="connsiteX5" fmla="*/ 4670517 w 5265730"/>
              <a:gd name="connsiteY5" fmla="*/ 3593803 h 3663291"/>
              <a:gd name="connsiteX6" fmla="*/ 4431321 w 5265730"/>
              <a:gd name="connsiteY6" fmla="*/ 3578954 h 3663291"/>
              <a:gd name="connsiteX7" fmla="*/ 2404033 w 5265730"/>
              <a:gd name="connsiteY7" fmla="*/ 3341731 h 3663291"/>
              <a:gd name="connsiteX8" fmla="*/ 72123 w 5265730"/>
              <a:gd name="connsiteY8" fmla="*/ 3498909 h 3663291"/>
              <a:gd name="connsiteX9" fmla="*/ 0 w 5265730"/>
              <a:gd name="connsiteY9" fmla="*/ 3507773 h 3663291"/>
              <a:gd name="connsiteX10" fmla="*/ 914264 w 5265730"/>
              <a:gd name="connsiteY10" fmla="*/ 1507146 h 3663291"/>
              <a:gd name="connsiteX11" fmla="*/ 2806081 w 5265730"/>
              <a:gd name="connsiteY11" fmla="*/ 1796282 h 3663291"/>
              <a:gd name="connsiteX12" fmla="*/ 2943331 w 5265730"/>
              <a:gd name="connsiteY12" fmla="*/ 1674113 h 3663291"/>
              <a:gd name="connsiteX13" fmla="*/ 3434422 w 5265730"/>
              <a:gd name="connsiteY13" fmla="*/ 321493 h 3663291"/>
              <a:gd name="connsiteX14" fmla="*/ 3368990 w 5265730"/>
              <a:gd name="connsiteY14" fmla="*/ 79020 h 3663291"/>
              <a:gd name="connsiteX15" fmla="*/ 3367742 w 5265730"/>
              <a:gd name="connsiteY15" fmla="*/ 31575 h 3663291"/>
              <a:gd name="connsiteX16" fmla="*/ 3483735 w 5265730"/>
              <a:gd name="connsiteY16" fmla="*/ 605 h 3663291"/>
              <a:gd name="connsiteX0" fmla="*/ 3483735 w 5265730"/>
              <a:gd name="connsiteY0" fmla="*/ 0 h 3662686"/>
              <a:gd name="connsiteX1" fmla="*/ 3550425 w 5265730"/>
              <a:gd name="connsiteY1" fmla="*/ 17259 h 3662686"/>
              <a:gd name="connsiteX2" fmla="*/ 4057363 w 5265730"/>
              <a:gd name="connsiteY2" fmla="*/ 107100 h 3662686"/>
              <a:gd name="connsiteX3" fmla="*/ 5265730 w 5265730"/>
              <a:gd name="connsiteY3" fmla="*/ 293117 h 3662686"/>
              <a:gd name="connsiteX4" fmla="*/ 4951939 w 5265730"/>
              <a:gd name="connsiteY4" fmla="*/ 3662686 h 3662686"/>
              <a:gd name="connsiteX5" fmla="*/ 4670517 w 5265730"/>
              <a:gd name="connsiteY5" fmla="*/ 3593198 h 3662686"/>
              <a:gd name="connsiteX6" fmla="*/ 4431321 w 5265730"/>
              <a:gd name="connsiteY6" fmla="*/ 3578349 h 3662686"/>
              <a:gd name="connsiteX7" fmla="*/ 2404033 w 5265730"/>
              <a:gd name="connsiteY7" fmla="*/ 3341126 h 3662686"/>
              <a:gd name="connsiteX8" fmla="*/ 72123 w 5265730"/>
              <a:gd name="connsiteY8" fmla="*/ 3498304 h 3662686"/>
              <a:gd name="connsiteX9" fmla="*/ 0 w 5265730"/>
              <a:gd name="connsiteY9" fmla="*/ 3507168 h 3662686"/>
              <a:gd name="connsiteX10" fmla="*/ 914264 w 5265730"/>
              <a:gd name="connsiteY10" fmla="*/ 1506541 h 3662686"/>
              <a:gd name="connsiteX11" fmla="*/ 2806081 w 5265730"/>
              <a:gd name="connsiteY11" fmla="*/ 1795677 h 3662686"/>
              <a:gd name="connsiteX12" fmla="*/ 2943331 w 5265730"/>
              <a:gd name="connsiteY12" fmla="*/ 1673508 h 3662686"/>
              <a:gd name="connsiteX13" fmla="*/ 3434422 w 5265730"/>
              <a:gd name="connsiteY13" fmla="*/ 320888 h 3662686"/>
              <a:gd name="connsiteX14" fmla="*/ 3368990 w 5265730"/>
              <a:gd name="connsiteY14" fmla="*/ 78415 h 3662686"/>
              <a:gd name="connsiteX15" fmla="*/ 3483735 w 5265730"/>
              <a:gd name="connsiteY15" fmla="*/ 0 h 3662686"/>
              <a:gd name="connsiteX0" fmla="*/ 3483735 w 5265730"/>
              <a:gd name="connsiteY0" fmla="*/ 0 h 3662686"/>
              <a:gd name="connsiteX1" fmla="*/ 3550425 w 5265730"/>
              <a:gd name="connsiteY1" fmla="*/ 17259 h 3662686"/>
              <a:gd name="connsiteX2" fmla="*/ 4057363 w 5265730"/>
              <a:gd name="connsiteY2" fmla="*/ 107100 h 3662686"/>
              <a:gd name="connsiteX3" fmla="*/ 5265730 w 5265730"/>
              <a:gd name="connsiteY3" fmla="*/ 293117 h 3662686"/>
              <a:gd name="connsiteX4" fmla="*/ 4951939 w 5265730"/>
              <a:gd name="connsiteY4" fmla="*/ 3662686 h 3662686"/>
              <a:gd name="connsiteX5" fmla="*/ 4670517 w 5265730"/>
              <a:gd name="connsiteY5" fmla="*/ 3593198 h 3662686"/>
              <a:gd name="connsiteX6" fmla="*/ 4431321 w 5265730"/>
              <a:gd name="connsiteY6" fmla="*/ 3578349 h 3662686"/>
              <a:gd name="connsiteX7" fmla="*/ 2404033 w 5265730"/>
              <a:gd name="connsiteY7" fmla="*/ 3341126 h 3662686"/>
              <a:gd name="connsiteX8" fmla="*/ 72123 w 5265730"/>
              <a:gd name="connsiteY8" fmla="*/ 3498304 h 3662686"/>
              <a:gd name="connsiteX9" fmla="*/ 0 w 5265730"/>
              <a:gd name="connsiteY9" fmla="*/ 3507168 h 3662686"/>
              <a:gd name="connsiteX10" fmla="*/ 914264 w 5265730"/>
              <a:gd name="connsiteY10" fmla="*/ 1506541 h 3662686"/>
              <a:gd name="connsiteX11" fmla="*/ 2806081 w 5265730"/>
              <a:gd name="connsiteY11" fmla="*/ 1795677 h 3662686"/>
              <a:gd name="connsiteX12" fmla="*/ 2943331 w 5265730"/>
              <a:gd name="connsiteY12" fmla="*/ 1673508 h 3662686"/>
              <a:gd name="connsiteX13" fmla="*/ 3434422 w 5265730"/>
              <a:gd name="connsiteY13" fmla="*/ 320888 h 3662686"/>
              <a:gd name="connsiteX14" fmla="*/ 3483735 w 5265730"/>
              <a:gd name="connsiteY14" fmla="*/ 0 h 3662686"/>
              <a:gd name="connsiteX0" fmla="*/ 3434422 w 5265730"/>
              <a:gd name="connsiteY0" fmla="*/ 303629 h 3645427"/>
              <a:gd name="connsiteX1" fmla="*/ 3550425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50425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796556 w 5265730"/>
              <a:gd name="connsiteY11" fmla="*/ 179746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796556 w 5265730"/>
              <a:gd name="connsiteY11" fmla="*/ 179746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796556 w 5265730"/>
              <a:gd name="connsiteY11" fmla="*/ 179746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362299 w 5193607"/>
              <a:gd name="connsiteY0" fmla="*/ 303629 h 3645427"/>
              <a:gd name="connsiteX1" fmla="*/ 3461633 w 5193607"/>
              <a:gd name="connsiteY1" fmla="*/ 0 h 3645427"/>
              <a:gd name="connsiteX2" fmla="*/ 3985240 w 5193607"/>
              <a:gd name="connsiteY2" fmla="*/ 89841 h 3645427"/>
              <a:gd name="connsiteX3" fmla="*/ 5193607 w 5193607"/>
              <a:gd name="connsiteY3" fmla="*/ 275858 h 3645427"/>
              <a:gd name="connsiteX4" fmla="*/ 4879816 w 5193607"/>
              <a:gd name="connsiteY4" fmla="*/ 3645427 h 3645427"/>
              <a:gd name="connsiteX5" fmla="*/ 4598394 w 5193607"/>
              <a:gd name="connsiteY5" fmla="*/ 3575939 h 3645427"/>
              <a:gd name="connsiteX6" fmla="*/ 4359198 w 5193607"/>
              <a:gd name="connsiteY6" fmla="*/ 3561090 h 3645427"/>
              <a:gd name="connsiteX7" fmla="*/ 2331910 w 5193607"/>
              <a:gd name="connsiteY7" fmla="*/ 3323867 h 3645427"/>
              <a:gd name="connsiteX8" fmla="*/ 0 w 5193607"/>
              <a:gd name="connsiteY8" fmla="*/ 3481045 h 3645427"/>
              <a:gd name="connsiteX9" fmla="*/ 199340 w 5193607"/>
              <a:gd name="connsiteY9" fmla="*/ 2989847 h 3645427"/>
              <a:gd name="connsiteX10" fmla="*/ 842141 w 5193607"/>
              <a:gd name="connsiteY10" fmla="*/ 1489282 h 3645427"/>
              <a:gd name="connsiteX11" fmla="*/ 2724433 w 5193607"/>
              <a:gd name="connsiteY11" fmla="*/ 1797468 h 3645427"/>
              <a:gd name="connsiteX12" fmla="*/ 2871208 w 5193607"/>
              <a:gd name="connsiteY12" fmla="*/ 1665774 h 3645427"/>
              <a:gd name="connsiteX13" fmla="*/ 3362299 w 5193607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5004 w 5236470"/>
              <a:gd name="connsiteY10" fmla="*/ 1489282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4167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904054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36470" h="3645427">
                <a:moveTo>
                  <a:pt x="3405162" y="303629"/>
                </a:moveTo>
                <a:cubicBezTo>
                  <a:pt x="3506344" y="27587"/>
                  <a:pt x="3481636" y="78493"/>
                  <a:pt x="3504496" y="0"/>
                </a:cubicBezTo>
                <a:cubicBezTo>
                  <a:pt x="3692087" y="48634"/>
                  <a:pt x="3742218" y="43867"/>
                  <a:pt x="4028103" y="89841"/>
                </a:cubicBezTo>
                <a:lnTo>
                  <a:pt x="5236470" y="275858"/>
                </a:lnTo>
                <a:cubicBezTo>
                  <a:pt x="5020165" y="1386634"/>
                  <a:pt x="4841089" y="2497413"/>
                  <a:pt x="4922679" y="3645427"/>
                </a:cubicBezTo>
                <a:lnTo>
                  <a:pt x="4641257" y="3575939"/>
                </a:lnTo>
                <a:lnTo>
                  <a:pt x="4402061" y="3561090"/>
                </a:lnTo>
                <a:cubicBezTo>
                  <a:pt x="3415989" y="3717855"/>
                  <a:pt x="2864348" y="3427764"/>
                  <a:pt x="2374773" y="3323867"/>
                </a:cubicBezTo>
                <a:cubicBezTo>
                  <a:pt x="1173463" y="2914959"/>
                  <a:pt x="744677" y="3364244"/>
                  <a:pt x="0" y="3504858"/>
                </a:cubicBezTo>
                <a:lnTo>
                  <a:pt x="242203" y="2989847"/>
                </a:lnTo>
                <a:cubicBezTo>
                  <a:pt x="491395" y="2529346"/>
                  <a:pt x="731062" y="2040271"/>
                  <a:pt x="904054" y="1522620"/>
                </a:cubicBezTo>
                <a:lnTo>
                  <a:pt x="2767296" y="1797468"/>
                </a:lnTo>
                <a:cubicBezTo>
                  <a:pt x="2850280" y="1806396"/>
                  <a:pt x="2886509" y="1736841"/>
                  <a:pt x="2914071" y="1665774"/>
                </a:cubicBezTo>
                <a:lnTo>
                  <a:pt x="3405162" y="303629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80" name="文本框 179"/>
          <p:cNvSpPr txBox="1"/>
          <p:nvPr/>
        </p:nvSpPr>
        <p:spPr>
          <a:xfrm rot="778454">
            <a:off x="8067209" y="6996404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无想山大道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1" name="文本框 180"/>
          <p:cNvSpPr txBox="1"/>
          <p:nvPr/>
        </p:nvSpPr>
        <p:spPr>
          <a:xfrm rot="1226320">
            <a:off x="6663314" y="4094869"/>
            <a:ext cx="369332" cy="7063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宁宣高速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2" name="文本框 181"/>
          <p:cNvSpPr txBox="1"/>
          <p:nvPr/>
        </p:nvSpPr>
        <p:spPr>
          <a:xfrm rot="1226320">
            <a:off x="7054698" y="4169107"/>
            <a:ext cx="369332" cy="7063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兴南大道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3" name="文本框 182"/>
          <p:cNvSpPr txBox="1"/>
          <p:nvPr/>
        </p:nvSpPr>
        <p:spPr>
          <a:xfrm rot="531994">
            <a:off x="9719561" y="3703174"/>
            <a:ext cx="81728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石虎</a:t>
            </a:r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西路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5" name="文本框 184"/>
          <p:cNvSpPr txBox="1"/>
          <p:nvPr/>
        </p:nvSpPr>
        <p:spPr>
          <a:xfrm rot="546707">
            <a:off x="10750776" y="4936680"/>
            <a:ext cx="369332" cy="7063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观峰路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t="4412" r="1198"/>
          <a:stretch/>
        </p:blipFill>
        <p:spPr>
          <a:xfrm>
            <a:off x="11729728" y="2148880"/>
            <a:ext cx="7994427" cy="5651299"/>
          </a:xfrm>
          <a:prstGeom prst="rect">
            <a:avLst/>
          </a:prstGeom>
          <a:ln w="50800">
            <a:noFill/>
          </a:ln>
        </p:spPr>
      </p:pic>
      <p:sp>
        <p:nvSpPr>
          <p:cNvPr id="139" name="任意多边形 138"/>
          <p:cNvSpPr>
            <a:spLocks/>
          </p:cNvSpPr>
          <p:nvPr/>
        </p:nvSpPr>
        <p:spPr>
          <a:xfrm>
            <a:off x="11729727" y="2148880"/>
            <a:ext cx="7994429" cy="5651299"/>
          </a:xfrm>
          <a:custGeom>
            <a:avLst/>
            <a:gdLst>
              <a:gd name="connsiteX0" fmla="*/ 3947408 w 7994429"/>
              <a:gd name="connsiteY0" fmla="*/ 4997535 h 5651299"/>
              <a:gd name="connsiteX1" fmla="*/ 3938359 w 7994429"/>
              <a:gd name="connsiteY1" fmla="*/ 5033119 h 5651299"/>
              <a:gd name="connsiteX2" fmla="*/ 4477845 w 7994429"/>
              <a:gd name="connsiteY2" fmla="*/ 5031214 h 5651299"/>
              <a:gd name="connsiteX3" fmla="*/ 4474511 w 7994429"/>
              <a:gd name="connsiteY3" fmla="*/ 5001822 h 5651299"/>
              <a:gd name="connsiteX4" fmla="*/ 0 w 7994429"/>
              <a:gd name="connsiteY4" fmla="*/ 0 h 5651299"/>
              <a:gd name="connsiteX5" fmla="*/ 7994429 w 7994429"/>
              <a:gd name="connsiteY5" fmla="*/ 0 h 5651299"/>
              <a:gd name="connsiteX6" fmla="*/ 7994429 w 7994429"/>
              <a:gd name="connsiteY6" fmla="*/ 5651299 h 5651299"/>
              <a:gd name="connsiteX7" fmla="*/ 0 w 7994429"/>
              <a:gd name="connsiteY7" fmla="*/ 5651299 h 5651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94429" h="5651299">
                <a:moveTo>
                  <a:pt x="3947408" y="4997535"/>
                </a:moveTo>
                <a:lnTo>
                  <a:pt x="3938359" y="5033119"/>
                </a:lnTo>
                <a:lnTo>
                  <a:pt x="4477845" y="5031214"/>
                </a:lnTo>
                <a:lnTo>
                  <a:pt x="4474511" y="5001822"/>
                </a:lnTo>
                <a:close/>
                <a:moveTo>
                  <a:pt x="0" y="0"/>
                </a:moveTo>
                <a:lnTo>
                  <a:pt x="7994429" y="0"/>
                </a:lnTo>
                <a:lnTo>
                  <a:pt x="7994429" y="5651299"/>
                </a:lnTo>
                <a:lnTo>
                  <a:pt x="0" y="5651299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 w="6350">
            <a:noFill/>
          </a:ln>
        </p:spPr>
        <p:txBody>
          <a:bodyPr wrap="square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>
            <a:spLocks/>
          </p:cNvSpPr>
          <p:nvPr/>
        </p:nvSpPr>
        <p:spPr>
          <a:xfrm>
            <a:off x="11729728" y="2148880"/>
            <a:ext cx="7994427" cy="5966478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  <a:ea typeface="宋体" panose="02010600030101010101" pitchFamily="2" charset="-122"/>
            </a:endParaRPr>
          </a:p>
        </p:txBody>
      </p:sp>
      <p:sp>
        <p:nvSpPr>
          <p:cNvPr id="131" name="任意多边形 130"/>
          <p:cNvSpPr/>
          <p:nvPr/>
        </p:nvSpPr>
        <p:spPr bwMode="auto">
          <a:xfrm>
            <a:off x="15145477" y="2457455"/>
            <a:ext cx="3812805" cy="4815533"/>
          </a:xfrm>
          <a:custGeom>
            <a:avLst/>
            <a:gdLst>
              <a:gd name="connsiteX0" fmla="*/ 2767167 w 3812805"/>
              <a:gd name="connsiteY0" fmla="*/ 0 h 4815533"/>
              <a:gd name="connsiteX1" fmla="*/ 2808253 w 3812805"/>
              <a:gd name="connsiteY1" fmla="*/ 181144 h 4815533"/>
              <a:gd name="connsiteX2" fmla="*/ 2926177 w 3812805"/>
              <a:gd name="connsiteY2" fmla="*/ 150113 h 4815533"/>
              <a:gd name="connsiteX3" fmla="*/ 2969619 w 3812805"/>
              <a:gd name="connsiteY3" fmla="*/ 268032 h 4815533"/>
              <a:gd name="connsiteX4" fmla="*/ 3056507 w 3812805"/>
              <a:gd name="connsiteY4" fmla="*/ 342508 h 4815533"/>
              <a:gd name="connsiteX5" fmla="*/ 3378691 w 3812805"/>
              <a:gd name="connsiteY5" fmla="*/ 953284 h 4815533"/>
              <a:gd name="connsiteX6" fmla="*/ 2531053 w 3812805"/>
              <a:gd name="connsiteY6" fmla="*/ 1566464 h 4815533"/>
              <a:gd name="connsiteX7" fmla="*/ 3610257 w 3812805"/>
              <a:gd name="connsiteY7" fmla="*/ 2901360 h 4815533"/>
              <a:gd name="connsiteX8" fmla="*/ 3812805 w 3812805"/>
              <a:gd name="connsiteY8" fmla="*/ 3140302 h 4815533"/>
              <a:gd name="connsiteX9" fmla="*/ 3779333 w 3812805"/>
              <a:gd name="connsiteY9" fmla="*/ 3148958 h 4815533"/>
              <a:gd name="connsiteX10" fmla="*/ 3728077 w 3812805"/>
              <a:gd name="connsiteY10" fmla="*/ 3161531 h 4815533"/>
              <a:gd name="connsiteX11" fmla="*/ 3556117 w 3812805"/>
              <a:gd name="connsiteY11" fmla="*/ 3201244 h 4815533"/>
              <a:gd name="connsiteX12" fmla="*/ 2678239 w 3812805"/>
              <a:gd name="connsiteY12" fmla="*/ 3453103 h 4815533"/>
              <a:gd name="connsiteX13" fmla="*/ 2637595 w 3812805"/>
              <a:gd name="connsiteY13" fmla="*/ 3539485 h 4815533"/>
              <a:gd name="connsiteX14" fmla="*/ 3183747 w 3812805"/>
              <a:gd name="connsiteY14" fmla="*/ 4358710 h 4815533"/>
              <a:gd name="connsiteX15" fmla="*/ 3281457 w 3812805"/>
              <a:gd name="connsiteY15" fmla="*/ 4496092 h 4815533"/>
              <a:gd name="connsiteX16" fmla="*/ 3246287 w 3812805"/>
              <a:gd name="connsiteY16" fmla="*/ 4512928 h 4815533"/>
              <a:gd name="connsiteX17" fmla="*/ 1731959 w 3812805"/>
              <a:gd name="connsiteY17" fmla="*/ 4808070 h 4815533"/>
              <a:gd name="connsiteX18" fmla="*/ 0 w 3812805"/>
              <a:gd name="connsiteY18" fmla="*/ 1451440 h 4815533"/>
              <a:gd name="connsiteX19" fmla="*/ 2252185 w 3812805"/>
              <a:gd name="connsiteY19" fmla="*/ 1152298 h 4815533"/>
              <a:gd name="connsiteX20" fmla="*/ 1711413 w 3812805"/>
              <a:gd name="connsiteY20" fmla="*/ 327555 h 4815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12805" h="4815533">
                <a:moveTo>
                  <a:pt x="2767167" y="0"/>
                </a:moveTo>
                <a:lnTo>
                  <a:pt x="2808253" y="181144"/>
                </a:lnTo>
                <a:lnTo>
                  <a:pt x="2926177" y="150113"/>
                </a:lnTo>
                <a:lnTo>
                  <a:pt x="2969619" y="268032"/>
                </a:lnTo>
                <a:lnTo>
                  <a:pt x="3056507" y="342508"/>
                </a:lnTo>
                <a:lnTo>
                  <a:pt x="3378691" y="953284"/>
                </a:lnTo>
                <a:lnTo>
                  <a:pt x="2531053" y="1566464"/>
                </a:lnTo>
                <a:cubicBezTo>
                  <a:pt x="2895149" y="2011428"/>
                  <a:pt x="3241795" y="2456395"/>
                  <a:pt x="3610257" y="2901360"/>
                </a:cubicBezTo>
                <a:lnTo>
                  <a:pt x="3812805" y="3140302"/>
                </a:lnTo>
                <a:lnTo>
                  <a:pt x="3779333" y="3148958"/>
                </a:lnTo>
                <a:cubicBezTo>
                  <a:pt x="3750677" y="3156338"/>
                  <a:pt x="3730665" y="3161380"/>
                  <a:pt x="3728077" y="3161531"/>
                </a:cubicBezTo>
                <a:cubicBezTo>
                  <a:pt x="3697023" y="3163344"/>
                  <a:pt x="3612995" y="3189596"/>
                  <a:pt x="3556117" y="3201244"/>
                </a:cubicBezTo>
                <a:lnTo>
                  <a:pt x="2678239" y="3453103"/>
                </a:lnTo>
                <a:cubicBezTo>
                  <a:pt x="2642971" y="3472588"/>
                  <a:pt x="2623217" y="3498280"/>
                  <a:pt x="2637595" y="3539485"/>
                </a:cubicBezTo>
                <a:lnTo>
                  <a:pt x="3183747" y="4358710"/>
                </a:lnTo>
                <a:lnTo>
                  <a:pt x="3281457" y="4496092"/>
                </a:lnTo>
                <a:lnTo>
                  <a:pt x="3246287" y="4512928"/>
                </a:lnTo>
                <a:cubicBezTo>
                  <a:pt x="2840809" y="4691989"/>
                  <a:pt x="2540841" y="4852435"/>
                  <a:pt x="1731959" y="4808070"/>
                </a:cubicBezTo>
                <a:cubicBezTo>
                  <a:pt x="1158777" y="3695401"/>
                  <a:pt x="523531" y="2626170"/>
                  <a:pt x="0" y="1451440"/>
                </a:cubicBezTo>
                <a:lnTo>
                  <a:pt x="2252185" y="1152298"/>
                </a:lnTo>
                <a:lnTo>
                  <a:pt x="1711413" y="327555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 dirty="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6" name="矩形 194"/>
          <p:cNvSpPr>
            <a:spLocks/>
          </p:cNvSpPr>
          <p:nvPr/>
        </p:nvSpPr>
        <p:spPr>
          <a:xfrm>
            <a:off x="15661002" y="6730192"/>
            <a:ext cx="540274" cy="461770"/>
          </a:xfrm>
          <a:custGeom>
            <a:avLst/>
            <a:gdLst>
              <a:gd name="connsiteX0" fmla="*/ 0 w 2260330"/>
              <a:gd name="connsiteY0" fmla="*/ 0 h 2013490"/>
              <a:gd name="connsiteX1" fmla="*/ 2260330 w 2260330"/>
              <a:gd name="connsiteY1" fmla="*/ 0 h 2013490"/>
              <a:gd name="connsiteX2" fmla="*/ 2260330 w 2260330"/>
              <a:gd name="connsiteY2" fmla="*/ 2013490 h 2013490"/>
              <a:gd name="connsiteX3" fmla="*/ 0 w 2260330"/>
              <a:gd name="connsiteY3" fmla="*/ 2013490 h 2013490"/>
              <a:gd name="connsiteX4" fmla="*/ 0 w 2260330"/>
              <a:gd name="connsiteY4" fmla="*/ 0 h 2013490"/>
              <a:gd name="connsiteX0" fmla="*/ 0 w 2260330"/>
              <a:gd name="connsiteY0" fmla="*/ 0 h 2013490"/>
              <a:gd name="connsiteX1" fmla="*/ 2260330 w 2260330"/>
              <a:gd name="connsiteY1" fmla="*/ 0 h 2013490"/>
              <a:gd name="connsiteX2" fmla="*/ 2260330 w 2260330"/>
              <a:gd name="connsiteY2" fmla="*/ 2013490 h 2013490"/>
              <a:gd name="connsiteX3" fmla="*/ 825500 w 2260330"/>
              <a:gd name="connsiteY3" fmla="*/ 1721390 h 2013490"/>
              <a:gd name="connsiteX4" fmla="*/ 0 w 2260330"/>
              <a:gd name="connsiteY4" fmla="*/ 0 h 2013490"/>
              <a:gd name="connsiteX0" fmla="*/ 25400 w 1434830"/>
              <a:gd name="connsiteY0" fmla="*/ 1422400 h 2013490"/>
              <a:gd name="connsiteX1" fmla="*/ 1434830 w 1434830"/>
              <a:gd name="connsiteY1" fmla="*/ 0 h 2013490"/>
              <a:gd name="connsiteX2" fmla="*/ 1434830 w 1434830"/>
              <a:gd name="connsiteY2" fmla="*/ 2013490 h 2013490"/>
              <a:gd name="connsiteX3" fmla="*/ 0 w 1434830"/>
              <a:gd name="connsiteY3" fmla="*/ 1721390 h 2013490"/>
              <a:gd name="connsiteX4" fmla="*/ 25400 w 1434830"/>
              <a:gd name="connsiteY4" fmla="*/ 1422400 h 2013490"/>
              <a:gd name="connsiteX0" fmla="*/ 25400 w 1434830"/>
              <a:gd name="connsiteY0" fmla="*/ 95250 h 686340"/>
              <a:gd name="connsiteX1" fmla="*/ 310880 w 1434830"/>
              <a:gd name="connsiteY1" fmla="*/ 0 h 686340"/>
              <a:gd name="connsiteX2" fmla="*/ 1434830 w 1434830"/>
              <a:gd name="connsiteY2" fmla="*/ 686340 h 686340"/>
              <a:gd name="connsiteX3" fmla="*/ 0 w 1434830"/>
              <a:gd name="connsiteY3" fmla="*/ 394240 h 686340"/>
              <a:gd name="connsiteX4" fmla="*/ 25400 w 1434830"/>
              <a:gd name="connsiteY4" fmla="*/ 95250 h 686340"/>
              <a:gd name="connsiteX0" fmla="*/ 25400 w 558530"/>
              <a:gd name="connsiteY0" fmla="*/ 95250 h 419640"/>
              <a:gd name="connsiteX1" fmla="*/ 310880 w 558530"/>
              <a:gd name="connsiteY1" fmla="*/ 0 h 419640"/>
              <a:gd name="connsiteX2" fmla="*/ 558530 w 558530"/>
              <a:gd name="connsiteY2" fmla="*/ 419640 h 419640"/>
              <a:gd name="connsiteX3" fmla="*/ 0 w 558530"/>
              <a:gd name="connsiteY3" fmla="*/ 394240 h 419640"/>
              <a:gd name="connsiteX4" fmla="*/ 25400 w 558530"/>
              <a:gd name="connsiteY4" fmla="*/ 95250 h 419640"/>
              <a:gd name="connsiteX0" fmla="*/ 0 w 533130"/>
              <a:gd name="connsiteY0" fmla="*/ 95250 h 419640"/>
              <a:gd name="connsiteX1" fmla="*/ 285480 w 533130"/>
              <a:gd name="connsiteY1" fmla="*/ 0 h 419640"/>
              <a:gd name="connsiteX2" fmla="*/ 533130 w 533130"/>
              <a:gd name="connsiteY2" fmla="*/ 419640 h 419640"/>
              <a:gd name="connsiteX3" fmla="*/ 6350 w 533130"/>
              <a:gd name="connsiteY3" fmla="*/ 394240 h 419640"/>
              <a:gd name="connsiteX4" fmla="*/ 0 w 533130"/>
              <a:gd name="connsiteY4" fmla="*/ 95250 h 419640"/>
              <a:gd name="connsiteX0" fmla="*/ 0 w 540274"/>
              <a:gd name="connsiteY0" fmla="*/ 85725 h 419640"/>
              <a:gd name="connsiteX1" fmla="*/ 292624 w 540274"/>
              <a:gd name="connsiteY1" fmla="*/ 0 h 419640"/>
              <a:gd name="connsiteX2" fmla="*/ 540274 w 540274"/>
              <a:gd name="connsiteY2" fmla="*/ 419640 h 419640"/>
              <a:gd name="connsiteX3" fmla="*/ 13494 w 540274"/>
              <a:gd name="connsiteY3" fmla="*/ 394240 h 419640"/>
              <a:gd name="connsiteX4" fmla="*/ 0 w 540274"/>
              <a:gd name="connsiteY4" fmla="*/ 85725 h 419640"/>
              <a:gd name="connsiteX0" fmla="*/ 0 w 540274"/>
              <a:gd name="connsiteY0" fmla="*/ 85725 h 419640"/>
              <a:gd name="connsiteX1" fmla="*/ 292624 w 540274"/>
              <a:gd name="connsiteY1" fmla="*/ 0 h 419640"/>
              <a:gd name="connsiteX2" fmla="*/ 540274 w 540274"/>
              <a:gd name="connsiteY2" fmla="*/ 419640 h 419640"/>
              <a:gd name="connsiteX3" fmla="*/ 15875 w 540274"/>
              <a:gd name="connsiteY3" fmla="*/ 415671 h 419640"/>
              <a:gd name="connsiteX4" fmla="*/ 0 w 540274"/>
              <a:gd name="connsiteY4" fmla="*/ 85725 h 419640"/>
              <a:gd name="connsiteX0" fmla="*/ 0 w 540274"/>
              <a:gd name="connsiteY0" fmla="*/ 85725 h 419640"/>
              <a:gd name="connsiteX1" fmla="*/ 292624 w 540274"/>
              <a:gd name="connsiteY1" fmla="*/ 0 h 419640"/>
              <a:gd name="connsiteX2" fmla="*/ 540274 w 540274"/>
              <a:gd name="connsiteY2" fmla="*/ 419640 h 419640"/>
              <a:gd name="connsiteX3" fmla="*/ 13494 w 540274"/>
              <a:gd name="connsiteY3" fmla="*/ 415671 h 419640"/>
              <a:gd name="connsiteX4" fmla="*/ 0 w 540274"/>
              <a:gd name="connsiteY4" fmla="*/ 85725 h 41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274" h="419640">
                <a:moveTo>
                  <a:pt x="0" y="85725"/>
                </a:moveTo>
                <a:lnTo>
                  <a:pt x="292624" y="0"/>
                </a:lnTo>
                <a:lnTo>
                  <a:pt x="540274" y="419640"/>
                </a:lnTo>
                <a:lnTo>
                  <a:pt x="13494" y="415671"/>
                </a:lnTo>
                <a:lnTo>
                  <a:pt x="0" y="85725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txBody>
          <a:bodyPr wrap="square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90" name="文本框 189"/>
          <p:cNvSpPr txBox="1"/>
          <p:nvPr/>
        </p:nvSpPr>
        <p:spPr>
          <a:xfrm rot="19907582">
            <a:off x="15952058" y="5494636"/>
            <a:ext cx="369332" cy="7063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琴音大道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1" name="文本框 190"/>
          <p:cNvSpPr txBox="1"/>
          <p:nvPr/>
        </p:nvSpPr>
        <p:spPr>
          <a:xfrm rot="19196798">
            <a:off x="17935168" y="4214997"/>
            <a:ext cx="369332" cy="7063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341</a:t>
            </a:r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省道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3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21378674">
            <a:off x="3925248" y="8616577"/>
            <a:ext cx="232084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涌泉路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559662" y="8238247"/>
            <a:ext cx="3716464" cy="22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NJLSb070—02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</a:p>
          <a:p>
            <a:pPr algn="ctr"/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13739919" y="8238247"/>
            <a:ext cx="3716464" cy="2249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algn="ctr"/>
            <a:r>
              <a:rPr lang="en-US" altLang="zh-CN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NJLSb070—22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管理单元图则</a:t>
            </a:r>
          </a:p>
          <a:p>
            <a:pPr algn="ctr"/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7873744" y="7458337"/>
            <a:ext cx="1696666" cy="634020"/>
            <a:chOff x="17976523" y="7056099"/>
            <a:chExt cx="1696666" cy="634020"/>
          </a:xfrm>
        </p:grpSpPr>
        <p:sp>
          <p:nvSpPr>
            <p:cNvPr id="35" name="矩形 34"/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976523" y="7056099"/>
              <a:ext cx="1696666" cy="634020"/>
              <a:chOff x="17976523" y="7056099"/>
              <a:chExt cx="1696666" cy="634020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8431927" y="7056099"/>
                <a:ext cx="1241262" cy="63402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</a:t>
                </a: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则单元</a:t>
                </a: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边界</a:t>
                </a:r>
                <a:endParaRPr lang="en-US" altLang="zh-CN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技术修正地块范围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grpSp>
        <p:nvGrpSpPr>
          <p:cNvPr id="122" name="组合 121"/>
          <p:cNvGrpSpPr/>
          <p:nvPr/>
        </p:nvGrpSpPr>
        <p:grpSpPr>
          <a:xfrm>
            <a:off x="9892767" y="7763293"/>
            <a:ext cx="1696666" cy="329064"/>
            <a:chOff x="17976523" y="7056099"/>
            <a:chExt cx="1696666" cy="329064"/>
          </a:xfrm>
        </p:grpSpPr>
        <p:sp>
          <p:nvSpPr>
            <p:cNvPr id="123" name="文本框 122"/>
            <p:cNvSpPr txBox="1"/>
            <p:nvPr/>
          </p:nvSpPr>
          <p:spPr>
            <a:xfrm>
              <a:off x="18431927" y="7056099"/>
              <a:ext cx="1241262" cy="329064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ct val="160000"/>
                </a:lnSpc>
              </a:pPr>
              <a:r>
                <a:rPr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图</a:t>
              </a:r>
              <a:r>
                <a:rPr lang="zh-CN" altLang="en-US" sz="1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则单元</a:t>
              </a:r>
              <a:r>
                <a:rPr lang="zh-CN" altLang="en-US" sz="1100" b="1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边界</a:t>
              </a:r>
              <a:endParaRPr lang="en-US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17976523" y="7193276"/>
              <a:ext cx="349281" cy="12911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000">
                <a:sym typeface="+mn-ea"/>
              </a:endParaRPr>
            </a:p>
          </p:txBody>
        </p:sp>
      </p:grpSp>
      <p:sp>
        <p:nvSpPr>
          <p:cNvPr id="133" name="任意多边形 132"/>
          <p:cNvSpPr/>
          <p:nvPr/>
        </p:nvSpPr>
        <p:spPr bwMode="auto">
          <a:xfrm>
            <a:off x="11913734" y="3904555"/>
            <a:ext cx="4302088" cy="3369196"/>
          </a:xfrm>
          <a:custGeom>
            <a:avLst/>
            <a:gdLst>
              <a:gd name="connsiteX0" fmla="*/ 3232040 w 4302088"/>
              <a:gd name="connsiteY0" fmla="*/ 0 h 3369196"/>
              <a:gd name="connsiteX1" fmla="*/ 3800355 w 4302088"/>
              <a:gd name="connsiteY1" fmla="*/ 1161911 h 3369196"/>
              <a:gd name="connsiteX2" fmla="*/ 3848228 w 4302088"/>
              <a:gd name="connsiteY2" fmla="*/ 1250404 h 3369196"/>
              <a:gd name="connsiteX3" fmla="*/ 3837094 w 4302088"/>
              <a:gd name="connsiteY3" fmla="*/ 1250873 h 3369196"/>
              <a:gd name="connsiteX4" fmla="*/ 3697155 w 4302088"/>
              <a:gd name="connsiteY4" fmla="*/ 1258418 h 3369196"/>
              <a:gd name="connsiteX5" fmla="*/ 3472488 w 4302088"/>
              <a:gd name="connsiteY5" fmla="*/ 1264471 h 3369196"/>
              <a:gd name="connsiteX6" fmla="*/ 2729341 w 4302088"/>
              <a:gd name="connsiteY6" fmla="*/ 1283492 h 3369196"/>
              <a:gd name="connsiteX7" fmla="*/ 2690627 w 4302088"/>
              <a:gd name="connsiteY7" fmla="*/ 1379821 h 3369196"/>
              <a:gd name="connsiteX8" fmla="*/ 2670531 w 4302088"/>
              <a:gd name="connsiteY8" fmla="*/ 1990897 h 3369196"/>
              <a:gd name="connsiteX9" fmla="*/ 2574856 w 4302088"/>
              <a:gd name="connsiteY9" fmla="*/ 3214890 h 3369196"/>
              <a:gd name="connsiteX10" fmla="*/ 2667576 w 4302088"/>
              <a:gd name="connsiteY10" fmla="*/ 3271907 h 3369196"/>
              <a:gd name="connsiteX11" fmla="*/ 3754893 w 4302088"/>
              <a:gd name="connsiteY11" fmla="*/ 3280469 h 3369196"/>
              <a:gd name="connsiteX12" fmla="*/ 3744573 w 4302088"/>
              <a:gd name="connsiteY12" fmla="*/ 2908023 h 3369196"/>
              <a:gd name="connsiteX13" fmla="*/ 4034807 w 4302088"/>
              <a:gd name="connsiteY13" fmla="*/ 2819925 h 3369196"/>
              <a:gd name="connsiteX14" fmla="*/ 4300197 w 4302088"/>
              <a:gd name="connsiteY14" fmla="*/ 3286820 h 3369196"/>
              <a:gd name="connsiteX15" fmla="*/ 4302088 w 4302088"/>
              <a:gd name="connsiteY15" fmla="*/ 3369196 h 3369196"/>
              <a:gd name="connsiteX16" fmla="*/ 1683044 w 4302088"/>
              <a:gd name="connsiteY16" fmla="*/ 3347157 h 3369196"/>
              <a:gd name="connsiteX17" fmla="*/ 548330 w 4302088"/>
              <a:gd name="connsiteY17" fmla="*/ 3325042 h 3369196"/>
              <a:gd name="connsiteX18" fmla="*/ 218 w 4302088"/>
              <a:gd name="connsiteY18" fmla="*/ 3247401 h 3369196"/>
              <a:gd name="connsiteX19" fmla="*/ 27753 w 4302088"/>
              <a:gd name="connsiteY19" fmla="*/ 59020 h 3369196"/>
              <a:gd name="connsiteX20" fmla="*/ 1092614 w 4302088"/>
              <a:gd name="connsiteY20" fmla="*/ 74136 h 3369196"/>
              <a:gd name="connsiteX21" fmla="*/ 2208706 w 4302088"/>
              <a:gd name="connsiteY21" fmla="*/ 43108 h 3369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302088" h="3369196">
                <a:moveTo>
                  <a:pt x="3232040" y="0"/>
                </a:moveTo>
                <a:lnTo>
                  <a:pt x="3800355" y="1161911"/>
                </a:lnTo>
                <a:lnTo>
                  <a:pt x="3848228" y="1250404"/>
                </a:lnTo>
                <a:lnTo>
                  <a:pt x="3837094" y="1250873"/>
                </a:lnTo>
                <a:cubicBezTo>
                  <a:pt x="3788588" y="1253162"/>
                  <a:pt x="3741746" y="1255656"/>
                  <a:pt x="3697155" y="1258418"/>
                </a:cubicBezTo>
                <a:lnTo>
                  <a:pt x="3472488" y="1264471"/>
                </a:lnTo>
                <a:lnTo>
                  <a:pt x="2729341" y="1283492"/>
                </a:lnTo>
                <a:cubicBezTo>
                  <a:pt x="2679201" y="1289740"/>
                  <a:pt x="2688015" y="1330128"/>
                  <a:pt x="2690627" y="1379821"/>
                </a:cubicBezTo>
                <a:cubicBezTo>
                  <a:pt x="2730475" y="1585064"/>
                  <a:pt x="2736188" y="1791860"/>
                  <a:pt x="2670531" y="1990897"/>
                </a:cubicBezTo>
                <a:cubicBezTo>
                  <a:pt x="2665016" y="2133580"/>
                  <a:pt x="2398836" y="2429861"/>
                  <a:pt x="2574856" y="3214890"/>
                </a:cubicBezTo>
                <a:cubicBezTo>
                  <a:pt x="2596454" y="3247858"/>
                  <a:pt x="2603437" y="3269357"/>
                  <a:pt x="2667576" y="3271907"/>
                </a:cubicBezTo>
                <a:lnTo>
                  <a:pt x="3754893" y="3280469"/>
                </a:lnTo>
                <a:lnTo>
                  <a:pt x="3744573" y="2908023"/>
                </a:lnTo>
                <a:lnTo>
                  <a:pt x="4034807" y="2819925"/>
                </a:lnTo>
                <a:cubicBezTo>
                  <a:pt x="4091692" y="2928302"/>
                  <a:pt x="4222231" y="3158998"/>
                  <a:pt x="4300197" y="3286820"/>
                </a:cubicBezTo>
                <a:lnTo>
                  <a:pt x="4302088" y="3369196"/>
                </a:lnTo>
                <a:lnTo>
                  <a:pt x="1683044" y="3347157"/>
                </a:lnTo>
                <a:lnTo>
                  <a:pt x="548330" y="3325042"/>
                </a:lnTo>
                <a:lnTo>
                  <a:pt x="218" y="3247401"/>
                </a:lnTo>
                <a:cubicBezTo>
                  <a:pt x="-3018" y="2170125"/>
                  <a:pt x="30989" y="1136296"/>
                  <a:pt x="27753" y="59020"/>
                </a:cubicBezTo>
                <a:lnTo>
                  <a:pt x="1092614" y="74136"/>
                </a:lnTo>
                <a:lnTo>
                  <a:pt x="2208706" y="43108"/>
                </a:lnTo>
                <a:close/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noAutofit/>
          </a:bodyPr>
          <a:lstStyle/>
          <a:p>
            <a:pPr>
              <a:buFont typeface="Arial" panose="020B0604020202020204" pitchFamily="34" charset="0"/>
            </a:pPr>
            <a:endParaRPr lang="zh-CN" altLang="en-US" sz="1000" b="1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14834494" y="4980078"/>
            <a:ext cx="874124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龙马南路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14011512" y="3771935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龙马路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6" name="文本框 185"/>
          <p:cNvSpPr txBox="1"/>
          <p:nvPr/>
        </p:nvSpPr>
        <p:spPr>
          <a:xfrm>
            <a:off x="12814144" y="7085256"/>
            <a:ext cx="1006721" cy="27699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无想山大道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7" name="文本框 186"/>
          <p:cNvSpPr txBox="1"/>
          <p:nvPr/>
        </p:nvSpPr>
        <p:spPr>
          <a:xfrm>
            <a:off x="11736867" y="5068870"/>
            <a:ext cx="369332" cy="7063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1200" b="1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石燕路</a:t>
            </a:r>
            <a:endParaRPr lang="zh-CN" altLang="en-US" sz="1200" b="1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任意多边形 139"/>
          <p:cNvSpPr>
            <a:spLocks noChangeAspect="1"/>
          </p:cNvSpPr>
          <p:nvPr/>
        </p:nvSpPr>
        <p:spPr>
          <a:xfrm>
            <a:off x="847217" y="8358858"/>
            <a:ext cx="630954" cy="422668"/>
          </a:xfrm>
          <a:custGeom>
            <a:avLst/>
            <a:gdLst>
              <a:gd name="connsiteX0" fmla="*/ 223907 w 5538143"/>
              <a:gd name="connsiteY0" fmla="*/ 4383517 h 4934671"/>
              <a:gd name="connsiteX1" fmla="*/ 19832 w 5538143"/>
              <a:gd name="connsiteY1" fmla="*/ 4808276 h 4934671"/>
              <a:gd name="connsiteX2" fmla="*/ 0 w 5538143"/>
              <a:gd name="connsiteY2" fmla="*/ 4809849 h 4934671"/>
              <a:gd name="connsiteX3" fmla="*/ 711540 w 5538143"/>
              <a:gd name="connsiteY3" fmla="*/ 3363732 h 4934671"/>
              <a:gd name="connsiteX4" fmla="*/ 695611 w 5538143"/>
              <a:gd name="connsiteY4" fmla="*/ 3401713 h 4934671"/>
              <a:gd name="connsiteX5" fmla="*/ 661118 w 5538143"/>
              <a:gd name="connsiteY5" fmla="*/ 3475084 h 4934671"/>
              <a:gd name="connsiteX6" fmla="*/ 3756148 w 5538143"/>
              <a:gd name="connsiteY6" fmla="*/ 1271985 h 4934671"/>
              <a:gd name="connsiteX7" fmla="*/ 3822838 w 5538143"/>
              <a:gd name="connsiteY7" fmla="*/ 1289244 h 4934671"/>
              <a:gd name="connsiteX8" fmla="*/ 4329776 w 5538143"/>
              <a:gd name="connsiteY8" fmla="*/ 1379085 h 4934671"/>
              <a:gd name="connsiteX9" fmla="*/ 5538143 w 5538143"/>
              <a:gd name="connsiteY9" fmla="*/ 1565102 h 4934671"/>
              <a:gd name="connsiteX10" fmla="*/ 5224352 w 5538143"/>
              <a:gd name="connsiteY10" fmla="*/ 4934671 h 4934671"/>
              <a:gd name="connsiteX11" fmla="*/ 4942930 w 5538143"/>
              <a:gd name="connsiteY11" fmla="*/ 4865183 h 4934671"/>
              <a:gd name="connsiteX12" fmla="*/ 4703734 w 5538143"/>
              <a:gd name="connsiteY12" fmla="*/ 4850334 h 4934671"/>
              <a:gd name="connsiteX13" fmla="*/ 2676446 w 5538143"/>
              <a:gd name="connsiteY13" fmla="*/ 4613111 h 4934671"/>
              <a:gd name="connsiteX14" fmla="*/ 344536 w 5538143"/>
              <a:gd name="connsiteY14" fmla="*/ 4770289 h 4934671"/>
              <a:gd name="connsiteX15" fmla="*/ 286700 w 5538143"/>
              <a:gd name="connsiteY15" fmla="*/ 4779153 h 4934671"/>
              <a:gd name="connsiteX16" fmla="*/ 1186677 w 5538143"/>
              <a:gd name="connsiteY16" fmla="*/ 2778526 h 4934671"/>
              <a:gd name="connsiteX17" fmla="*/ 3078494 w 5538143"/>
              <a:gd name="connsiteY17" fmla="*/ 3067662 h 4934671"/>
              <a:gd name="connsiteX18" fmla="*/ 3215744 w 5538143"/>
              <a:gd name="connsiteY18" fmla="*/ 2945493 h 4934671"/>
              <a:gd name="connsiteX19" fmla="*/ 3706835 w 5538143"/>
              <a:gd name="connsiteY19" fmla="*/ 1592873 h 4934671"/>
              <a:gd name="connsiteX20" fmla="*/ 3641403 w 5538143"/>
              <a:gd name="connsiteY20" fmla="*/ 1350400 h 4934671"/>
              <a:gd name="connsiteX21" fmla="*/ 3603559 w 5538143"/>
              <a:gd name="connsiteY21" fmla="*/ 1332962 h 4934671"/>
              <a:gd name="connsiteX22" fmla="*/ 3640155 w 5538143"/>
              <a:gd name="connsiteY22" fmla="*/ 1302955 h 4934671"/>
              <a:gd name="connsiteX23" fmla="*/ 3756148 w 5538143"/>
              <a:gd name="connsiteY23" fmla="*/ 1271985 h 4934671"/>
              <a:gd name="connsiteX24" fmla="*/ 2028356 w 5538143"/>
              <a:gd name="connsiteY24" fmla="*/ 104150 h 4934671"/>
              <a:gd name="connsiteX25" fmla="*/ 2151022 w 5538143"/>
              <a:gd name="connsiteY25" fmla="*/ 163462 h 4934671"/>
              <a:gd name="connsiteX26" fmla="*/ 2485075 w 5538143"/>
              <a:gd name="connsiteY26" fmla="*/ 785627 h 4934671"/>
              <a:gd name="connsiteX27" fmla="*/ 2333494 w 5538143"/>
              <a:gd name="connsiteY27" fmla="*/ 699604 h 4934671"/>
              <a:gd name="connsiteX28" fmla="*/ 1926009 w 5538143"/>
              <a:gd name="connsiteY28" fmla="*/ 477811 h 4934671"/>
              <a:gd name="connsiteX29" fmla="*/ 1812956 w 5538143"/>
              <a:gd name="connsiteY29" fmla="*/ 0 h 4934671"/>
              <a:gd name="connsiteX30" fmla="*/ 1838121 w 5538143"/>
              <a:gd name="connsiteY30" fmla="*/ 12168 h 4934671"/>
              <a:gd name="connsiteX31" fmla="*/ 1818298 w 5538143"/>
              <a:gd name="connsiteY31" fmla="*/ 3597 h 4934671"/>
              <a:gd name="connsiteX32" fmla="*/ 1038338 w 5538143"/>
              <a:gd name="connsiteY32" fmla="*/ 2580394 h 4934671"/>
              <a:gd name="connsiteX33" fmla="*/ 965614 w 5538143"/>
              <a:gd name="connsiteY33" fmla="*/ 2755904 h 4934671"/>
              <a:gd name="connsiteX34" fmla="*/ 975434 w 5538143"/>
              <a:gd name="connsiteY34" fmla="*/ 2731405 h 4934671"/>
              <a:gd name="connsiteX35" fmla="*/ 1812956 w 5538143"/>
              <a:gd name="connsiteY35" fmla="*/ 0 h 4934671"/>
              <a:gd name="connsiteX0" fmla="*/ 223907 w 5538143"/>
              <a:gd name="connsiteY0" fmla="*/ 4379920 h 4931074"/>
              <a:gd name="connsiteX1" fmla="*/ 19832 w 5538143"/>
              <a:gd name="connsiteY1" fmla="*/ 4804679 h 4931074"/>
              <a:gd name="connsiteX2" fmla="*/ 0 w 5538143"/>
              <a:gd name="connsiteY2" fmla="*/ 4806252 h 4931074"/>
              <a:gd name="connsiteX3" fmla="*/ 223907 w 5538143"/>
              <a:gd name="connsiteY3" fmla="*/ 4379920 h 4931074"/>
              <a:gd name="connsiteX4" fmla="*/ 711540 w 5538143"/>
              <a:gd name="connsiteY4" fmla="*/ 3360135 h 4931074"/>
              <a:gd name="connsiteX5" fmla="*/ 695611 w 5538143"/>
              <a:gd name="connsiteY5" fmla="*/ 3398116 h 4931074"/>
              <a:gd name="connsiteX6" fmla="*/ 661118 w 5538143"/>
              <a:gd name="connsiteY6" fmla="*/ 3471487 h 4931074"/>
              <a:gd name="connsiteX7" fmla="*/ 711540 w 5538143"/>
              <a:gd name="connsiteY7" fmla="*/ 3360135 h 4931074"/>
              <a:gd name="connsiteX8" fmla="*/ 3756148 w 5538143"/>
              <a:gd name="connsiteY8" fmla="*/ 1268388 h 4931074"/>
              <a:gd name="connsiteX9" fmla="*/ 3822838 w 5538143"/>
              <a:gd name="connsiteY9" fmla="*/ 1285647 h 4931074"/>
              <a:gd name="connsiteX10" fmla="*/ 4329776 w 5538143"/>
              <a:gd name="connsiteY10" fmla="*/ 1375488 h 4931074"/>
              <a:gd name="connsiteX11" fmla="*/ 5538143 w 5538143"/>
              <a:gd name="connsiteY11" fmla="*/ 1561505 h 4931074"/>
              <a:gd name="connsiteX12" fmla="*/ 5224352 w 5538143"/>
              <a:gd name="connsiteY12" fmla="*/ 4931074 h 4931074"/>
              <a:gd name="connsiteX13" fmla="*/ 4942930 w 5538143"/>
              <a:gd name="connsiteY13" fmla="*/ 4861586 h 4931074"/>
              <a:gd name="connsiteX14" fmla="*/ 4703734 w 5538143"/>
              <a:gd name="connsiteY14" fmla="*/ 4846737 h 4931074"/>
              <a:gd name="connsiteX15" fmla="*/ 2676446 w 5538143"/>
              <a:gd name="connsiteY15" fmla="*/ 4609514 h 4931074"/>
              <a:gd name="connsiteX16" fmla="*/ 344536 w 5538143"/>
              <a:gd name="connsiteY16" fmla="*/ 4766692 h 4931074"/>
              <a:gd name="connsiteX17" fmla="*/ 286700 w 5538143"/>
              <a:gd name="connsiteY17" fmla="*/ 4775556 h 4931074"/>
              <a:gd name="connsiteX18" fmla="*/ 1186677 w 5538143"/>
              <a:gd name="connsiteY18" fmla="*/ 2774929 h 4931074"/>
              <a:gd name="connsiteX19" fmla="*/ 3078494 w 5538143"/>
              <a:gd name="connsiteY19" fmla="*/ 3064065 h 4931074"/>
              <a:gd name="connsiteX20" fmla="*/ 3215744 w 5538143"/>
              <a:gd name="connsiteY20" fmla="*/ 2941896 h 4931074"/>
              <a:gd name="connsiteX21" fmla="*/ 3706835 w 5538143"/>
              <a:gd name="connsiteY21" fmla="*/ 1589276 h 4931074"/>
              <a:gd name="connsiteX22" fmla="*/ 3641403 w 5538143"/>
              <a:gd name="connsiteY22" fmla="*/ 1346803 h 4931074"/>
              <a:gd name="connsiteX23" fmla="*/ 3603559 w 5538143"/>
              <a:gd name="connsiteY23" fmla="*/ 1329365 h 4931074"/>
              <a:gd name="connsiteX24" fmla="*/ 3640155 w 5538143"/>
              <a:gd name="connsiteY24" fmla="*/ 1299358 h 4931074"/>
              <a:gd name="connsiteX25" fmla="*/ 3756148 w 5538143"/>
              <a:gd name="connsiteY25" fmla="*/ 1268388 h 4931074"/>
              <a:gd name="connsiteX26" fmla="*/ 2028356 w 5538143"/>
              <a:gd name="connsiteY26" fmla="*/ 100553 h 4931074"/>
              <a:gd name="connsiteX27" fmla="*/ 2151022 w 5538143"/>
              <a:gd name="connsiteY27" fmla="*/ 159865 h 4931074"/>
              <a:gd name="connsiteX28" fmla="*/ 2485075 w 5538143"/>
              <a:gd name="connsiteY28" fmla="*/ 782030 h 4931074"/>
              <a:gd name="connsiteX29" fmla="*/ 2333494 w 5538143"/>
              <a:gd name="connsiteY29" fmla="*/ 696007 h 4931074"/>
              <a:gd name="connsiteX30" fmla="*/ 1926009 w 5538143"/>
              <a:gd name="connsiteY30" fmla="*/ 474214 h 4931074"/>
              <a:gd name="connsiteX31" fmla="*/ 2028356 w 5538143"/>
              <a:gd name="connsiteY31" fmla="*/ 100553 h 4931074"/>
              <a:gd name="connsiteX32" fmla="*/ 975434 w 5538143"/>
              <a:gd name="connsiteY32" fmla="*/ 2727808 h 4931074"/>
              <a:gd name="connsiteX33" fmla="*/ 1838121 w 5538143"/>
              <a:gd name="connsiteY33" fmla="*/ 8571 h 4931074"/>
              <a:gd name="connsiteX34" fmla="*/ 1818298 w 5538143"/>
              <a:gd name="connsiteY34" fmla="*/ 0 h 4931074"/>
              <a:gd name="connsiteX35" fmla="*/ 1038338 w 5538143"/>
              <a:gd name="connsiteY35" fmla="*/ 2576797 h 4931074"/>
              <a:gd name="connsiteX36" fmla="*/ 965614 w 5538143"/>
              <a:gd name="connsiteY36" fmla="*/ 2752307 h 4931074"/>
              <a:gd name="connsiteX37" fmla="*/ 975434 w 5538143"/>
              <a:gd name="connsiteY37" fmla="*/ 2727808 h 4931074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2028356 w 5538143"/>
              <a:gd name="connsiteY26" fmla="*/ 91982 h 4922503"/>
              <a:gd name="connsiteX27" fmla="*/ 2151022 w 5538143"/>
              <a:gd name="connsiteY27" fmla="*/ 151294 h 4922503"/>
              <a:gd name="connsiteX28" fmla="*/ 2485075 w 5538143"/>
              <a:gd name="connsiteY28" fmla="*/ 773459 h 4922503"/>
              <a:gd name="connsiteX29" fmla="*/ 2333494 w 5538143"/>
              <a:gd name="connsiteY29" fmla="*/ 687436 h 4922503"/>
              <a:gd name="connsiteX30" fmla="*/ 1926009 w 5538143"/>
              <a:gd name="connsiteY30" fmla="*/ 465643 h 4922503"/>
              <a:gd name="connsiteX31" fmla="*/ 2028356 w 5538143"/>
              <a:gd name="connsiteY31" fmla="*/ 91982 h 4922503"/>
              <a:gd name="connsiteX32" fmla="*/ 975434 w 5538143"/>
              <a:gd name="connsiteY32" fmla="*/ 2719237 h 4922503"/>
              <a:gd name="connsiteX33" fmla="*/ 1838121 w 5538143"/>
              <a:gd name="connsiteY33" fmla="*/ 0 h 4922503"/>
              <a:gd name="connsiteX34" fmla="*/ 1038338 w 5538143"/>
              <a:gd name="connsiteY34" fmla="*/ 2568226 h 4922503"/>
              <a:gd name="connsiteX35" fmla="*/ 965614 w 5538143"/>
              <a:gd name="connsiteY35" fmla="*/ 2743736 h 4922503"/>
              <a:gd name="connsiteX36" fmla="*/ 975434 w 5538143"/>
              <a:gd name="connsiteY36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1926009 w 5538143"/>
              <a:gd name="connsiteY26" fmla="*/ 465643 h 4922503"/>
              <a:gd name="connsiteX27" fmla="*/ 2151022 w 5538143"/>
              <a:gd name="connsiteY27" fmla="*/ 151294 h 4922503"/>
              <a:gd name="connsiteX28" fmla="*/ 2485075 w 5538143"/>
              <a:gd name="connsiteY28" fmla="*/ 773459 h 4922503"/>
              <a:gd name="connsiteX29" fmla="*/ 2333494 w 5538143"/>
              <a:gd name="connsiteY29" fmla="*/ 687436 h 4922503"/>
              <a:gd name="connsiteX30" fmla="*/ 1926009 w 5538143"/>
              <a:gd name="connsiteY30" fmla="*/ 465643 h 4922503"/>
              <a:gd name="connsiteX31" fmla="*/ 975434 w 5538143"/>
              <a:gd name="connsiteY31" fmla="*/ 2719237 h 4922503"/>
              <a:gd name="connsiteX32" fmla="*/ 1838121 w 5538143"/>
              <a:gd name="connsiteY32" fmla="*/ 0 h 4922503"/>
              <a:gd name="connsiteX33" fmla="*/ 1038338 w 5538143"/>
              <a:gd name="connsiteY33" fmla="*/ 2568226 h 4922503"/>
              <a:gd name="connsiteX34" fmla="*/ 965614 w 5538143"/>
              <a:gd name="connsiteY34" fmla="*/ 2743736 h 4922503"/>
              <a:gd name="connsiteX35" fmla="*/ 975434 w 5538143"/>
              <a:gd name="connsiteY35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1926009 w 5538143"/>
              <a:gd name="connsiteY26" fmla="*/ 465643 h 4922503"/>
              <a:gd name="connsiteX27" fmla="*/ 2485075 w 5538143"/>
              <a:gd name="connsiteY27" fmla="*/ 773459 h 4922503"/>
              <a:gd name="connsiteX28" fmla="*/ 2333494 w 5538143"/>
              <a:gd name="connsiteY28" fmla="*/ 687436 h 4922503"/>
              <a:gd name="connsiteX29" fmla="*/ 1926009 w 5538143"/>
              <a:gd name="connsiteY29" fmla="*/ 465643 h 4922503"/>
              <a:gd name="connsiteX30" fmla="*/ 975434 w 5538143"/>
              <a:gd name="connsiteY30" fmla="*/ 2719237 h 4922503"/>
              <a:gd name="connsiteX31" fmla="*/ 1838121 w 5538143"/>
              <a:gd name="connsiteY31" fmla="*/ 0 h 4922503"/>
              <a:gd name="connsiteX32" fmla="*/ 1038338 w 5538143"/>
              <a:gd name="connsiteY32" fmla="*/ 2568226 h 4922503"/>
              <a:gd name="connsiteX33" fmla="*/ 965614 w 5538143"/>
              <a:gd name="connsiteY33" fmla="*/ 2743736 h 4922503"/>
              <a:gd name="connsiteX34" fmla="*/ 975434 w 5538143"/>
              <a:gd name="connsiteY34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2333494 w 5538143"/>
              <a:gd name="connsiteY26" fmla="*/ 687436 h 4922503"/>
              <a:gd name="connsiteX27" fmla="*/ 2485075 w 5538143"/>
              <a:gd name="connsiteY27" fmla="*/ 773459 h 4922503"/>
              <a:gd name="connsiteX28" fmla="*/ 2333494 w 5538143"/>
              <a:gd name="connsiteY28" fmla="*/ 687436 h 4922503"/>
              <a:gd name="connsiteX29" fmla="*/ 975434 w 5538143"/>
              <a:gd name="connsiteY29" fmla="*/ 2719237 h 4922503"/>
              <a:gd name="connsiteX30" fmla="*/ 1838121 w 5538143"/>
              <a:gd name="connsiteY30" fmla="*/ 0 h 4922503"/>
              <a:gd name="connsiteX31" fmla="*/ 1038338 w 5538143"/>
              <a:gd name="connsiteY31" fmla="*/ 2568226 h 4922503"/>
              <a:gd name="connsiteX32" fmla="*/ 965614 w 5538143"/>
              <a:gd name="connsiteY32" fmla="*/ 2743736 h 4922503"/>
              <a:gd name="connsiteX33" fmla="*/ 975434 w 5538143"/>
              <a:gd name="connsiteY33" fmla="*/ 2719237 h 4922503"/>
              <a:gd name="connsiteX0" fmla="*/ 223907 w 5538143"/>
              <a:gd name="connsiteY0" fmla="*/ 4371349 h 4922503"/>
              <a:gd name="connsiteX1" fmla="*/ 19832 w 5538143"/>
              <a:gd name="connsiteY1" fmla="*/ 4796108 h 4922503"/>
              <a:gd name="connsiteX2" fmla="*/ 0 w 5538143"/>
              <a:gd name="connsiteY2" fmla="*/ 4797681 h 4922503"/>
              <a:gd name="connsiteX3" fmla="*/ 223907 w 5538143"/>
              <a:gd name="connsiteY3" fmla="*/ 4371349 h 4922503"/>
              <a:gd name="connsiteX4" fmla="*/ 711540 w 5538143"/>
              <a:gd name="connsiteY4" fmla="*/ 3351564 h 4922503"/>
              <a:gd name="connsiteX5" fmla="*/ 695611 w 5538143"/>
              <a:gd name="connsiteY5" fmla="*/ 3389545 h 4922503"/>
              <a:gd name="connsiteX6" fmla="*/ 661118 w 5538143"/>
              <a:gd name="connsiteY6" fmla="*/ 3462916 h 4922503"/>
              <a:gd name="connsiteX7" fmla="*/ 711540 w 5538143"/>
              <a:gd name="connsiteY7" fmla="*/ 3351564 h 4922503"/>
              <a:gd name="connsiteX8" fmla="*/ 3756148 w 5538143"/>
              <a:gd name="connsiteY8" fmla="*/ 1259817 h 4922503"/>
              <a:gd name="connsiteX9" fmla="*/ 3822838 w 5538143"/>
              <a:gd name="connsiteY9" fmla="*/ 1277076 h 4922503"/>
              <a:gd name="connsiteX10" fmla="*/ 4329776 w 5538143"/>
              <a:gd name="connsiteY10" fmla="*/ 1366917 h 4922503"/>
              <a:gd name="connsiteX11" fmla="*/ 5538143 w 5538143"/>
              <a:gd name="connsiteY11" fmla="*/ 1552934 h 4922503"/>
              <a:gd name="connsiteX12" fmla="*/ 5224352 w 5538143"/>
              <a:gd name="connsiteY12" fmla="*/ 4922503 h 4922503"/>
              <a:gd name="connsiteX13" fmla="*/ 4942930 w 5538143"/>
              <a:gd name="connsiteY13" fmla="*/ 4853015 h 4922503"/>
              <a:gd name="connsiteX14" fmla="*/ 4703734 w 5538143"/>
              <a:gd name="connsiteY14" fmla="*/ 4838166 h 4922503"/>
              <a:gd name="connsiteX15" fmla="*/ 2676446 w 5538143"/>
              <a:gd name="connsiteY15" fmla="*/ 4600943 h 4922503"/>
              <a:gd name="connsiteX16" fmla="*/ 344536 w 5538143"/>
              <a:gd name="connsiteY16" fmla="*/ 4758121 h 4922503"/>
              <a:gd name="connsiteX17" fmla="*/ 286700 w 5538143"/>
              <a:gd name="connsiteY17" fmla="*/ 4766985 h 4922503"/>
              <a:gd name="connsiteX18" fmla="*/ 1186677 w 5538143"/>
              <a:gd name="connsiteY18" fmla="*/ 2766358 h 4922503"/>
              <a:gd name="connsiteX19" fmla="*/ 3078494 w 5538143"/>
              <a:gd name="connsiteY19" fmla="*/ 3055494 h 4922503"/>
              <a:gd name="connsiteX20" fmla="*/ 3215744 w 5538143"/>
              <a:gd name="connsiteY20" fmla="*/ 2933325 h 4922503"/>
              <a:gd name="connsiteX21" fmla="*/ 3706835 w 5538143"/>
              <a:gd name="connsiteY21" fmla="*/ 1580705 h 4922503"/>
              <a:gd name="connsiteX22" fmla="*/ 3641403 w 5538143"/>
              <a:gd name="connsiteY22" fmla="*/ 1338232 h 4922503"/>
              <a:gd name="connsiteX23" fmla="*/ 3603559 w 5538143"/>
              <a:gd name="connsiteY23" fmla="*/ 1320794 h 4922503"/>
              <a:gd name="connsiteX24" fmla="*/ 3640155 w 5538143"/>
              <a:gd name="connsiteY24" fmla="*/ 1290787 h 4922503"/>
              <a:gd name="connsiteX25" fmla="*/ 3756148 w 5538143"/>
              <a:gd name="connsiteY25" fmla="*/ 1259817 h 4922503"/>
              <a:gd name="connsiteX26" fmla="*/ 975434 w 5538143"/>
              <a:gd name="connsiteY26" fmla="*/ 2719237 h 4922503"/>
              <a:gd name="connsiteX27" fmla="*/ 1838121 w 5538143"/>
              <a:gd name="connsiteY27" fmla="*/ 0 h 4922503"/>
              <a:gd name="connsiteX28" fmla="*/ 1038338 w 5538143"/>
              <a:gd name="connsiteY28" fmla="*/ 2568226 h 4922503"/>
              <a:gd name="connsiteX29" fmla="*/ 965614 w 5538143"/>
              <a:gd name="connsiteY29" fmla="*/ 2743736 h 4922503"/>
              <a:gd name="connsiteX30" fmla="*/ 975434 w 5538143"/>
              <a:gd name="connsiteY30" fmla="*/ 2719237 h 4922503"/>
              <a:gd name="connsiteX0" fmla="*/ 223907 w 5538143"/>
              <a:gd name="connsiteY0" fmla="*/ 3112137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223907 w 5538143"/>
              <a:gd name="connsiteY3" fmla="*/ 3112137 h 3663291"/>
              <a:gd name="connsiteX4" fmla="*/ 711540 w 5538143"/>
              <a:gd name="connsiteY4" fmla="*/ 2092352 h 3663291"/>
              <a:gd name="connsiteX5" fmla="*/ 695611 w 5538143"/>
              <a:gd name="connsiteY5" fmla="*/ 2130333 h 3663291"/>
              <a:gd name="connsiteX6" fmla="*/ 661118 w 5538143"/>
              <a:gd name="connsiteY6" fmla="*/ 2203704 h 3663291"/>
              <a:gd name="connsiteX7" fmla="*/ 711540 w 5538143"/>
              <a:gd name="connsiteY7" fmla="*/ 2092352 h 3663291"/>
              <a:gd name="connsiteX8" fmla="*/ 3756148 w 5538143"/>
              <a:gd name="connsiteY8" fmla="*/ 605 h 3663291"/>
              <a:gd name="connsiteX9" fmla="*/ 3822838 w 5538143"/>
              <a:gd name="connsiteY9" fmla="*/ 17864 h 3663291"/>
              <a:gd name="connsiteX10" fmla="*/ 4329776 w 5538143"/>
              <a:gd name="connsiteY10" fmla="*/ 107705 h 3663291"/>
              <a:gd name="connsiteX11" fmla="*/ 5538143 w 5538143"/>
              <a:gd name="connsiteY11" fmla="*/ 293722 h 3663291"/>
              <a:gd name="connsiteX12" fmla="*/ 5224352 w 5538143"/>
              <a:gd name="connsiteY12" fmla="*/ 3663291 h 3663291"/>
              <a:gd name="connsiteX13" fmla="*/ 4942930 w 5538143"/>
              <a:gd name="connsiteY13" fmla="*/ 3593803 h 3663291"/>
              <a:gd name="connsiteX14" fmla="*/ 4703734 w 5538143"/>
              <a:gd name="connsiteY14" fmla="*/ 3578954 h 3663291"/>
              <a:gd name="connsiteX15" fmla="*/ 2676446 w 5538143"/>
              <a:gd name="connsiteY15" fmla="*/ 3341731 h 3663291"/>
              <a:gd name="connsiteX16" fmla="*/ 344536 w 5538143"/>
              <a:gd name="connsiteY16" fmla="*/ 3498909 h 3663291"/>
              <a:gd name="connsiteX17" fmla="*/ 286700 w 5538143"/>
              <a:gd name="connsiteY17" fmla="*/ 3507773 h 3663291"/>
              <a:gd name="connsiteX18" fmla="*/ 1186677 w 5538143"/>
              <a:gd name="connsiteY18" fmla="*/ 1507146 h 3663291"/>
              <a:gd name="connsiteX19" fmla="*/ 3078494 w 5538143"/>
              <a:gd name="connsiteY19" fmla="*/ 1796282 h 3663291"/>
              <a:gd name="connsiteX20" fmla="*/ 3215744 w 5538143"/>
              <a:gd name="connsiteY20" fmla="*/ 1674113 h 3663291"/>
              <a:gd name="connsiteX21" fmla="*/ 3706835 w 5538143"/>
              <a:gd name="connsiteY21" fmla="*/ 321493 h 3663291"/>
              <a:gd name="connsiteX22" fmla="*/ 3641403 w 5538143"/>
              <a:gd name="connsiteY22" fmla="*/ 79020 h 3663291"/>
              <a:gd name="connsiteX23" fmla="*/ 3603559 w 5538143"/>
              <a:gd name="connsiteY23" fmla="*/ 61582 h 3663291"/>
              <a:gd name="connsiteX24" fmla="*/ 3640155 w 5538143"/>
              <a:gd name="connsiteY24" fmla="*/ 31575 h 3663291"/>
              <a:gd name="connsiteX25" fmla="*/ 3756148 w 5538143"/>
              <a:gd name="connsiteY25" fmla="*/ 605 h 3663291"/>
              <a:gd name="connsiteX26" fmla="*/ 975434 w 5538143"/>
              <a:gd name="connsiteY26" fmla="*/ 1460025 h 3663291"/>
              <a:gd name="connsiteX27" fmla="*/ 1038338 w 5538143"/>
              <a:gd name="connsiteY27" fmla="*/ 1309014 h 3663291"/>
              <a:gd name="connsiteX28" fmla="*/ 965614 w 5538143"/>
              <a:gd name="connsiteY28" fmla="*/ 1484524 h 3663291"/>
              <a:gd name="connsiteX29" fmla="*/ 975434 w 5538143"/>
              <a:gd name="connsiteY29" fmla="*/ 1460025 h 3663291"/>
              <a:gd name="connsiteX0" fmla="*/ 223907 w 5538143"/>
              <a:gd name="connsiteY0" fmla="*/ 3112137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223907 w 5538143"/>
              <a:gd name="connsiteY3" fmla="*/ 3112137 h 3663291"/>
              <a:gd name="connsiteX4" fmla="*/ 711540 w 5538143"/>
              <a:gd name="connsiteY4" fmla="*/ 2092352 h 3663291"/>
              <a:gd name="connsiteX5" fmla="*/ 695611 w 5538143"/>
              <a:gd name="connsiteY5" fmla="*/ 2130333 h 3663291"/>
              <a:gd name="connsiteX6" fmla="*/ 661118 w 5538143"/>
              <a:gd name="connsiteY6" fmla="*/ 2203704 h 3663291"/>
              <a:gd name="connsiteX7" fmla="*/ 711540 w 5538143"/>
              <a:gd name="connsiteY7" fmla="*/ 2092352 h 3663291"/>
              <a:gd name="connsiteX8" fmla="*/ 3756148 w 5538143"/>
              <a:gd name="connsiteY8" fmla="*/ 605 h 3663291"/>
              <a:gd name="connsiteX9" fmla="*/ 3822838 w 5538143"/>
              <a:gd name="connsiteY9" fmla="*/ 17864 h 3663291"/>
              <a:gd name="connsiteX10" fmla="*/ 4329776 w 5538143"/>
              <a:gd name="connsiteY10" fmla="*/ 107705 h 3663291"/>
              <a:gd name="connsiteX11" fmla="*/ 5538143 w 5538143"/>
              <a:gd name="connsiteY11" fmla="*/ 293722 h 3663291"/>
              <a:gd name="connsiteX12" fmla="*/ 5224352 w 5538143"/>
              <a:gd name="connsiteY12" fmla="*/ 3663291 h 3663291"/>
              <a:gd name="connsiteX13" fmla="*/ 4942930 w 5538143"/>
              <a:gd name="connsiteY13" fmla="*/ 3593803 h 3663291"/>
              <a:gd name="connsiteX14" fmla="*/ 4703734 w 5538143"/>
              <a:gd name="connsiteY14" fmla="*/ 3578954 h 3663291"/>
              <a:gd name="connsiteX15" fmla="*/ 2676446 w 5538143"/>
              <a:gd name="connsiteY15" fmla="*/ 3341731 h 3663291"/>
              <a:gd name="connsiteX16" fmla="*/ 344536 w 5538143"/>
              <a:gd name="connsiteY16" fmla="*/ 3498909 h 3663291"/>
              <a:gd name="connsiteX17" fmla="*/ 286700 w 5538143"/>
              <a:gd name="connsiteY17" fmla="*/ 3507773 h 3663291"/>
              <a:gd name="connsiteX18" fmla="*/ 1186677 w 5538143"/>
              <a:gd name="connsiteY18" fmla="*/ 1507146 h 3663291"/>
              <a:gd name="connsiteX19" fmla="*/ 3078494 w 5538143"/>
              <a:gd name="connsiteY19" fmla="*/ 1796282 h 3663291"/>
              <a:gd name="connsiteX20" fmla="*/ 3215744 w 5538143"/>
              <a:gd name="connsiteY20" fmla="*/ 1674113 h 3663291"/>
              <a:gd name="connsiteX21" fmla="*/ 3706835 w 5538143"/>
              <a:gd name="connsiteY21" fmla="*/ 321493 h 3663291"/>
              <a:gd name="connsiteX22" fmla="*/ 3641403 w 5538143"/>
              <a:gd name="connsiteY22" fmla="*/ 79020 h 3663291"/>
              <a:gd name="connsiteX23" fmla="*/ 3603559 w 5538143"/>
              <a:gd name="connsiteY23" fmla="*/ 61582 h 3663291"/>
              <a:gd name="connsiteX24" fmla="*/ 3640155 w 5538143"/>
              <a:gd name="connsiteY24" fmla="*/ 31575 h 3663291"/>
              <a:gd name="connsiteX25" fmla="*/ 3756148 w 5538143"/>
              <a:gd name="connsiteY25" fmla="*/ 605 h 3663291"/>
              <a:gd name="connsiteX26" fmla="*/ 965614 w 5538143"/>
              <a:gd name="connsiteY26" fmla="*/ 1484524 h 3663291"/>
              <a:gd name="connsiteX27" fmla="*/ 1038338 w 5538143"/>
              <a:gd name="connsiteY27" fmla="*/ 1309014 h 3663291"/>
              <a:gd name="connsiteX28" fmla="*/ 965614 w 5538143"/>
              <a:gd name="connsiteY28" fmla="*/ 1484524 h 3663291"/>
              <a:gd name="connsiteX0" fmla="*/ 223907 w 5538143"/>
              <a:gd name="connsiteY0" fmla="*/ 3112137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223907 w 5538143"/>
              <a:gd name="connsiteY3" fmla="*/ 3112137 h 3663291"/>
              <a:gd name="connsiteX4" fmla="*/ 711540 w 5538143"/>
              <a:gd name="connsiteY4" fmla="*/ 2092352 h 3663291"/>
              <a:gd name="connsiteX5" fmla="*/ 695611 w 5538143"/>
              <a:gd name="connsiteY5" fmla="*/ 2130333 h 3663291"/>
              <a:gd name="connsiteX6" fmla="*/ 661118 w 5538143"/>
              <a:gd name="connsiteY6" fmla="*/ 2203704 h 3663291"/>
              <a:gd name="connsiteX7" fmla="*/ 711540 w 5538143"/>
              <a:gd name="connsiteY7" fmla="*/ 2092352 h 3663291"/>
              <a:gd name="connsiteX8" fmla="*/ 3756148 w 5538143"/>
              <a:gd name="connsiteY8" fmla="*/ 605 h 3663291"/>
              <a:gd name="connsiteX9" fmla="*/ 3822838 w 5538143"/>
              <a:gd name="connsiteY9" fmla="*/ 17864 h 3663291"/>
              <a:gd name="connsiteX10" fmla="*/ 4329776 w 5538143"/>
              <a:gd name="connsiteY10" fmla="*/ 107705 h 3663291"/>
              <a:gd name="connsiteX11" fmla="*/ 5538143 w 5538143"/>
              <a:gd name="connsiteY11" fmla="*/ 293722 h 3663291"/>
              <a:gd name="connsiteX12" fmla="*/ 5224352 w 5538143"/>
              <a:gd name="connsiteY12" fmla="*/ 3663291 h 3663291"/>
              <a:gd name="connsiteX13" fmla="*/ 4942930 w 5538143"/>
              <a:gd name="connsiteY13" fmla="*/ 3593803 h 3663291"/>
              <a:gd name="connsiteX14" fmla="*/ 4703734 w 5538143"/>
              <a:gd name="connsiteY14" fmla="*/ 3578954 h 3663291"/>
              <a:gd name="connsiteX15" fmla="*/ 2676446 w 5538143"/>
              <a:gd name="connsiteY15" fmla="*/ 3341731 h 3663291"/>
              <a:gd name="connsiteX16" fmla="*/ 344536 w 5538143"/>
              <a:gd name="connsiteY16" fmla="*/ 3498909 h 3663291"/>
              <a:gd name="connsiteX17" fmla="*/ 286700 w 5538143"/>
              <a:gd name="connsiteY17" fmla="*/ 3507773 h 3663291"/>
              <a:gd name="connsiteX18" fmla="*/ 1186677 w 5538143"/>
              <a:gd name="connsiteY18" fmla="*/ 1507146 h 3663291"/>
              <a:gd name="connsiteX19" fmla="*/ 3078494 w 5538143"/>
              <a:gd name="connsiteY19" fmla="*/ 1796282 h 3663291"/>
              <a:gd name="connsiteX20" fmla="*/ 3215744 w 5538143"/>
              <a:gd name="connsiteY20" fmla="*/ 1674113 h 3663291"/>
              <a:gd name="connsiteX21" fmla="*/ 3706835 w 5538143"/>
              <a:gd name="connsiteY21" fmla="*/ 321493 h 3663291"/>
              <a:gd name="connsiteX22" fmla="*/ 3641403 w 5538143"/>
              <a:gd name="connsiteY22" fmla="*/ 79020 h 3663291"/>
              <a:gd name="connsiteX23" fmla="*/ 3603559 w 5538143"/>
              <a:gd name="connsiteY23" fmla="*/ 61582 h 3663291"/>
              <a:gd name="connsiteX24" fmla="*/ 3640155 w 5538143"/>
              <a:gd name="connsiteY24" fmla="*/ 31575 h 3663291"/>
              <a:gd name="connsiteX25" fmla="*/ 3756148 w 5538143"/>
              <a:gd name="connsiteY25" fmla="*/ 605 h 3663291"/>
              <a:gd name="connsiteX0" fmla="*/ 0 w 5538143"/>
              <a:gd name="connsiteY0" fmla="*/ 3538469 h 3663291"/>
              <a:gd name="connsiteX1" fmla="*/ 19832 w 5538143"/>
              <a:gd name="connsiteY1" fmla="*/ 3536896 h 3663291"/>
              <a:gd name="connsiteX2" fmla="*/ 0 w 5538143"/>
              <a:gd name="connsiteY2" fmla="*/ 3538469 h 3663291"/>
              <a:gd name="connsiteX3" fmla="*/ 711540 w 5538143"/>
              <a:gd name="connsiteY3" fmla="*/ 2092352 h 3663291"/>
              <a:gd name="connsiteX4" fmla="*/ 695611 w 5538143"/>
              <a:gd name="connsiteY4" fmla="*/ 2130333 h 3663291"/>
              <a:gd name="connsiteX5" fmla="*/ 661118 w 5538143"/>
              <a:gd name="connsiteY5" fmla="*/ 2203704 h 3663291"/>
              <a:gd name="connsiteX6" fmla="*/ 711540 w 5538143"/>
              <a:gd name="connsiteY6" fmla="*/ 2092352 h 3663291"/>
              <a:gd name="connsiteX7" fmla="*/ 3756148 w 5538143"/>
              <a:gd name="connsiteY7" fmla="*/ 605 h 3663291"/>
              <a:gd name="connsiteX8" fmla="*/ 3822838 w 5538143"/>
              <a:gd name="connsiteY8" fmla="*/ 17864 h 3663291"/>
              <a:gd name="connsiteX9" fmla="*/ 4329776 w 5538143"/>
              <a:gd name="connsiteY9" fmla="*/ 107705 h 3663291"/>
              <a:gd name="connsiteX10" fmla="*/ 5538143 w 5538143"/>
              <a:gd name="connsiteY10" fmla="*/ 293722 h 3663291"/>
              <a:gd name="connsiteX11" fmla="*/ 5224352 w 5538143"/>
              <a:gd name="connsiteY11" fmla="*/ 3663291 h 3663291"/>
              <a:gd name="connsiteX12" fmla="*/ 4942930 w 5538143"/>
              <a:gd name="connsiteY12" fmla="*/ 3593803 h 3663291"/>
              <a:gd name="connsiteX13" fmla="*/ 4703734 w 5538143"/>
              <a:gd name="connsiteY13" fmla="*/ 3578954 h 3663291"/>
              <a:gd name="connsiteX14" fmla="*/ 2676446 w 5538143"/>
              <a:gd name="connsiteY14" fmla="*/ 3341731 h 3663291"/>
              <a:gd name="connsiteX15" fmla="*/ 344536 w 5538143"/>
              <a:gd name="connsiteY15" fmla="*/ 3498909 h 3663291"/>
              <a:gd name="connsiteX16" fmla="*/ 286700 w 5538143"/>
              <a:gd name="connsiteY16" fmla="*/ 3507773 h 3663291"/>
              <a:gd name="connsiteX17" fmla="*/ 1186677 w 5538143"/>
              <a:gd name="connsiteY17" fmla="*/ 1507146 h 3663291"/>
              <a:gd name="connsiteX18" fmla="*/ 3078494 w 5538143"/>
              <a:gd name="connsiteY18" fmla="*/ 1796282 h 3663291"/>
              <a:gd name="connsiteX19" fmla="*/ 3215744 w 5538143"/>
              <a:gd name="connsiteY19" fmla="*/ 1674113 h 3663291"/>
              <a:gd name="connsiteX20" fmla="*/ 3706835 w 5538143"/>
              <a:gd name="connsiteY20" fmla="*/ 321493 h 3663291"/>
              <a:gd name="connsiteX21" fmla="*/ 3641403 w 5538143"/>
              <a:gd name="connsiteY21" fmla="*/ 79020 h 3663291"/>
              <a:gd name="connsiteX22" fmla="*/ 3603559 w 5538143"/>
              <a:gd name="connsiteY22" fmla="*/ 61582 h 3663291"/>
              <a:gd name="connsiteX23" fmla="*/ 3640155 w 5538143"/>
              <a:gd name="connsiteY23" fmla="*/ 31575 h 3663291"/>
              <a:gd name="connsiteX24" fmla="*/ 3756148 w 5538143"/>
              <a:gd name="connsiteY24" fmla="*/ 605 h 3663291"/>
              <a:gd name="connsiteX0" fmla="*/ 424840 w 5251443"/>
              <a:gd name="connsiteY0" fmla="*/ 2092352 h 3663291"/>
              <a:gd name="connsiteX1" fmla="*/ 408911 w 5251443"/>
              <a:gd name="connsiteY1" fmla="*/ 2130333 h 3663291"/>
              <a:gd name="connsiteX2" fmla="*/ 374418 w 5251443"/>
              <a:gd name="connsiteY2" fmla="*/ 2203704 h 3663291"/>
              <a:gd name="connsiteX3" fmla="*/ 424840 w 5251443"/>
              <a:gd name="connsiteY3" fmla="*/ 2092352 h 3663291"/>
              <a:gd name="connsiteX4" fmla="*/ 3469448 w 5251443"/>
              <a:gd name="connsiteY4" fmla="*/ 605 h 3663291"/>
              <a:gd name="connsiteX5" fmla="*/ 3536138 w 5251443"/>
              <a:gd name="connsiteY5" fmla="*/ 17864 h 3663291"/>
              <a:gd name="connsiteX6" fmla="*/ 4043076 w 5251443"/>
              <a:gd name="connsiteY6" fmla="*/ 107705 h 3663291"/>
              <a:gd name="connsiteX7" fmla="*/ 5251443 w 5251443"/>
              <a:gd name="connsiteY7" fmla="*/ 293722 h 3663291"/>
              <a:gd name="connsiteX8" fmla="*/ 4937652 w 5251443"/>
              <a:gd name="connsiteY8" fmla="*/ 3663291 h 3663291"/>
              <a:gd name="connsiteX9" fmla="*/ 4656230 w 5251443"/>
              <a:gd name="connsiteY9" fmla="*/ 3593803 h 3663291"/>
              <a:gd name="connsiteX10" fmla="*/ 4417034 w 5251443"/>
              <a:gd name="connsiteY10" fmla="*/ 3578954 h 3663291"/>
              <a:gd name="connsiteX11" fmla="*/ 2389746 w 5251443"/>
              <a:gd name="connsiteY11" fmla="*/ 3341731 h 3663291"/>
              <a:gd name="connsiteX12" fmla="*/ 57836 w 5251443"/>
              <a:gd name="connsiteY12" fmla="*/ 3498909 h 3663291"/>
              <a:gd name="connsiteX13" fmla="*/ 0 w 5251443"/>
              <a:gd name="connsiteY13" fmla="*/ 3507773 h 3663291"/>
              <a:gd name="connsiteX14" fmla="*/ 899977 w 5251443"/>
              <a:gd name="connsiteY14" fmla="*/ 1507146 h 3663291"/>
              <a:gd name="connsiteX15" fmla="*/ 2791794 w 5251443"/>
              <a:gd name="connsiteY15" fmla="*/ 1796282 h 3663291"/>
              <a:gd name="connsiteX16" fmla="*/ 2929044 w 5251443"/>
              <a:gd name="connsiteY16" fmla="*/ 1674113 h 3663291"/>
              <a:gd name="connsiteX17" fmla="*/ 3420135 w 5251443"/>
              <a:gd name="connsiteY17" fmla="*/ 321493 h 3663291"/>
              <a:gd name="connsiteX18" fmla="*/ 3354703 w 5251443"/>
              <a:gd name="connsiteY18" fmla="*/ 79020 h 3663291"/>
              <a:gd name="connsiteX19" fmla="*/ 3316859 w 5251443"/>
              <a:gd name="connsiteY19" fmla="*/ 61582 h 3663291"/>
              <a:gd name="connsiteX20" fmla="*/ 3353455 w 5251443"/>
              <a:gd name="connsiteY20" fmla="*/ 31575 h 3663291"/>
              <a:gd name="connsiteX21" fmla="*/ 3469448 w 5251443"/>
              <a:gd name="connsiteY21" fmla="*/ 605 h 3663291"/>
              <a:gd name="connsiteX0" fmla="*/ 424840 w 5251443"/>
              <a:gd name="connsiteY0" fmla="*/ 2092352 h 3663291"/>
              <a:gd name="connsiteX1" fmla="*/ 408911 w 5251443"/>
              <a:gd name="connsiteY1" fmla="*/ 2130333 h 3663291"/>
              <a:gd name="connsiteX2" fmla="*/ 424840 w 5251443"/>
              <a:gd name="connsiteY2" fmla="*/ 2092352 h 3663291"/>
              <a:gd name="connsiteX3" fmla="*/ 3469448 w 5251443"/>
              <a:gd name="connsiteY3" fmla="*/ 605 h 3663291"/>
              <a:gd name="connsiteX4" fmla="*/ 3536138 w 5251443"/>
              <a:gd name="connsiteY4" fmla="*/ 17864 h 3663291"/>
              <a:gd name="connsiteX5" fmla="*/ 4043076 w 5251443"/>
              <a:gd name="connsiteY5" fmla="*/ 107705 h 3663291"/>
              <a:gd name="connsiteX6" fmla="*/ 5251443 w 5251443"/>
              <a:gd name="connsiteY6" fmla="*/ 293722 h 3663291"/>
              <a:gd name="connsiteX7" fmla="*/ 4937652 w 5251443"/>
              <a:gd name="connsiteY7" fmla="*/ 3663291 h 3663291"/>
              <a:gd name="connsiteX8" fmla="*/ 4656230 w 5251443"/>
              <a:gd name="connsiteY8" fmla="*/ 3593803 h 3663291"/>
              <a:gd name="connsiteX9" fmla="*/ 4417034 w 5251443"/>
              <a:gd name="connsiteY9" fmla="*/ 3578954 h 3663291"/>
              <a:gd name="connsiteX10" fmla="*/ 2389746 w 5251443"/>
              <a:gd name="connsiteY10" fmla="*/ 3341731 h 3663291"/>
              <a:gd name="connsiteX11" fmla="*/ 57836 w 5251443"/>
              <a:gd name="connsiteY11" fmla="*/ 3498909 h 3663291"/>
              <a:gd name="connsiteX12" fmla="*/ 0 w 5251443"/>
              <a:gd name="connsiteY12" fmla="*/ 3507773 h 3663291"/>
              <a:gd name="connsiteX13" fmla="*/ 899977 w 5251443"/>
              <a:gd name="connsiteY13" fmla="*/ 1507146 h 3663291"/>
              <a:gd name="connsiteX14" fmla="*/ 2791794 w 5251443"/>
              <a:gd name="connsiteY14" fmla="*/ 1796282 h 3663291"/>
              <a:gd name="connsiteX15" fmla="*/ 2929044 w 5251443"/>
              <a:gd name="connsiteY15" fmla="*/ 1674113 h 3663291"/>
              <a:gd name="connsiteX16" fmla="*/ 3420135 w 5251443"/>
              <a:gd name="connsiteY16" fmla="*/ 321493 h 3663291"/>
              <a:gd name="connsiteX17" fmla="*/ 3354703 w 5251443"/>
              <a:gd name="connsiteY17" fmla="*/ 79020 h 3663291"/>
              <a:gd name="connsiteX18" fmla="*/ 3316859 w 5251443"/>
              <a:gd name="connsiteY18" fmla="*/ 61582 h 3663291"/>
              <a:gd name="connsiteX19" fmla="*/ 3353455 w 5251443"/>
              <a:gd name="connsiteY19" fmla="*/ 31575 h 3663291"/>
              <a:gd name="connsiteX20" fmla="*/ 3469448 w 5251443"/>
              <a:gd name="connsiteY20" fmla="*/ 605 h 3663291"/>
              <a:gd name="connsiteX0" fmla="*/ 3469448 w 5251443"/>
              <a:gd name="connsiteY0" fmla="*/ 605 h 3663291"/>
              <a:gd name="connsiteX1" fmla="*/ 3536138 w 5251443"/>
              <a:gd name="connsiteY1" fmla="*/ 17864 h 3663291"/>
              <a:gd name="connsiteX2" fmla="*/ 4043076 w 5251443"/>
              <a:gd name="connsiteY2" fmla="*/ 107705 h 3663291"/>
              <a:gd name="connsiteX3" fmla="*/ 5251443 w 5251443"/>
              <a:gd name="connsiteY3" fmla="*/ 293722 h 3663291"/>
              <a:gd name="connsiteX4" fmla="*/ 4937652 w 5251443"/>
              <a:gd name="connsiteY4" fmla="*/ 3663291 h 3663291"/>
              <a:gd name="connsiteX5" fmla="*/ 4656230 w 5251443"/>
              <a:gd name="connsiteY5" fmla="*/ 3593803 h 3663291"/>
              <a:gd name="connsiteX6" fmla="*/ 4417034 w 5251443"/>
              <a:gd name="connsiteY6" fmla="*/ 3578954 h 3663291"/>
              <a:gd name="connsiteX7" fmla="*/ 2389746 w 5251443"/>
              <a:gd name="connsiteY7" fmla="*/ 3341731 h 3663291"/>
              <a:gd name="connsiteX8" fmla="*/ 57836 w 5251443"/>
              <a:gd name="connsiteY8" fmla="*/ 3498909 h 3663291"/>
              <a:gd name="connsiteX9" fmla="*/ 0 w 5251443"/>
              <a:gd name="connsiteY9" fmla="*/ 3507773 h 3663291"/>
              <a:gd name="connsiteX10" fmla="*/ 899977 w 5251443"/>
              <a:gd name="connsiteY10" fmla="*/ 1507146 h 3663291"/>
              <a:gd name="connsiteX11" fmla="*/ 2791794 w 5251443"/>
              <a:gd name="connsiteY11" fmla="*/ 1796282 h 3663291"/>
              <a:gd name="connsiteX12" fmla="*/ 2929044 w 5251443"/>
              <a:gd name="connsiteY12" fmla="*/ 1674113 h 3663291"/>
              <a:gd name="connsiteX13" fmla="*/ 3420135 w 5251443"/>
              <a:gd name="connsiteY13" fmla="*/ 321493 h 3663291"/>
              <a:gd name="connsiteX14" fmla="*/ 3354703 w 5251443"/>
              <a:gd name="connsiteY14" fmla="*/ 79020 h 3663291"/>
              <a:gd name="connsiteX15" fmla="*/ 3316859 w 5251443"/>
              <a:gd name="connsiteY15" fmla="*/ 61582 h 3663291"/>
              <a:gd name="connsiteX16" fmla="*/ 3353455 w 5251443"/>
              <a:gd name="connsiteY16" fmla="*/ 31575 h 3663291"/>
              <a:gd name="connsiteX17" fmla="*/ 3469448 w 5251443"/>
              <a:gd name="connsiteY17" fmla="*/ 605 h 3663291"/>
              <a:gd name="connsiteX0" fmla="*/ 3483735 w 5265730"/>
              <a:gd name="connsiteY0" fmla="*/ 605 h 3663291"/>
              <a:gd name="connsiteX1" fmla="*/ 3550425 w 5265730"/>
              <a:gd name="connsiteY1" fmla="*/ 17864 h 3663291"/>
              <a:gd name="connsiteX2" fmla="*/ 4057363 w 5265730"/>
              <a:gd name="connsiteY2" fmla="*/ 107705 h 3663291"/>
              <a:gd name="connsiteX3" fmla="*/ 5265730 w 5265730"/>
              <a:gd name="connsiteY3" fmla="*/ 293722 h 3663291"/>
              <a:gd name="connsiteX4" fmla="*/ 4951939 w 5265730"/>
              <a:gd name="connsiteY4" fmla="*/ 3663291 h 3663291"/>
              <a:gd name="connsiteX5" fmla="*/ 4670517 w 5265730"/>
              <a:gd name="connsiteY5" fmla="*/ 3593803 h 3663291"/>
              <a:gd name="connsiteX6" fmla="*/ 4431321 w 5265730"/>
              <a:gd name="connsiteY6" fmla="*/ 3578954 h 3663291"/>
              <a:gd name="connsiteX7" fmla="*/ 2404033 w 5265730"/>
              <a:gd name="connsiteY7" fmla="*/ 3341731 h 3663291"/>
              <a:gd name="connsiteX8" fmla="*/ 72123 w 5265730"/>
              <a:gd name="connsiteY8" fmla="*/ 3498909 h 3663291"/>
              <a:gd name="connsiteX9" fmla="*/ 0 w 5265730"/>
              <a:gd name="connsiteY9" fmla="*/ 3507773 h 3663291"/>
              <a:gd name="connsiteX10" fmla="*/ 914264 w 5265730"/>
              <a:gd name="connsiteY10" fmla="*/ 1507146 h 3663291"/>
              <a:gd name="connsiteX11" fmla="*/ 2806081 w 5265730"/>
              <a:gd name="connsiteY11" fmla="*/ 1796282 h 3663291"/>
              <a:gd name="connsiteX12" fmla="*/ 2943331 w 5265730"/>
              <a:gd name="connsiteY12" fmla="*/ 1674113 h 3663291"/>
              <a:gd name="connsiteX13" fmla="*/ 3434422 w 5265730"/>
              <a:gd name="connsiteY13" fmla="*/ 321493 h 3663291"/>
              <a:gd name="connsiteX14" fmla="*/ 3368990 w 5265730"/>
              <a:gd name="connsiteY14" fmla="*/ 79020 h 3663291"/>
              <a:gd name="connsiteX15" fmla="*/ 3331146 w 5265730"/>
              <a:gd name="connsiteY15" fmla="*/ 61582 h 3663291"/>
              <a:gd name="connsiteX16" fmla="*/ 3367742 w 5265730"/>
              <a:gd name="connsiteY16" fmla="*/ 31575 h 3663291"/>
              <a:gd name="connsiteX17" fmla="*/ 3483735 w 5265730"/>
              <a:gd name="connsiteY17" fmla="*/ 605 h 3663291"/>
              <a:gd name="connsiteX0" fmla="*/ 3483735 w 5265730"/>
              <a:gd name="connsiteY0" fmla="*/ 605 h 3663291"/>
              <a:gd name="connsiteX1" fmla="*/ 3550425 w 5265730"/>
              <a:gd name="connsiteY1" fmla="*/ 17864 h 3663291"/>
              <a:gd name="connsiteX2" fmla="*/ 4057363 w 5265730"/>
              <a:gd name="connsiteY2" fmla="*/ 107705 h 3663291"/>
              <a:gd name="connsiteX3" fmla="*/ 5265730 w 5265730"/>
              <a:gd name="connsiteY3" fmla="*/ 293722 h 3663291"/>
              <a:gd name="connsiteX4" fmla="*/ 4951939 w 5265730"/>
              <a:gd name="connsiteY4" fmla="*/ 3663291 h 3663291"/>
              <a:gd name="connsiteX5" fmla="*/ 4670517 w 5265730"/>
              <a:gd name="connsiteY5" fmla="*/ 3593803 h 3663291"/>
              <a:gd name="connsiteX6" fmla="*/ 4431321 w 5265730"/>
              <a:gd name="connsiteY6" fmla="*/ 3578954 h 3663291"/>
              <a:gd name="connsiteX7" fmla="*/ 2404033 w 5265730"/>
              <a:gd name="connsiteY7" fmla="*/ 3341731 h 3663291"/>
              <a:gd name="connsiteX8" fmla="*/ 72123 w 5265730"/>
              <a:gd name="connsiteY8" fmla="*/ 3498909 h 3663291"/>
              <a:gd name="connsiteX9" fmla="*/ 0 w 5265730"/>
              <a:gd name="connsiteY9" fmla="*/ 3507773 h 3663291"/>
              <a:gd name="connsiteX10" fmla="*/ 914264 w 5265730"/>
              <a:gd name="connsiteY10" fmla="*/ 1507146 h 3663291"/>
              <a:gd name="connsiteX11" fmla="*/ 2806081 w 5265730"/>
              <a:gd name="connsiteY11" fmla="*/ 1796282 h 3663291"/>
              <a:gd name="connsiteX12" fmla="*/ 2943331 w 5265730"/>
              <a:gd name="connsiteY12" fmla="*/ 1674113 h 3663291"/>
              <a:gd name="connsiteX13" fmla="*/ 3434422 w 5265730"/>
              <a:gd name="connsiteY13" fmla="*/ 321493 h 3663291"/>
              <a:gd name="connsiteX14" fmla="*/ 3368990 w 5265730"/>
              <a:gd name="connsiteY14" fmla="*/ 79020 h 3663291"/>
              <a:gd name="connsiteX15" fmla="*/ 3367742 w 5265730"/>
              <a:gd name="connsiteY15" fmla="*/ 31575 h 3663291"/>
              <a:gd name="connsiteX16" fmla="*/ 3483735 w 5265730"/>
              <a:gd name="connsiteY16" fmla="*/ 605 h 3663291"/>
              <a:gd name="connsiteX0" fmla="*/ 3483735 w 5265730"/>
              <a:gd name="connsiteY0" fmla="*/ 0 h 3662686"/>
              <a:gd name="connsiteX1" fmla="*/ 3550425 w 5265730"/>
              <a:gd name="connsiteY1" fmla="*/ 17259 h 3662686"/>
              <a:gd name="connsiteX2" fmla="*/ 4057363 w 5265730"/>
              <a:gd name="connsiteY2" fmla="*/ 107100 h 3662686"/>
              <a:gd name="connsiteX3" fmla="*/ 5265730 w 5265730"/>
              <a:gd name="connsiteY3" fmla="*/ 293117 h 3662686"/>
              <a:gd name="connsiteX4" fmla="*/ 4951939 w 5265730"/>
              <a:gd name="connsiteY4" fmla="*/ 3662686 h 3662686"/>
              <a:gd name="connsiteX5" fmla="*/ 4670517 w 5265730"/>
              <a:gd name="connsiteY5" fmla="*/ 3593198 h 3662686"/>
              <a:gd name="connsiteX6" fmla="*/ 4431321 w 5265730"/>
              <a:gd name="connsiteY6" fmla="*/ 3578349 h 3662686"/>
              <a:gd name="connsiteX7" fmla="*/ 2404033 w 5265730"/>
              <a:gd name="connsiteY7" fmla="*/ 3341126 h 3662686"/>
              <a:gd name="connsiteX8" fmla="*/ 72123 w 5265730"/>
              <a:gd name="connsiteY8" fmla="*/ 3498304 h 3662686"/>
              <a:gd name="connsiteX9" fmla="*/ 0 w 5265730"/>
              <a:gd name="connsiteY9" fmla="*/ 3507168 h 3662686"/>
              <a:gd name="connsiteX10" fmla="*/ 914264 w 5265730"/>
              <a:gd name="connsiteY10" fmla="*/ 1506541 h 3662686"/>
              <a:gd name="connsiteX11" fmla="*/ 2806081 w 5265730"/>
              <a:gd name="connsiteY11" fmla="*/ 1795677 h 3662686"/>
              <a:gd name="connsiteX12" fmla="*/ 2943331 w 5265730"/>
              <a:gd name="connsiteY12" fmla="*/ 1673508 h 3662686"/>
              <a:gd name="connsiteX13" fmla="*/ 3434422 w 5265730"/>
              <a:gd name="connsiteY13" fmla="*/ 320888 h 3662686"/>
              <a:gd name="connsiteX14" fmla="*/ 3368990 w 5265730"/>
              <a:gd name="connsiteY14" fmla="*/ 78415 h 3662686"/>
              <a:gd name="connsiteX15" fmla="*/ 3483735 w 5265730"/>
              <a:gd name="connsiteY15" fmla="*/ 0 h 3662686"/>
              <a:gd name="connsiteX0" fmla="*/ 3483735 w 5265730"/>
              <a:gd name="connsiteY0" fmla="*/ 0 h 3662686"/>
              <a:gd name="connsiteX1" fmla="*/ 3550425 w 5265730"/>
              <a:gd name="connsiteY1" fmla="*/ 17259 h 3662686"/>
              <a:gd name="connsiteX2" fmla="*/ 4057363 w 5265730"/>
              <a:gd name="connsiteY2" fmla="*/ 107100 h 3662686"/>
              <a:gd name="connsiteX3" fmla="*/ 5265730 w 5265730"/>
              <a:gd name="connsiteY3" fmla="*/ 293117 h 3662686"/>
              <a:gd name="connsiteX4" fmla="*/ 4951939 w 5265730"/>
              <a:gd name="connsiteY4" fmla="*/ 3662686 h 3662686"/>
              <a:gd name="connsiteX5" fmla="*/ 4670517 w 5265730"/>
              <a:gd name="connsiteY5" fmla="*/ 3593198 h 3662686"/>
              <a:gd name="connsiteX6" fmla="*/ 4431321 w 5265730"/>
              <a:gd name="connsiteY6" fmla="*/ 3578349 h 3662686"/>
              <a:gd name="connsiteX7" fmla="*/ 2404033 w 5265730"/>
              <a:gd name="connsiteY7" fmla="*/ 3341126 h 3662686"/>
              <a:gd name="connsiteX8" fmla="*/ 72123 w 5265730"/>
              <a:gd name="connsiteY8" fmla="*/ 3498304 h 3662686"/>
              <a:gd name="connsiteX9" fmla="*/ 0 w 5265730"/>
              <a:gd name="connsiteY9" fmla="*/ 3507168 h 3662686"/>
              <a:gd name="connsiteX10" fmla="*/ 914264 w 5265730"/>
              <a:gd name="connsiteY10" fmla="*/ 1506541 h 3662686"/>
              <a:gd name="connsiteX11" fmla="*/ 2806081 w 5265730"/>
              <a:gd name="connsiteY11" fmla="*/ 1795677 h 3662686"/>
              <a:gd name="connsiteX12" fmla="*/ 2943331 w 5265730"/>
              <a:gd name="connsiteY12" fmla="*/ 1673508 h 3662686"/>
              <a:gd name="connsiteX13" fmla="*/ 3434422 w 5265730"/>
              <a:gd name="connsiteY13" fmla="*/ 320888 h 3662686"/>
              <a:gd name="connsiteX14" fmla="*/ 3483735 w 5265730"/>
              <a:gd name="connsiteY14" fmla="*/ 0 h 3662686"/>
              <a:gd name="connsiteX0" fmla="*/ 3434422 w 5265730"/>
              <a:gd name="connsiteY0" fmla="*/ 303629 h 3645427"/>
              <a:gd name="connsiteX1" fmla="*/ 3550425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50425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56249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806081 w 5265730"/>
              <a:gd name="connsiteY11" fmla="*/ 177841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796556 w 5265730"/>
              <a:gd name="connsiteY11" fmla="*/ 179746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796556 w 5265730"/>
              <a:gd name="connsiteY11" fmla="*/ 179746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434422 w 5265730"/>
              <a:gd name="connsiteY0" fmla="*/ 303629 h 3645427"/>
              <a:gd name="connsiteX1" fmla="*/ 3533756 w 5265730"/>
              <a:gd name="connsiteY1" fmla="*/ 0 h 3645427"/>
              <a:gd name="connsiteX2" fmla="*/ 4057363 w 5265730"/>
              <a:gd name="connsiteY2" fmla="*/ 89841 h 3645427"/>
              <a:gd name="connsiteX3" fmla="*/ 5265730 w 5265730"/>
              <a:gd name="connsiteY3" fmla="*/ 275858 h 3645427"/>
              <a:gd name="connsiteX4" fmla="*/ 4951939 w 5265730"/>
              <a:gd name="connsiteY4" fmla="*/ 3645427 h 3645427"/>
              <a:gd name="connsiteX5" fmla="*/ 4670517 w 5265730"/>
              <a:gd name="connsiteY5" fmla="*/ 3575939 h 3645427"/>
              <a:gd name="connsiteX6" fmla="*/ 4431321 w 5265730"/>
              <a:gd name="connsiteY6" fmla="*/ 3561090 h 3645427"/>
              <a:gd name="connsiteX7" fmla="*/ 2404033 w 5265730"/>
              <a:gd name="connsiteY7" fmla="*/ 3323867 h 3645427"/>
              <a:gd name="connsiteX8" fmla="*/ 72123 w 5265730"/>
              <a:gd name="connsiteY8" fmla="*/ 3481045 h 3645427"/>
              <a:gd name="connsiteX9" fmla="*/ 0 w 5265730"/>
              <a:gd name="connsiteY9" fmla="*/ 3489909 h 3645427"/>
              <a:gd name="connsiteX10" fmla="*/ 914264 w 5265730"/>
              <a:gd name="connsiteY10" fmla="*/ 1489282 h 3645427"/>
              <a:gd name="connsiteX11" fmla="*/ 2796556 w 5265730"/>
              <a:gd name="connsiteY11" fmla="*/ 1797468 h 3645427"/>
              <a:gd name="connsiteX12" fmla="*/ 2943331 w 5265730"/>
              <a:gd name="connsiteY12" fmla="*/ 1665774 h 3645427"/>
              <a:gd name="connsiteX13" fmla="*/ 3434422 w 5265730"/>
              <a:gd name="connsiteY13" fmla="*/ 303629 h 3645427"/>
              <a:gd name="connsiteX0" fmla="*/ 3362299 w 5193607"/>
              <a:gd name="connsiteY0" fmla="*/ 303629 h 3645427"/>
              <a:gd name="connsiteX1" fmla="*/ 3461633 w 5193607"/>
              <a:gd name="connsiteY1" fmla="*/ 0 h 3645427"/>
              <a:gd name="connsiteX2" fmla="*/ 3985240 w 5193607"/>
              <a:gd name="connsiteY2" fmla="*/ 89841 h 3645427"/>
              <a:gd name="connsiteX3" fmla="*/ 5193607 w 5193607"/>
              <a:gd name="connsiteY3" fmla="*/ 275858 h 3645427"/>
              <a:gd name="connsiteX4" fmla="*/ 4879816 w 5193607"/>
              <a:gd name="connsiteY4" fmla="*/ 3645427 h 3645427"/>
              <a:gd name="connsiteX5" fmla="*/ 4598394 w 5193607"/>
              <a:gd name="connsiteY5" fmla="*/ 3575939 h 3645427"/>
              <a:gd name="connsiteX6" fmla="*/ 4359198 w 5193607"/>
              <a:gd name="connsiteY6" fmla="*/ 3561090 h 3645427"/>
              <a:gd name="connsiteX7" fmla="*/ 2331910 w 5193607"/>
              <a:gd name="connsiteY7" fmla="*/ 3323867 h 3645427"/>
              <a:gd name="connsiteX8" fmla="*/ 0 w 5193607"/>
              <a:gd name="connsiteY8" fmla="*/ 3481045 h 3645427"/>
              <a:gd name="connsiteX9" fmla="*/ 199340 w 5193607"/>
              <a:gd name="connsiteY9" fmla="*/ 2989847 h 3645427"/>
              <a:gd name="connsiteX10" fmla="*/ 842141 w 5193607"/>
              <a:gd name="connsiteY10" fmla="*/ 1489282 h 3645427"/>
              <a:gd name="connsiteX11" fmla="*/ 2724433 w 5193607"/>
              <a:gd name="connsiteY11" fmla="*/ 1797468 h 3645427"/>
              <a:gd name="connsiteX12" fmla="*/ 2871208 w 5193607"/>
              <a:gd name="connsiteY12" fmla="*/ 1665774 h 3645427"/>
              <a:gd name="connsiteX13" fmla="*/ 3362299 w 5193607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5004 w 5236470"/>
              <a:gd name="connsiteY10" fmla="*/ 1489282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4167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889767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74773 w 5236470"/>
              <a:gd name="connsiteY7" fmla="*/ 3323867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904054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54226 w 5236470"/>
              <a:gd name="connsiteY7" fmla="*/ 3200646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904054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95305 w 5236470"/>
              <a:gd name="connsiteY7" fmla="*/ 3139030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904054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95305 w 5236470"/>
              <a:gd name="connsiteY7" fmla="*/ 3139030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904054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4402061 w 5236470"/>
              <a:gd name="connsiteY6" fmla="*/ 3561090 h 3645427"/>
              <a:gd name="connsiteX7" fmla="*/ 2395305 w 5236470"/>
              <a:gd name="connsiteY7" fmla="*/ 3139030 h 3645427"/>
              <a:gd name="connsiteX8" fmla="*/ 0 w 5236470"/>
              <a:gd name="connsiteY8" fmla="*/ 3504858 h 3645427"/>
              <a:gd name="connsiteX9" fmla="*/ 242203 w 5236470"/>
              <a:gd name="connsiteY9" fmla="*/ 2989847 h 3645427"/>
              <a:gd name="connsiteX10" fmla="*/ 904054 w 5236470"/>
              <a:gd name="connsiteY10" fmla="*/ 1522620 h 3645427"/>
              <a:gd name="connsiteX11" fmla="*/ 2767296 w 5236470"/>
              <a:gd name="connsiteY11" fmla="*/ 1797468 h 3645427"/>
              <a:gd name="connsiteX12" fmla="*/ 2914071 w 5236470"/>
              <a:gd name="connsiteY12" fmla="*/ 1665774 h 3645427"/>
              <a:gd name="connsiteX13" fmla="*/ 3405162 w 5236470"/>
              <a:gd name="connsiteY13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2395305 w 5236470"/>
              <a:gd name="connsiteY6" fmla="*/ 3139030 h 3645427"/>
              <a:gd name="connsiteX7" fmla="*/ 0 w 5236470"/>
              <a:gd name="connsiteY7" fmla="*/ 3504858 h 3645427"/>
              <a:gd name="connsiteX8" fmla="*/ 242203 w 5236470"/>
              <a:gd name="connsiteY8" fmla="*/ 2989847 h 3645427"/>
              <a:gd name="connsiteX9" fmla="*/ 904054 w 5236470"/>
              <a:gd name="connsiteY9" fmla="*/ 1522620 h 3645427"/>
              <a:gd name="connsiteX10" fmla="*/ 2767296 w 5236470"/>
              <a:gd name="connsiteY10" fmla="*/ 1797468 h 3645427"/>
              <a:gd name="connsiteX11" fmla="*/ 2914071 w 5236470"/>
              <a:gd name="connsiteY11" fmla="*/ 1665774 h 3645427"/>
              <a:gd name="connsiteX12" fmla="*/ 3405162 w 5236470"/>
              <a:gd name="connsiteY12" fmla="*/ 303629 h 3645427"/>
              <a:gd name="connsiteX0" fmla="*/ 3405162 w 5236470"/>
              <a:gd name="connsiteY0" fmla="*/ 303629 h 3645427"/>
              <a:gd name="connsiteX1" fmla="*/ 3504496 w 5236470"/>
              <a:gd name="connsiteY1" fmla="*/ 0 h 3645427"/>
              <a:gd name="connsiteX2" fmla="*/ 4028103 w 5236470"/>
              <a:gd name="connsiteY2" fmla="*/ 89841 h 3645427"/>
              <a:gd name="connsiteX3" fmla="*/ 5236470 w 5236470"/>
              <a:gd name="connsiteY3" fmla="*/ 275858 h 3645427"/>
              <a:gd name="connsiteX4" fmla="*/ 4922679 w 5236470"/>
              <a:gd name="connsiteY4" fmla="*/ 3645427 h 3645427"/>
              <a:gd name="connsiteX5" fmla="*/ 4641257 w 5236470"/>
              <a:gd name="connsiteY5" fmla="*/ 3575939 h 3645427"/>
              <a:gd name="connsiteX6" fmla="*/ 2395305 w 5236470"/>
              <a:gd name="connsiteY6" fmla="*/ 3139030 h 3645427"/>
              <a:gd name="connsiteX7" fmla="*/ 0 w 5236470"/>
              <a:gd name="connsiteY7" fmla="*/ 3504858 h 3645427"/>
              <a:gd name="connsiteX8" fmla="*/ 242203 w 5236470"/>
              <a:gd name="connsiteY8" fmla="*/ 2989847 h 3645427"/>
              <a:gd name="connsiteX9" fmla="*/ 698678 w 5236470"/>
              <a:gd name="connsiteY9" fmla="*/ 1522622 h 3645427"/>
              <a:gd name="connsiteX10" fmla="*/ 2767296 w 5236470"/>
              <a:gd name="connsiteY10" fmla="*/ 1797468 h 3645427"/>
              <a:gd name="connsiteX11" fmla="*/ 2914071 w 5236470"/>
              <a:gd name="connsiteY11" fmla="*/ 1665774 h 3645427"/>
              <a:gd name="connsiteX12" fmla="*/ 3405162 w 5236470"/>
              <a:gd name="connsiteY12" fmla="*/ 303629 h 3645427"/>
              <a:gd name="connsiteX0" fmla="*/ 3487313 w 5318621"/>
              <a:gd name="connsiteY0" fmla="*/ 303629 h 3645427"/>
              <a:gd name="connsiteX1" fmla="*/ 3586647 w 5318621"/>
              <a:gd name="connsiteY1" fmla="*/ 0 h 3645427"/>
              <a:gd name="connsiteX2" fmla="*/ 4110254 w 5318621"/>
              <a:gd name="connsiteY2" fmla="*/ 89841 h 3645427"/>
              <a:gd name="connsiteX3" fmla="*/ 5318621 w 5318621"/>
              <a:gd name="connsiteY3" fmla="*/ 275858 h 3645427"/>
              <a:gd name="connsiteX4" fmla="*/ 5004830 w 5318621"/>
              <a:gd name="connsiteY4" fmla="*/ 3645427 h 3645427"/>
              <a:gd name="connsiteX5" fmla="*/ 4723408 w 5318621"/>
              <a:gd name="connsiteY5" fmla="*/ 3575939 h 3645427"/>
              <a:gd name="connsiteX6" fmla="*/ 2477456 w 5318621"/>
              <a:gd name="connsiteY6" fmla="*/ 3139030 h 3645427"/>
              <a:gd name="connsiteX7" fmla="*/ 0 w 5318621"/>
              <a:gd name="connsiteY7" fmla="*/ 3504860 h 3645427"/>
              <a:gd name="connsiteX8" fmla="*/ 324354 w 5318621"/>
              <a:gd name="connsiteY8" fmla="*/ 2989847 h 3645427"/>
              <a:gd name="connsiteX9" fmla="*/ 780829 w 5318621"/>
              <a:gd name="connsiteY9" fmla="*/ 1522622 h 3645427"/>
              <a:gd name="connsiteX10" fmla="*/ 2849447 w 5318621"/>
              <a:gd name="connsiteY10" fmla="*/ 1797468 h 3645427"/>
              <a:gd name="connsiteX11" fmla="*/ 2996222 w 5318621"/>
              <a:gd name="connsiteY11" fmla="*/ 1665774 h 3645427"/>
              <a:gd name="connsiteX12" fmla="*/ 3487313 w 5318621"/>
              <a:gd name="connsiteY12" fmla="*/ 303629 h 3645427"/>
              <a:gd name="connsiteX0" fmla="*/ 3487313 w 5318621"/>
              <a:gd name="connsiteY0" fmla="*/ 303629 h 3645427"/>
              <a:gd name="connsiteX1" fmla="*/ 3586647 w 5318621"/>
              <a:gd name="connsiteY1" fmla="*/ 0 h 3645427"/>
              <a:gd name="connsiteX2" fmla="*/ 4110254 w 5318621"/>
              <a:gd name="connsiteY2" fmla="*/ 89841 h 3645427"/>
              <a:gd name="connsiteX3" fmla="*/ 5318621 w 5318621"/>
              <a:gd name="connsiteY3" fmla="*/ 275858 h 3645427"/>
              <a:gd name="connsiteX4" fmla="*/ 5004830 w 5318621"/>
              <a:gd name="connsiteY4" fmla="*/ 3645427 h 3645427"/>
              <a:gd name="connsiteX5" fmla="*/ 4723408 w 5318621"/>
              <a:gd name="connsiteY5" fmla="*/ 3575939 h 3645427"/>
              <a:gd name="connsiteX6" fmla="*/ 2477456 w 5318621"/>
              <a:gd name="connsiteY6" fmla="*/ 3139030 h 3645427"/>
              <a:gd name="connsiteX7" fmla="*/ 0 w 5318621"/>
              <a:gd name="connsiteY7" fmla="*/ 3504860 h 3645427"/>
              <a:gd name="connsiteX8" fmla="*/ 780829 w 5318621"/>
              <a:gd name="connsiteY8" fmla="*/ 1522622 h 3645427"/>
              <a:gd name="connsiteX9" fmla="*/ 2849447 w 5318621"/>
              <a:gd name="connsiteY9" fmla="*/ 1797468 h 3645427"/>
              <a:gd name="connsiteX10" fmla="*/ 2996222 w 5318621"/>
              <a:gd name="connsiteY10" fmla="*/ 1665774 h 3645427"/>
              <a:gd name="connsiteX11" fmla="*/ 3487313 w 5318621"/>
              <a:gd name="connsiteY11" fmla="*/ 303629 h 3645427"/>
              <a:gd name="connsiteX0" fmla="*/ 3610544 w 5441852"/>
              <a:gd name="connsiteY0" fmla="*/ 303629 h 3645427"/>
              <a:gd name="connsiteX1" fmla="*/ 3709878 w 5441852"/>
              <a:gd name="connsiteY1" fmla="*/ 0 h 3645427"/>
              <a:gd name="connsiteX2" fmla="*/ 4233485 w 5441852"/>
              <a:gd name="connsiteY2" fmla="*/ 89841 h 3645427"/>
              <a:gd name="connsiteX3" fmla="*/ 5441852 w 5441852"/>
              <a:gd name="connsiteY3" fmla="*/ 275858 h 3645427"/>
              <a:gd name="connsiteX4" fmla="*/ 5128061 w 5441852"/>
              <a:gd name="connsiteY4" fmla="*/ 3645427 h 3645427"/>
              <a:gd name="connsiteX5" fmla="*/ 4846639 w 5441852"/>
              <a:gd name="connsiteY5" fmla="*/ 3575939 h 3645427"/>
              <a:gd name="connsiteX6" fmla="*/ 2600687 w 5441852"/>
              <a:gd name="connsiteY6" fmla="*/ 3139030 h 3645427"/>
              <a:gd name="connsiteX7" fmla="*/ 0 w 5441852"/>
              <a:gd name="connsiteY7" fmla="*/ 3525396 h 3645427"/>
              <a:gd name="connsiteX8" fmla="*/ 904060 w 5441852"/>
              <a:gd name="connsiteY8" fmla="*/ 1522622 h 3645427"/>
              <a:gd name="connsiteX9" fmla="*/ 2972678 w 5441852"/>
              <a:gd name="connsiteY9" fmla="*/ 1797468 h 3645427"/>
              <a:gd name="connsiteX10" fmla="*/ 3119453 w 5441852"/>
              <a:gd name="connsiteY10" fmla="*/ 1665774 h 3645427"/>
              <a:gd name="connsiteX11" fmla="*/ 3610544 w 5441852"/>
              <a:gd name="connsiteY11" fmla="*/ 303629 h 3645427"/>
              <a:gd name="connsiteX0" fmla="*/ 3610544 w 5441852"/>
              <a:gd name="connsiteY0" fmla="*/ 303629 h 3645427"/>
              <a:gd name="connsiteX1" fmla="*/ 3709878 w 5441852"/>
              <a:gd name="connsiteY1" fmla="*/ 0 h 3645427"/>
              <a:gd name="connsiteX2" fmla="*/ 4233485 w 5441852"/>
              <a:gd name="connsiteY2" fmla="*/ 89841 h 3645427"/>
              <a:gd name="connsiteX3" fmla="*/ 5441852 w 5441852"/>
              <a:gd name="connsiteY3" fmla="*/ 275858 h 3645427"/>
              <a:gd name="connsiteX4" fmla="*/ 5128061 w 5441852"/>
              <a:gd name="connsiteY4" fmla="*/ 3645427 h 3645427"/>
              <a:gd name="connsiteX5" fmla="*/ 4846639 w 5441852"/>
              <a:gd name="connsiteY5" fmla="*/ 3575939 h 3645427"/>
              <a:gd name="connsiteX6" fmla="*/ 2600687 w 5441852"/>
              <a:gd name="connsiteY6" fmla="*/ 3139030 h 3645427"/>
              <a:gd name="connsiteX7" fmla="*/ 0 w 5441852"/>
              <a:gd name="connsiteY7" fmla="*/ 3525396 h 3645427"/>
              <a:gd name="connsiteX8" fmla="*/ 780838 w 5441852"/>
              <a:gd name="connsiteY8" fmla="*/ 1502078 h 3645427"/>
              <a:gd name="connsiteX9" fmla="*/ 2972678 w 5441852"/>
              <a:gd name="connsiteY9" fmla="*/ 1797468 h 3645427"/>
              <a:gd name="connsiteX10" fmla="*/ 3119453 w 5441852"/>
              <a:gd name="connsiteY10" fmla="*/ 1665774 h 3645427"/>
              <a:gd name="connsiteX11" fmla="*/ 3610544 w 5441852"/>
              <a:gd name="connsiteY11" fmla="*/ 303629 h 3645427"/>
              <a:gd name="connsiteX0" fmla="*/ 3610544 w 5441852"/>
              <a:gd name="connsiteY0" fmla="*/ 303629 h 3645427"/>
              <a:gd name="connsiteX1" fmla="*/ 3709878 w 5441852"/>
              <a:gd name="connsiteY1" fmla="*/ 0 h 3645427"/>
              <a:gd name="connsiteX2" fmla="*/ 4233485 w 5441852"/>
              <a:gd name="connsiteY2" fmla="*/ 89841 h 3645427"/>
              <a:gd name="connsiteX3" fmla="*/ 5441852 w 5441852"/>
              <a:gd name="connsiteY3" fmla="*/ 275858 h 3645427"/>
              <a:gd name="connsiteX4" fmla="*/ 5128061 w 5441852"/>
              <a:gd name="connsiteY4" fmla="*/ 3645427 h 3645427"/>
              <a:gd name="connsiteX5" fmla="*/ 4846639 w 5441852"/>
              <a:gd name="connsiteY5" fmla="*/ 3575939 h 3645427"/>
              <a:gd name="connsiteX6" fmla="*/ 2600687 w 5441852"/>
              <a:gd name="connsiteY6" fmla="*/ 3139030 h 3645427"/>
              <a:gd name="connsiteX7" fmla="*/ 0 w 5441852"/>
              <a:gd name="connsiteY7" fmla="*/ 3525396 h 3645427"/>
              <a:gd name="connsiteX8" fmla="*/ 862989 w 5441852"/>
              <a:gd name="connsiteY8" fmla="*/ 1502078 h 3645427"/>
              <a:gd name="connsiteX9" fmla="*/ 2972678 w 5441852"/>
              <a:gd name="connsiteY9" fmla="*/ 1797468 h 3645427"/>
              <a:gd name="connsiteX10" fmla="*/ 3119453 w 5441852"/>
              <a:gd name="connsiteY10" fmla="*/ 1665774 h 3645427"/>
              <a:gd name="connsiteX11" fmla="*/ 3610544 w 5441852"/>
              <a:gd name="connsiteY11" fmla="*/ 303629 h 3645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441852" h="3645427">
                <a:moveTo>
                  <a:pt x="3610544" y="303629"/>
                </a:moveTo>
                <a:cubicBezTo>
                  <a:pt x="3711726" y="27587"/>
                  <a:pt x="3687018" y="78493"/>
                  <a:pt x="3709878" y="0"/>
                </a:cubicBezTo>
                <a:cubicBezTo>
                  <a:pt x="3897469" y="48634"/>
                  <a:pt x="3947600" y="43867"/>
                  <a:pt x="4233485" y="89841"/>
                </a:cubicBezTo>
                <a:lnTo>
                  <a:pt x="5441852" y="275858"/>
                </a:lnTo>
                <a:cubicBezTo>
                  <a:pt x="5225547" y="1386634"/>
                  <a:pt x="5046471" y="2497413"/>
                  <a:pt x="5128061" y="3645427"/>
                </a:cubicBezTo>
                <a:lnTo>
                  <a:pt x="4846639" y="3575939"/>
                </a:lnTo>
                <a:lnTo>
                  <a:pt x="2600687" y="3139030"/>
                </a:lnTo>
                <a:cubicBezTo>
                  <a:pt x="1317222" y="2976574"/>
                  <a:pt x="744677" y="3384782"/>
                  <a:pt x="0" y="3525396"/>
                </a:cubicBezTo>
                <a:lnTo>
                  <a:pt x="862989" y="1502078"/>
                </a:lnTo>
                <a:lnTo>
                  <a:pt x="2972678" y="1797468"/>
                </a:lnTo>
                <a:cubicBezTo>
                  <a:pt x="3055662" y="1806396"/>
                  <a:pt x="3091891" y="1736841"/>
                  <a:pt x="3119453" y="1665774"/>
                </a:cubicBezTo>
                <a:lnTo>
                  <a:pt x="3610544" y="303629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304452" y="8610280"/>
            <a:ext cx="1336520" cy="913767"/>
            <a:chOff x="12066134" y="2609855"/>
            <a:chExt cx="7044548" cy="4816296"/>
          </a:xfrm>
        </p:grpSpPr>
        <p:sp>
          <p:nvSpPr>
            <p:cNvPr id="141" name="任意多边形 140"/>
            <p:cNvSpPr/>
            <p:nvPr/>
          </p:nvSpPr>
          <p:spPr bwMode="auto">
            <a:xfrm>
              <a:off x="15297875" y="2609855"/>
              <a:ext cx="3812807" cy="4813940"/>
            </a:xfrm>
            <a:custGeom>
              <a:avLst/>
              <a:gdLst>
                <a:gd name="connsiteX0" fmla="*/ 2767167 w 3812805"/>
                <a:gd name="connsiteY0" fmla="*/ 0 h 4815533"/>
                <a:gd name="connsiteX1" fmla="*/ 2808253 w 3812805"/>
                <a:gd name="connsiteY1" fmla="*/ 181144 h 4815533"/>
                <a:gd name="connsiteX2" fmla="*/ 2926177 w 3812805"/>
                <a:gd name="connsiteY2" fmla="*/ 150113 h 4815533"/>
                <a:gd name="connsiteX3" fmla="*/ 2969619 w 3812805"/>
                <a:gd name="connsiteY3" fmla="*/ 268032 h 4815533"/>
                <a:gd name="connsiteX4" fmla="*/ 3056507 w 3812805"/>
                <a:gd name="connsiteY4" fmla="*/ 342508 h 4815533"/>
                <a:gd name="connsiteX5" fmla="*/ 3378691 w 3812805"/>
                <a:gd name="connsiteY5" fmla="*/ 953284 h 4815533"/>
                <a:gd name="connsiteX6" fmla="*/ 2531053 w 3812805"/>
                <a:gd name="connsiteY6" fmla="*/ 1566464 h 4815533"/>
                <a:gd name="connsiteX7" fmla="*/ 3610257 w 3812805"/>
                <a:gd name="connsiteY7" fmla="*/ 2901360 h 4815533"/>
                <a:gd name="connsiteX8" fmla="*/ 3812805 w 3812805"/>
                <a:gd name="connsiteY8" fmla="*/ 3140302 h 4815533"/>
                <a:gd name="connsiteX9" fmla="*/ 3779333 w 3812805"/>
                <a:gd name="connsiteY9" fmla="*/ 3148958 h 4815533"/>
                <a:gd name="connsiteX10" fmla="*/ 3728077 w 3812805"/>
                <a:gd name="connsiteY10" fmla="*/ 3161531 h 4815533"/>
                <a:gd name="connsiteX11" fmla="*/ 3556117 w 3812805"/>
                <a:gd name="connsiteY11" fmla="*/ 3201244 h 4815533"/>
                <a:gd name="connsiteX12" fmla="*/ 2678239 w 3812805"/>
                <a:gd name="connsiteY12" fmla="*/ 3453103 h 4815533"/>
                <a:gd name="connsiteX13" fmla="*/ 2637595 w 3812805"/>
                <a:gd name="connsiteY13" fmla="*/ 3539485 h 4815533"/>
                <a:gd name="connsiteX14" fmla="*/ 3183747 w 3812805"/>
                <a:gd name="connsiteY14" fmla="*/ 4358710 h 4815533"/>
                <a:gd name="connsiteX15" fmla="*/ 3281457 w 3812805"/>
                <a:gd name="connsiteY15" fmla="*/ 4496092 h 4815533"/>
                <a:gd name="connsiteX16" fmla="*/ 3246287 w 3812805"/>
                <a:gd name="connsiteY16" fmla="*/ 4512928 h 4815533"/>
                <a:gd name="connsiteX17" fmla="*/ 1731959 w 3812805"/>
                <a:gd name="connsiteY17" fmla="*/ 4808070 h 4815533"/>
                <a:gd name="connsiteX18" fmla="*/ 0 w 3812805"/>
                <a:gd name="connsiteY18" fmla="*/ 1451440 h 4815533"/>
                <a:gd name="connsiteX19" fmla="*/ 2252185 w 3812805"/>
                <a:gd name="connsiteY19" fmla="*/ 1152298 h 4815533"/>
                <a:gd name="connsiteX20" fmla="*/ 1711413 w 3812805"/>
                <a:gd name="connsiteY20" fmla="*/ 327555 h 4815533"/>
                <a:gd name="connsiteX0" fmla="*/ 2767167 w 3812805"/>
                <a:gd name="connsiteY0" fmla="*/ 0 h 4808070"/>
                <a:gd name="connsiteX1" fmla="*/ 2808253 w 3812805"/>
                <a:gd name="connsiteY1" fmla="*/ 181144 h 4808070"/>
                <a:gd name="connsiteX2" fmla="*/ 2926177 w 3812805"/>
                <a:gd name="connsiteY2" fmla="*/ 150113 h 4808070"/>
                <a:gd name="connsiteX3" fmla="*/ 2969619 w 3812805"/>
                <a:gd name="connsiteY3" fmla="*/ 268032 h 4808070"/>
                <a:gd name="connsiteX4" fmla="*/ 3056507 w 3812805"/>
                <a:gd name="connsiteY4" fmla="*/ 342508 h 4808070"/>
                <a:gd name="connsiteX5" fmla="*/ 3378691 w 3812805"/>
                <a:gd name="connsiteY5" fmla="*/ 953284 h 4808070"/>
                <a:gd name="connsiteX6" fmla="*/ 2531053 w 3812805"/>
                <a:gd name="connsiteY6" fmla="*/ 1566464 h 4808070"/>
                <a:gd name="connsiteX7" fmla="*/ 3610257 w 3812805"/>
                <a:gd name="connsiteY7" fmla="*/ 2901360 h 4808070"/>
                <a:gd name="connsiteX8" fmla="*/ 3812805 w 3812805"/>
                <a:gd name="connsiteY8" fmla="*/ 3140302 h 4808070"/>
                <a:gd name="connsiteX9" fmla="*/ 3779333 w 3812805"/>
                <a:gd name="connsiteY9" fmla="*/ 3148958 h 4808070"/>
                <a:gd name="connsiteX10" fmla="*/ 3728077 w 3812805"/>
                <a:gd name="connsiteY10" fmla="*/ 3161531 h 4808070"/>
                <a:gd name="connsiteX11" fmla="*/ 3556117 w 3812805"/>
                <a:gd name="connsiteY11" fmla="*/ 3201244 h 4808070"/>
                <a:gd name="connsiteX12" fmla="*/ 2678239 w 3812805"/>
                <a:gd name="connsiteY12" fmla="*/ 3453103 h 4808070"/>
                <a:gd name="connsiteX13" fmla="*/ 2637595 w 3812805"/>
                <a:gd name="connsiteY13" fmla="*/ 3539485 h 4808070"/>
                <a:gd name="connsiteX14" fmla="*/ 3183747 w 3812805"/>
                <a:gd name="connsiteY14" fmla="*/ 4358710 h 4808070"/>
                <a:gd name="connsiteX15" fmla="*/ 3281457 w 3812805"/>
                <a:gd name="connsiteY15" fmla="*/ 4496092 h 4808070"/>
                <a:gd name="connsiteX16" fmla="*/ 1731959 w 3812805"/>
                <a:gd name="connsiteY16" fmla="*/ 4808070 h 4808070"/>
                <a:gd name="connsiteX17" fmla="*/ 0 w 3812805"/>
                <a:gd name="connsiteY17" fmla="*/ 1451440 h 4808070"/>
                <a:gd name="connsiteX18" fmla="*/ 2252185 w 3812805"/>
                <a:gd name="connsiteY18" fmla="*/ 1152298 h 4808070"/>
                <a:gd name="connsiteX19" fmla="*/ 1711413 w 3812805"/>
                <a:gd name="connsiteY19" fmla="*/ 327555 h 4808070"/>
                <a:gd name="connsiteX20" fmla="*/ 2767167 w 3812805"/>
                <a:gd name="connsiteY20" fmla="*/ 0 h 4808070"/>
                <a:gd name="connsiteX0" fmla="*/ 2767167 w 3812805"/>
                <a:gd name="connsiteY0" fmla="*/ 0 h 4813710"/>
                <a:gd name="connsiteX1" fmla="*/ 2808253 w 3812805"/>
                <a:gd name="connsiteY1" fmla="*/ 181144 h 4813710"/>
                <a:gd name="connsiteX2" fmla="*/ 2926177 w 3812805"/>
                <a:gd name="connsiteY2" fmla="*/ 150113 h 4813710"/>
                <a:gd name="connsiteX3" fmla="*/ 2969619 w 3812805"/>
                <a:gd name="connsiteY3" fmla="*/ 268032 h 4813710"/>
                <a:gd name="connsiteX4" fmla="*/ 3056507 w 3812805"/>
                <a:gd name="connsiteY4" fmla="*/ 342508 h 4813710"/>
                <a:gd name="connsiteX5" fmla="*/ 3378691 w 3812805"/>
                <a:gd name="connsiteY5" fmla="*/ 953284 h 4813710"/>
                <a:gd name="connsiteX6" fmla="*/ 2531053 w 3812805"/>
                <a:gd name="connsiteY6" fmla="*/ 1566464 h 4813710"/>
                <a:gd name="connsiteX7" fmla="*/ 3610257 w 3812805"/>
                <a:gd name="connsiteY7" fmla="*/ 2901360 h 4813710"/>
                <a:gd name="connsiteX8" fmla="*/ 3812805 w 3812805"/>
                <a:gd name="connsiteY8" fmla="*/ 3140302 h 4813710"/>
                <a:gd name="connsiteX9" fmla="*/ 3779333 w 3812805"/>
                <a:gd name="connsiteY9" fmla="*/ 3148958 h 4813710"/>
                <a:gd name="connsiteX10" fmla="*/ 3728077 w 3812805"/>
                <a:gd name="connsiteY10" fmla="*/ 3161531 h 4813710"/>
                <a:gd name="connsiteX11" fmla="*/ 3556117 w 3812805"/>
                <a:gd name="connsiteY11" fmla="*/ 3201244 h 4813710"/>
                <a:gd name="connsiteX12" fmla="*/ 2678239 w 3812805"/>
                <a:gd name="connsiteY12" fmla="*/ 3453103 h 4813710"/>
                <a:gd name="connsiteX13" fmla="*/ 2637595 w 3812805"/>
                <a:gd name="connsiteY13" fmla="*/ 3539485 h 4813710"/>
                <a:gd name="connsiteX14" fmla="*/ 3183747 w 3812805"/>
                <a:gd name="connsiteY14" fmla="*/ 4358710 h 4813710"/>
                <a:gd name="connsiteX15" fmla="*/ 3281457 w 3812805"/>
                <a:gd name="connsiteY15" fmla="*/ 4496092 h 4813710"/>
                <a:gd name="connsiteX16" fmla="*/ 1731959 w 3812805"/>
                <a:gd name="connsiteY16" fmla="*/ 4808070 h 4813710"/>
                <a:gd name="connsiteX17" fmla="*/ 0 w 3812805"/>
                <a:gd name="connsiteY17" fmla="*/ 1451440 h 4813710"/>
                <a:gd name="connsiteX18" fmla="*/ 2252185 w 3812805"/>
                <a:gd name="connsiteY18" fmla="*/ 1152298 h 4813710"/>
                <a:gd name="connsiteX19" fmla="*/ 1711413 w 3812805"/>
                <a:gd name="connsiteY19" fmla="*/ 327555 h 4813710"/>
                <a:gd name="connsiteX20" fmla="*/ 2767167 w 3812805"/>
                <a:gd name="connsiteY20" fmla="*/ 0 h 4813710"/>
                <a:gd name="connsiteX0" fmla="*/ 2767167 w 3812805"/>
                <a:gd name="connsiteY0" fmla="*/ 0 h 4813267"/>
                <a:gd name="connsiteX1" fmla="*/ 2808253 w 3812805"/>
                <a:gd name="connsiteY1" fmla="*/ 181144 h 4813267"/>
                <a:gd name="connsiteX2" fmla="*/ 2926177 w 3812805"/>
                <a:gd name="connsiteY2" fmla="*/ 150113 h 4813267"/>
                <a:gd name="connsiteX3" fmla="*/ 2969619 w 3812805"/>
                <a:gd name="connsiteY3" fmla="*/ 268032 h 4813267"/>
                <a:gd name="connsiteX4" fmla="*/ 3056507 w 3812805"/>
                <a:gd name="connsiteY4" fmla="*/ 342508 h 4813267"/>
                <a:gd name="connsiteX5" fmla="*/ 3378691 w 3812805"/>
                <a:gd name="connsiteY5" fmla="*/ 953284 h 4813267"/>
                <a:gd name="connsiteX6" fmla="*/ 2531053 w 3812805"/>
                <a:gd name="connsiteY6" fmla="*/ 1566464 h 4813267"/>
                <a:gd name="connsiteX7" fmla="*/ 3610257 w 3812805"/>
                <a:gd name="connsiteY7" fmla="*/ 2901360 h 4813267"/>
                <a:gd name="connsiteX8" fmla="*/ 3812805 w 3812805"/>
                <a:gd name="connsiteY8" fmla="*/ 3140302 h 4813267"/>
                <a:gd name="connsiteX9" fmla="*/ 3779333 w 3812805"/>
                <a:gd name="connsiteY9" fmla="*/ 3148958 h 4813267"/>
                <a:gd name="connsiteX10" fmla="*/ 3728077 w 3812805"/>
                <a:gd name="connsiteY10" fmla="*/ 3161531 h 4813267"/>
                <a:gd name="connsiteX11" fmla="*/ 3556117 w 3812805"/>
                <a:gd name="connsiteY11" fmla="*/ 3201244 h 4813267"/>
                <a:gd name="connsiteX12" fmla="*/ 2678239 w 3812805"/>
                <a:gd name="connsiteY12" fmla="*/ 3453103 h 4813267"/>
                <a:gd name="connsiteX13" fmla="*/ 2637595 w 3812805"/>
                <a:gd name="connsiteY13" fmla="*/ 3539485 h 4813267"/>
                <a:gd name="connsiteX14" fmla="*/ 3183747 w 3812805"/>
                <a:gd name="connsiteY14" fmla="*/ 4358710 h 4813267"/>
                <a:gd name="connsiteX15" fmla="*/ 3231255 w 3812805"/>
                <a:gd name="connsiteY15" fmla="*/ 4470986 h 4813267"/>
                <a:gd name="connsiteX16" fmla="*/ 1731959 w 3812805"/>
                <a:gd name="connsiteY16" fmla="*/ 4808070 h 4813267"/>
                <a:gd name="connsiteX17" fmla="*/ 0 w 3812805"/>
                <a:gd name="connsiteY17" fmla="*/ 1451440 h 4813267"/>
                <a:gd name="connsiteX18" fmla="*/ 2252185 w 3812805"/>
                <a:gd name="connsiteY18" fmla="*/ 1152298 h 4813267"/>
                <a:gd name="connsiteX19" fmla="*/ 1711413 w 3812805"/>
                <a:gd name="connsiteY19" fmla="*/ 327555 h 4813267"/>
                <a:gd name="connsiteX20" fmla="*/ 2767167 w 3812805"/>
                <a:gd name="connsiteY20" fmla="*/ 0 h 4813267"/>
                <a:gd name="connsiteX0" fmla="*/ 2767167 w 3812805"/>
                <a:gd name="connsiteY0" fmla="*/ 0 h 4813942"/>
                <a:gd name="connsiteX1" fmla="*/ 2808253 w 3812805"/>
                <a:gd name="connsiteY1" fmla="*/ 181144 h 4813942"/>
                <a:gd name="connsiteX2" fmla="*/ 2926177 w 3812805"/>
                <a:gd name="connsiteY2" fmla="*/ 150113 h 4813942"/>
                <a:gd name="connsiteX3" fmla="*/ 2969619 w 3812805"/>
                <a:gd name="connsiteY3" fmla="*/ 268032 h 4813942"/>
                <a:gd name="connsiteX4" fmla="*/ 3056507 w 3812805"/>
                <a:gd name="connsiteY4" fmla="*/ 342508 h 4813942"/>
                <a:gd name="connsiteX5" fmla="*/ 3378691 w 3812805"/>
                <a:gd name="connsiteY5" fmla="*/ 953284 h 4813942"/>
                <a:gd name="connsiteX6" fmla="*/ 2531053 w 3812805"/>
                <a:gd name="connsiteY6" fmla="*/ 1566464 h 4813942"/>
                <a:gd name="connsiteX7" fmla="*/ 3610257 w 3812805"/>
                <a:gd name="connsiteY7" fmla="*/ 2901360 h 4813942"/>
                <a:gd name="connsiteX8" fmla="*/ 3812805 w 3812805"/>
                <a:gd name="connsiteY8" fmla="*/ 3140302 h 4813942"/>
                <a:gd name="connsiteX9" fmla="*/ 3779333 w 3812805"/>
                <a:gd name="connsiteY9" fmla="*/ 3148958 h 4813942"/>
                <a:gd name="connsiteX10" fmla="*/ 3728077 w 3812805"/>
                <a:gd name="connsiteY10" fmla="*/ 3161531 h 4813942"/>
                <a:gd name="connsiteX11" fmla="*/ 3556117 w 3812805"/>
                <a:gd name="connsiteY11" fmla="*/ 3201244 h 4813942"/>
                <a:gd name="connsiteX12" fmla="*/ 2678239 w 3812805"/>
                <a:gd name="connsiteY12" fmla="*/ 3453103 h 4813942"/>
                <a:gd name="connsiteX13" fmla="*/ 2637595 w 3812805"/>
                <a:gd name="connsiteY13" fmla="*/ 3539485 h 4813942"/>
                <a:gd name="connsiteX14" fmla="*/ 3183747 w 3812805"/>
                <a:gd name="connsiteY14" fmla="*/ 4358710 h 4813942"/>
                <a:gd name="connsiteX15" fmla="*/ 3231255 w 3812805"/>
                <a:gd name="connsiteY15" fmla="*/ 4470986 h 4813942"/>
                <a:gd name="connsiteX16" fmla="*/ 1731959 w 3812805"/>
                <a:gd name="connsiteY16" fmla="*/ 4808070 h 4813942"/>
                <a:gd name="connsiteX17" fmla="*/ 0 w 3812805"/>
                <a:gd name="connsiteY17" fmla="*/ 1451440 h 4813942"/>
                <a:gd name="connsiteX18" fmla="*/ 2252185 w 3812805"/>
                <a:gd name="connsiteY18" fmla="*/ 1152298 h 4813942"/>
                <a:gd name="connsiteX19" fmla="*/ 1711413 w 3812805"/>
                <a:gd name="connsiteY19" fmla="*/ 327555 h 4813942"/>
                <a:gd name="connsiteX20" fmla="*/ 2767167 w 3812805"/>
                <a:gd name="connsiteY20" fmla="*/ 0 h 481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812805" h="4813942">
                  <a:moveTo>
                    <a:pt x="2767167" y="0"/>
                  </a:moveTo>
                  <a:lnTo>
                    <a:pt x="2808253" y="181144"/>
                  </a:lnTo>
                  <a:lnTo>
                    <a:pt x="2926177" y="150113"/>
                  </a:lnTo>
                  <a:lnTo>
                    <a:pt x="2969619" y="268032"/>
                  </a:lnTo>
                  <a:lnTo>
                    <a:pt x="3056507" y="342508"/>
                  </a:lnTo>
                  <a:lnTo>
                    <a:pt x="3378691" y="953284"/>
                  </a:lnTo>
                  <a:lnTo>
                    <a:pt x="2531053" y="1566464"/>
                  </a:lnTo>
                  <a:cubicBezTo>
                    <a:pt x="2895149" y="2011428"/>
                    <a:pt x="3241795" y="2456395"/>
                    <a:pt x="3610257" y="2901360"/>
                  </a:cubicBezTo>
                  <a:lnTo>
                    <a:pt x="3812805" y="3140302"/>
                  </a:lnTo>
                  <a:lnTo>
                    <a:pt x="3779333" y="3148958"/>
                  </a:lnTo>
                  <a:cubicBezTo>
                    <a:pt x="3750677" y="3156338"/>
                    <a:pt x="3730665" y="3161380"/>
                    <a:pt x="3728077" y="3161531"/>
                  </a:cubicBezTo>
                  <a:cubicBezTo>
                    <a:pt x="3697023" y="3163344"/>
                    <a:pt x="3612995" y="3189596"/>
                    <a:pt x="3556117" y="3201244"/>
                  </a:cubicBezTo>
                  <a:lnTo>
                    <a:pt x="2678239" y="3453103"/>
                  </a:lnTo>
                  <a:cubicBezTo>
                    <a:pt x="2642971" y="3472588"/>
                    <a:pt x="2623217" y="3498280"/>
                    <a:pt x="2637595" y="3539485"/>
                  </a:cubicBezTo>
                  <a:lnTo>
                    <a:pt x="3183747" y="4358710"/>
                  </a:lnTo>
                  <a:lnTo>
                    <a:pt x="3231255" y="4470986"/>
                  </a:lnTo>
                  <a:cubicBezTo>
                    <a:pt x="2752413" y="4612628"/>
                    <a:pt x="2248460" y="4854690"/>
                    <a:pt x="1731959" y="4808070"/>
                  </a:cubicBezTo>
                  <a:cubicBezTo>
                    <a:pt x="1158777" y="3695401"/>
                    <a:pt x="523531" y="2626170"/>
                    <a:pt x="0" y="1451440"/>
                  </a:cubicBezTo>
                  <a:lnTo>
                    <a:pt x="2252185" y="1152298"/>
                  </a:lnTo>
                  <a:lnTo>
                    <a:pt x="1711413" y="327555"/>
                  </a:lnTo>
                  <a:lnTo>
                    <a:pt x="2767167" y="0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2" name="任意多边形 141"/>
            <p:cNvSpPr/>
            <p:nvPr/>
          </p:nvSpPr>
          <p:spPr bwMode="auto">
            <a:xfrm>
              <a:off x="12066134" y="4056955"/>
              <a:ext cx="4302088" cy="3369196"/>
            </a:xfrm>
            <a:custGeom>
              <a:avLst/>
              <a:gdLst>
                <a:gd name="connsiteX0" fmla="*/ 3232040 w 4302088"/>
                <a:gd name="connsiteY0" fmla="*/ 0 h 3369196"/>
                <a:gd name="connsiteX1" fmla="*/ 3800355 w 4302088"/>
                <a:gd name="connsiteY1" fmla="*/ 1161911 h 3369196"/>
                <a:gd name="connsiteX2" fmla="*/ 3848228 w 4302088"/>
                <a:gd name="connsiteY2" fmla="*/ 1250404 h 3369196"/>
                <a:gd name="connsiteX3" fmla="*/ 3837094 w 4302088"/>
                <a:gd name="connsiteY3" fmla="*/ 1250873 h 3369196"/>
                <a:gd name="connsiteX4" fmla="*/ 3697155 w 4302088"/>
                <a:gd name="connsiteY4" fmla="*/ 1258418 h 3369196"/>
                <a:gd name="connsiteX5" fmla="*/ 3472488 w 4302088"/>
                <a:gd name="connsiteY5" fmla="*/ 1264471 h 3369196"/>
                <a:gd name="connsiteX6" fmla="*/ 2729341 w 4302088"/>
                <a:gd name="connsiteY6" fmla="*/ 1283492 h 3369196"/>
                <a:gd name="connsiteX7" fmla="*/ 2690627 w 4302088"/>
                <a:gd name="connsiteY7" fmla="*/ 1379821 h 3369196"/>
                <a:gd name="connsiteX8" fmla="*/ 2670531 w 4302088"/>
                <a:gd name="connsiteY8" fmla="*/ 1990897 h 3369196"/>
                <a:gd name="connsiteX9" fmla="*/ 2574856 w 4302088"/>
                <a:gd name="connsiteY9" fmla="*/ 3214890 h 3369196"/>
                <a:gd name="connsiteX10" fmla="*/ 2667576 w 4302088"/>
                <a:gd name="connsiteY10" fmla="*/ 3271907 h 3369196"/>
                <a:gd name="connsiteX11" fmla="*/ 3754893 w 4302088"/>
                <a:gd name="connsiteY11" fmla="*/ 3280469 h 3369196"/>
                <a:gd name="connsiteX12" fmla="*/ 3744573 w 4302088"/>
                <a:gd name="connsiteY12" fmla="*/ 2908023 h 3369196"/>
                <a:gd name="connsiteX13" fmla="*/ 4034807 w 4302088"/>
                <a:gd name="connsiteY13" fmla="*/ 2819925 h 3369196"/>
                <a:gd name="connsiteX14" fmla="*/ 4300197 w 4302088"/>
                <a:gd name="connsiteY14" fmla="*/ 3286820 h 3369196"/>
                <a:gd name="connsiteX15" fmla="*/ 4302088 w 4302088"/>
                <a:gd name="connsiteY15" fmla="*/ 3369196 h 3369196"/>
                <a:gd name="connsiteX16" fmla="*/ 1683044 w 4302088"/>
                <a:gd name="connsiteY16" fmla="*/ 3347157 h 3369196"/>
                <a:gd name="connsiteX17" fmla="*/ 548330 w 4302088"/>
                <a:gd name="connsiteY17" fmla="*/ 3325042 h 3369196"/>
                <a:gd name="connsiteX18" fmla="*/ 218 w 4302088"/>
                <a:gd name="connsiteY18" fmla="*/ 3247401 h 3369196"/>
                <a:gd name="connsiteX19" fmla="*/ 27753 w 4302088"/>
                <a:gd name="connsiteY19" fmla="*/ 59020 h 3369196"/>
                <a:gd name="connsiteX20" fmla="*/ 1092614 w 4302088"/>
                <a:gd name="connsiteY20" fmla="*/ 74136 h 3369196"/>
                <a:gd name="connsiteX21" fmla="*/ 2208706 w 4302088"/>
                <a:gd name="connsiteY21" fmla="*/ 43108 h 3369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302088" h="3369196">
                  <a:moveTo>
                    <a:pt x="3232040" y="0"/>
                  </a:moveTo>
                  <a:lnTo>
                    <a:pt x="3800355" y="1161911"/>
                  </a:lnTo>
                  <a:lnTo>
                    <a:pt x="3848228" y="1250404"/>
                  </a:lnTo>
                  <a:lnTo>
                    <a:pt x="3837094" y="1250873"/>
                  </a:lnTo>
                  <a:cubicBezTo>
                    <a:pt x="3788588" y="1253162"/>
                    <a:pt x="3741746" y="1255656"/>
                    <a:pt x="3697155" y="1258418"/>
                  </a:cubicBezTo>
                  <a:lnTo>
                    <a:pt x="3472488" y="1264471"/>
                  </a:lnTo>
                  <a:lnTo>
                    <a:pt x="2729341" y="1283492"/>
                  </a:lnTo>
                  <a:cubicBezTo>
                    <a:pt x="2679201" y="1289740"/>
                    <a:pt x="2688015" y="1330128"/>
                    <a:pt x="2690627" y="1379821"/>
                  </a:cubicBezTo>
                  <a:cubicBezTo>
                    <a:pt x="2730475" y="1585064"/>
                    <a:pt x="2736188" y="1791860"/>
                    <a:pt x="2670531" y="1990897"/>
                  </a:cubicBezTo>
                  <a:cubicBezTo>
                    <a:pt x="2665016" y="2133580"/>
                    <a:pt x="2398836" y="2429861"/>
                    <a:pt x="2574856" y="3214890"/>
                  </a:cubicBezTo>
                  <a:cubicBezTo>
                    <a:pt x="2596454" y="3247858"/>
                    <a:pt x="2603437" y="3269357"/>
                    <a:pt x="2667576" y="3271907"/>
                  </a:cubicBezTo>
                  <a:lnTo>
                    <a:pt x="3754893" y="3280469"/>
                  </a:lnTo>
                  <a:lnTo>
                    <a:pt x="3744573" y="2908023"/>
                  </a:lnTo>
                  <a:lnTo>
                    <a:pt x="4034807" y="2819925"/>
                  </a:lnTo>
                  <a:cubicBezTo>
                    <a:pt x="4091692" y="2928302"/>
                    <a:pt x="4222231" y="3158998"/>
                    <a:pt x="4300197" y="3286820"/>
                  </a:cubicBezTo>
                  <a:lnTo>
                    <a:pt x="4302088" y="3369196"/>
                  </a:lnTo>
                  <a:lnTo>
                    <a:pt x="1683044" y="3347157"/>
                  </a:lnTo>
                  <a:lnTo>
                    <a:pt x="548330" y="3325042"/>
                  </a:lnTo>
                  <a:lnTo>
                    <a:pt x="218" y="3247401"/>
                  </a:lnTo>
                  <a:cubicBezTo>
                    <a:pt x="-3018" y="2170125"/>
                    <a:pt x="30989" y="1136296"/>
                    <a:pt x="27753" y="59020"/>
                  </a:cubicBezTo>
                  <a:lnTo>
                    <a:pt x="1092614" y="74136"/>
                  </a:lnTo>
                  <a:lnTo>
                    <a:pt x="2208706" y="43108"/>
                  </a:lnTo>
                  <a:close/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7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>
            <a:off x="3453896" y="8839851"/>
            <a:ext cx="366296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600" b="1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龙马路</a:t>
            </a:r>
            <a:endParaRPr lang="zh-CN" altLang="en-US" dirty="0"/>
          </a:p>
        </p:txBody>
      </p:sp>
      <p:sp>
        <p:nvSpPr>
          <p:cNvPr id="146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>
            <a:off x="3255502" y="9030548"/>
            <a:ext cx="92333" cy="311156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石燕路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" name="组合 142"/>
          <p:cNvGrpSpPr/>
          <p:nvPr/>
        </p:nvGrpSpPr>
        <p:grpSpPr>
          <a:xfrm>
            <a:off x="1997109" y="8381858"/>
            <a:ext cx="1312862" cy="529208"/>
            <a:chOff x="2511730" y="7888153"/>
            <a:chExt cx="1312862" cy="529208"/>
          </a:xfrm>
        </p:grpSpPr>
        <p:sp>
          <p:nvSpPr>
            <p:cNvPr id="144" name="文本框 22"/>
            <p:cNvSpPr txBox="1">
              <a:spLocks noChangeArrowheads="1"/>
            </p:cNvSpPr>
            <p:nvPr/>
          </p:nvSpPr>
          <p:spPr bwMode="auto">
            <a:xfrm>
              <a:off x="2511730" y="7888153"/>
              <a:ext cx="12096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NJLSb070—22</a:t>
              </a:r>
              <a:endPara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管理单元图则</a:t>
              </a:r>
            </a:p>
          </p:txBody>
        </p:sp>
        <p:sp>
          <p:nvSpPr>
            <p:cNvPr id="145" name="任意多边形 35"/>
            <p:cNvSpPr/>
            <p:nvPr/>
          </p:nvSpPr>
          <p:spPr>
            <a:xfrm flipH="1" flipV="1">
              <a:off x="2539511" y="8260422"/>
              <a:ext cx="1285081" cy="156939"/>
            </a:xfrm>
            <a:custGeom>
              <a:avLst/>
              <a:gdLst>
                <a:gd name="connsiteX0" fmla="*/ 0 w 1209675"/>
                <a:gd name="connsiteY0" fmla="*/ 257175 h 257175"/>
                <a:gd name="connsiteX1" fmla="*/ 257175 w 1209675"/>
                <a:gd name="connsiteY1" fmla="*/ 0 h 257175"/>
                <a:gd name="connsiteX2" fmla="*/ 1209675 w 1209675"/>
                <a:gd name="connsiteY2" fmla="*/ 0 h 257175"/>
                <a:gd name="connsiteX0" fmla="*/ 0 w 1158875"/>
                <a:gd name="connsiteY0" fmla="*/ 0 h 131338"/>
                <a:gd name="connsiteX1" fmla="*/ 206375 w 1158875"/>
                <a:gd name="connsiteY1" fmla="*/ 131338 h 131338"/>
                <a:gd name="connsiteX2" fmla="*/ 1158875 w 1158875"/>
                <a:gd name="connsiteY2" fmla="*/ 131338 h 131338"/>
                <a:gd name="connsiteX0" fmla="*/ 0 w 1285081"/>
                <a:gd name="connsiteY0" fmla="*/ 0 h 133361"/>
                <a:gd name="connsiteX1" fmla="*/ 206375 w 1285081"/>
                <a:gd name="connsiteY1" fmla="*/ 131338 h 133361"/>
                <a:gd name="connsiteX2" fmla="*/ 1285081 w 1285081"/>
                <a:gd name="connsiteY2" fmla="*/ 133361 h 133361"/>
                <a:gd name="connsiteX0" fmla="*/ 0 w 1285081"/>
                <a:gd name="connsiteY0" fmla="*/ 0 h 133361"/>
                <a:gd name="connsiteX1" fmla="*/ 132556 w 1285081"/>
                <a:gd name="connsiteY1" fmla="*/ 131338 h 133361"/>
                <a:gd name="connsiteX2" fmla="*/ 1285081 w 1285081"/>
                <a:gd name="connsiteY2" fmla="*/ 133361 h 13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5081" h="133361">
                  <a:moveTo>
                    <a:pt x="0" y="0"/>
                  </a:moveTo>
                  <a:lnTo>
                    <a:pt x="132556" y="131338"/>
                  </a:lnTo>
                  <a:lnTo>
                    <a:pt x="1285081" y="133361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940019" y="7973592"/>
            <a:ext cx="1495184" cy="652546"/>
            <a:chOff x="2454214" y="7888502"/>
            <a:chExt cx="1495184" cy="652546"/>
          </a:xfrm>
        </p:grpSpPr>
        <p:sp>
          <p:nvSpPr>
            <p:cNvPr id="120" name="任意多边形 35"/>
            <p:cNvSpPr/>
            <p:nvPr/>
          </p:nvSpPr>
          <p:spPr>
            <a:xfrm flipH="1">
              <a:off x="2556492" y="8262804"/>
              <a:ext cx="1392906" cy="278244"/>
            </a:xfrm>
            <a:custGeom>
              <a:avLst/>
              <a:gdLst>
                <a:gd name="connsiteX0" fmla="*/ 0 w 1209675"/>
                <a:gd name="connsiteY0" fmla="*/ 257175 h 257175"/>
                <a:gd name="connsiteX1" fmla="*/ 257175 w 1209675"/>
                <a:gd name="connsiteY1" fmla="*/ 0 h 257175"/>
                <a:gd name="connsiteX2" fmla="*/ 1209675 w 1209675"/>
                <a:gd name="connsiteY2" fmla="*/ 0 h 257175"/>
                <a:gd name="connsiteX0" fmla="*/ 0 w 1080770"/>
                <a:gd name="connsiteY0" fmla="*/ 419022 h 419022"/>
                <a:gd name="connsiteX1" fmla="*/ 128270 w 1080770"/>
                <a:gd name="connsiteY1" fmla="*/ 0 h 419022"/>
                <a:gd name="connsiteX2" fmla="*/ 1080770 w 1080770"/>
                <a:gd name="connsiteY2" fmla="*/ 0 h 419022"/>
                <a:gd name="connsiteX0" fmla="*/ 0 w 1131043"/>
                <a:gd name="connsiteY0" fmla="*/ 590983 h 590983"/>
                <a:gd name="connsiteX1" fmla="*/ 178543 w 1131043"/>
                <a:gd name="connsiteY1" fmla="*/ 0 h 590983"/>
                <a:gd name="connsiteX2" fmla="*/ 1131043 w 1131043"/>
                <a:gd name="connsiteY2" fmla="*/ 0 h 590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1043" h="590983">
                  <a:moveTo>
                    <a:pt x="0" y="590983"/>
                  </a:moveTo>
                  <a:lnTo>
                    <a:pt x="178543" y="0"/>
                  </a:lnTo>
                  <a:lnTo>
                    <a:pt x="1131043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  <p:sp>
          <p:nvSpPr>
            <p:cNvPr id="119" name="文本框 22"/>
            <p:cNvSpPr txBox="1">
              <a:spLocks noChangeArrowheads="1"/>
            </p:cNvSpPr>
            <p:nvPr/>
          </p:nvSpPr>
          <p:spPr bwMode="auto">
            <a:xfrm>
              <a:off x="2454214" y="7888502"/>
              <a:ext cx="12096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NJLSb070—25</a:t>
              </a:r>
              <a:endPara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管理单元图则</a:t>
              </a:r>
            </a:p>
          </p:txBody>
        </p:sp>
      </p:grpSp>
      <p:sp>
        <p:nvSpPr>
          <p:cNvPr id="194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19487376">
            <a:off x="4529681" y="8958788"/>
            <a:ext cx="92333" cy="321904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pPr algn="l"/>
            <a:r>
              <a:rPr lang="en-US" altLang="zh-CN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341</a:t>
            </a:r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省道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2" name="文本框 1"/>
          <p:cNvSpPr txBox="1"/>
          <p:nvPr/>
        </p:nvSpPr>
        <p:spPr>
          <a:xfrm rot="860160">
            <a:off x="1094825" y="8276867"/>
            <a:ext cx="335531" cy="9233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762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石虎</a:t>
            </a:r>
            <a:r>
              <a:rPr lang="zh-CN" altLang="en-US" sz="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西路</a:t>
            </a:r>
            <a:endParaRPr lang="zh-CN" altLang="en-US" sz="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文本框 1">
            <a:extLst>
              <a:ext uri="{FF2B5EF4-FFF2-40B4-BE49-F238E27FC236}">
                <a16:creationId xmlns:a16="http://schemas.microsoft.com/office/drawing/2014/main" id="{74D2A531-9808-7A18-9473-C1A08C31A57E}"/>
              </a:ext>
            </a:extLst>
          </p:cNvPr>
          <p:cNvSpPr txBox="1"/>
          <p:nvPr/>
        </p:nvSpPr>
        <p:spPr>
          <a:xfrm rot="396913">
            <a:off x="1416211" y="8441743"/>
            <a:ext cx="92333" cy="262318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1200" b="1">
                <a:effectLst>
                  <a:glow rad="101600">
                    <a:schemeClr val="bg1"/>
                  </a:glow>
                </a:effectLst>
              </a:defRPr>
            </a:lvl1pPr>
          </a:lstStyle>
          <a:p>
            <a:r>
              <a:rPr lang="zh-CN" altLang="en-US" sz="600" dirty="0" smtClean="0"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观峰路</a:t>
            </a:r>
            <a:endParaRPr lang="zh-CN" altLang="en-US" sz="600" dirty="0">
              <a:effectLst>
                <a:glow rad="63500">
                  <a:schemeClr val="bg1"/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866936" y="8768463"/>
            <a:ext cx="1426578" cy="477266"/>
            <a:chOff x="2341041" y="7810937"/>
            <a:chExt cx="1426578" cy="477266"/>
          </a:xfrm>
        </p:grpSpPr>
        <p:sp>
          <p:nvSpPr>
            <p:cNvPr id="127" name="文本框 22"/>
            <p:cNvSpPr txBox="1">
              <a:spLocks noChangeArrowheads="1"/>
            </p:cNvSpPr>
            <p:nvPr/>
          </p:nvSpPr>
          <p:spPr bwMode="auto">
            <a:xfrm>
              <a:off x="2511730" y="7888153"/>
              <a:ext cx="120967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lang="en-US" altLang="zh-CN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NJLSb070—02</a:t>
              </a:r>
              <a:endPara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eaLnBrk="0" hangingPunct="0"/>
              <a:r>
                <a:rPr lang="zh-CN" altLang="en-US" sz="10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规划</a:t>
              </a:r>
              <a:r>
                <a:rPr lang="zh-CN" altLang="en-US" sz="1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管理单元图则</a:t>
              </a:r>
            </a:p>
          </p:txBody>
        </p:sp>
        <p:sp>
          <p:nvSpPr>
            <p:cNvPr id="128" name="任意多边形 35"/>
            <p:cNvSpPr/>
            <p:nvPr/>
          </p:nvSpPr>
          <p:spPr>
            <a:xfrm flipV="1">
              <a:off x="2341041" y="7810937"/>
              <a:ext cx="1426578" cy="451867"/>
            </a:xfrm>
            <a:custGeom>
              <a:avLst/>
              <a:gdLst>
                <a:gd name="connsiteX0" fmla="*/ 0 w 1209675"/>
                <a:gd name="connsiteY0" fmla="*/ 257175 h 257175"/>
                <a:gd name="connsiteX1" fmla="*/ 257175 w 1209675"/>
                <a:gd name="connsiteY1" fmla="*/ 0 h 257175"/>
                <a:gd name="connsiteX2" fmla="*/ 1209675 w 1209675"/>
                <a:gd name="connsiteY2" fmla="*/ 0 h 257175"/>
                <a:gd name="connsiteX0" fmla="*/ 0 w 1235075"/>
                <a:gd name="connsiteY0" fmla="*/ 0 h 196090"/>
                <a:gd name="connsiteX1" fmla="*/ 282575 w 1235075"/>
                <a:gd name="connsiteY1" fmla="*/ 196090 h 196090"/>
                <a:gd name="connsiteX2" fmla="*/ 1235075 w 1235075"/>
                <a:gd name="connsiteY2" fmla="*/ 196090 h 196090"/>
                <a:gd name="connsiteX0" fmla="*/ 0 w 1069853"/>
                <a:gd name="connsiteY0" fmla="*/ 424451 h 424451"/>
                <a:gd name="connsiteX1" fmla="*/ 117353 w 1069853"/>
                <a:gd name="connsiteY1" fmla="*/ 0 h 424451"/>
                <a:gd name="connsiteX2" fmla="*/ 1069853 w 1069853"/>
                <a:gd name="connsiteY2" fmla="*/ 0 h 424451"/>
                <a:gd name="connsiteX0" fmla="*/ 0 w 1080786"/>
                <a:gd name="connsiteY0" fmla="*/ 379934 h 379934"/>
                <a:gd name="connsiteX1" fmla="*/ 128286 w 1080786"/>
                <a:gd name="connsiteY1" fmla="*/ 0 h 379934"/>
                <a:gd name="connsiteX2" fmla="*/ 1080786 w 1080786"/>
                <a:gd name="connsiteY2" fmla="*/ 0 h 379934"/>
                <a:gd name="connsiteX0" fmla="*/ 0 w 1091720"/>
                <a:gd name="connsiteY0" fmla="*/ 383981 h 383981"/>
                <a:gd name="connsiteX1" fmla="*/ 139220 w 1091720"/>
                <a:gd name="connsiteY1" fmla="*/ 0 h 383981"/>
                <a:gd name="connsiteX2" fmla="*/ 1091720 w 1091720"/>
                <a:gd name="connsiteY2" fmla="*/ 0 h 383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1720" h="383981">
                  <a:moveTo>
                    <a:pt x="0" y="383981"/>
                  </a:moveTo>
                  <a:lnTo>
                    <a:pt x="139220" y="0"/>
                  </a:lnTo>
                  <a:lnTo>
                    <a:pt x="109172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  <a:headEnd type="oval" w="sm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noProof="1"/>
            </a:p>
          </p:txBody>
        </p:sp>
      </p:grpSp>
      <p:sp>
        <p:nvSpPr>
          <p:cNvPr id="92" name="文本框 91">
            <a:extLst>
              <a:ext uri="{FF2B5EF4-FFF2-40B4-BE49-F238E27FC236}">
                <a16:creationId xmlns:a16="http://schemas.microsoft.com/office/drawing/2014/main" id="{5BC6417A-AEF8-40BA-9B70-E16E1B76E1FB}"/>
              </a:ext>
            </a:extLst>
          </p:cNvPr>
          <p:cNvSpPr txBox="1"/>
          <p:nvPr/>
        </p:nvSpPr>
        <p:spPr>
          <a:xfrm rot="21397588">
            <a:off x="4043934" y="7802971"/>
            <a:ext cx="95103" cy="461665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zh-CN"/>
            </a:defPPr>
            <a:lvl1pPr algn="dist">
              <a:defRPr sz="600" b="1">
                <a:effectLst>
                  <a:glow rad="762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dirty="0"/>
              <a:t>341</a:t>
            </a:r>
            <a:r>
              <a:rPr lang="zh-CN" altLang="en-US" dirty="0"/>
              <a:t>省道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</TotalTime>
  <Words>524</Words>
  <Application>Microsoft Office PowerPoint</Application>
  <PresentationFormat>自定义</PresentationFormat>
  <Paragraphs>70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等线</vt:lpstr>
      <vt:lpstr>宋体</vt:lpstr>
      <vt:lpstr>微软雅黑</vt:lpstr>
      <vt:lpstr>Arial</vt:lpstr>
      <vt:lpstr>Calibri</vt:lpstr>
      <vt:lpstr>Times New Roman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蕾奥</cp:lastModifiedBy>
  <cp:revision>480</cp:revision>
  <cp:lastPrinted>2024-03-26T06:31:00Z</cp:lastPrinted>
  <dcterms:created xsi:type="dcterms:W3CDTF">2019-11-04T11:42:00Z</dcterms:created>
  <dcterms:modified xsi:type="dcterms:W3CDTF">2026-08-04T03:14:43Z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2019-10-16T08:00:00Z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2019-11-11T08:00:00Z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2052-12.1.0.25225</vt:lpwstr>
  </property>
</Properties>
</file>