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20104100" cy="10058400"/>
  <p:notesSz cx="14355763" cy="9926638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6332" userDrawn="1">
          <p15:clr>
            <a:srgbClr val="A4A3A4"/>
          </p15:clr>
        </p15:guide>
        <p15:guide id="3" orient="horz" pos="47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03" autoAdjust="0"/>
    <p:restoredTop sz="96331" autoAdjust="0"/>
  </p:normalViewPr>
  <p:slideViewPr>
    <p:cSldViewPr showGuides="1">
      <p:cViewPr varScale="1">
        <p:scale>
          <a:sx n="74" d="100"/>
          <a:sy n="74" d="100"/>
        </p:scale>
        <p:origin x="108" y="126"/>
      </p:cViewPr>
      <p:guideLst>
        <p:guide orient="horz" pos="3168"/>
        <p:guide pos="6332"/>
        <p:guide orient="horz" pos="475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686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686">
              <a:defRPr/>
            </a:pPr>
            <a:fld id="{C1DB716A-964D-4EB2-8D0E-86C29F8A49E2}" type="datetimeFigureOut">
              <a:rPr lang="zh-CN" altLang="en-US" smtClean="0"/>
              <a:pPr defTabSz="735686">
                <a:defRPr/>
              </a:pPr>
              <a:t>2026/8/5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161" marR="0" lvl="1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5686" marR="0" lvl="2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849" marR="0" lvl="3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2010" marR="0" lvl="4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686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686">
              <a:defRPr/>
            </a:pPr>
            <a:fld id="{213A655C-B1AC-4425-A5A8-AB2C31E5176D}" type="slidenum">
              <a:rPr lang="zh-CN" altLang="en-US" smtClean="0"/>
              <a:pPr defTabSz="735686"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2567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8/5/2026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8/5/2026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8/5/2026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8/5/2026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8/5/2026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8/5/2026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025-52126800</a:t>
            </a: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、本材料版权及解释权归南京市规划和自然资源局所有，未取得版权人的书面授权，谢绝改变、分发、发布或使用本材料图文资料。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4"/>
          <a:srcRect r="79277"/>
          <a:stretch/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 rotWithShape="1">
          <a:blip r:embed="rId5" cstate="print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7270"/>
          <a:stretch/>
        </p:blipFill>
        <p:spPr bwMode="auto">
          <a:xfrm>
            <a:off x="10052050" y="5797407"/>
            <a:ext cx="5122864" cy="427613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矩形 13"/>
          <p:cNvSpPr/>
          <p:nvPr/>
        </p:nvSpPr>
        <p:spPr>
          <a:xfrm>
            <a:off x="10052050" y="5789519"/>
            <a:ext cx="5122864" cy="4268881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object 4"/>
          <p:cNvSpPr txBox="1"/>
          <p:nvPr/>
        </p:nvSpPr>
        <p:spPr>
          <a:xfrm>
            <a:off x="10052050" y="9058223"/>
            <a:ext cx="5122864" cy="578172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八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11" name="object 5"/>
          <p:cNvSpPr txBox="1">
            <a:spLocks noChangeArrowheads="1"/>
          </p:cNvSpPr>
          <p:nvPr/>
        </p:nvSpPr>
        <p:spPr bwMode="auto">
          <a:xfrm>
            <a:off x="10966450" y="2297113"/>
            <a:ext cx="4267200" cy="474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143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南京未来科技城控制性详细规划</a:t>
            </a:r>
            <a:r>
              <a:rPr lang="en-US" altLang="zh-CN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》</a:t>
            </a:r>
          </a:p>
          <a:p>
            <a:pPr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NJNBg041—02</a:t>
            </a:r>
            <a:r>
              <a:rPr lang="zh-CN" altLang="en-US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规划管理单元图则修改</a:t>
            </a:r>
          </a:p>
        </p:txBody>
      </p:sp>
      <p:sp>
        <p:nvSpPr>
          <p:cNvPr id="16" name="object 7"/>
          <p:cNvSpPr txBox="1">
            <a:spLocks noChangeArrowheads="1"/>
          </p:cNvSpPr>
          <p:nvPr/>
        </p:nvSpPr>
        <p:spPr bwMode="auto">
          <a:xfrm>
            <a:off x="15844838" y="609600"/>
            <a:ext cx="3711575" cy="199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indent="-127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为进一步加强国有资产管理和利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用，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我局会同江宁区人民政府开展了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南京未来科技城控制性详细规划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》NJNBg041—02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规划管理单元图则修改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南京未来科技城控制性详细规划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》NJNBg041—02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规划管理单元图则修改成果向社会予以公布。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236358" y="1231948"/>
            <a:ext cx="1315786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02—11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块科研设计用地（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B29a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容积率≤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3.5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、建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40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%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、建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筑高度为≤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米、绿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%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02—19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块科研设计用地（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B29a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）容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积率≤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建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40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建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筑高度为≤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85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米、绿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</a:p>
        </p:txBody>
      </p:sp>
      <p:graphicFrame>
        <p:nvGraphicFramePr>
          <p:cNvPr id="29" name="表格 28">
            <a:extLst>
              <a:ext uri="{FF2B5EF4-FFF2-40B4-BE49-F238E27FC236}">
                <a16:creationId xmlns:a16="http://schemas.microsoft.com/office/drawing/2014/main" id="{830759D3-E25B-AD77-71FC-324B42EA8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595103"/>
              </p:ext>
            </p:extLst>
          </p:nvPr>
        </p:nvGraphicFramePr>
        <p:xfrm>
          <a:off x="16136726" y="9124553"/>
          <a:ext cx="3096344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35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0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南京市人民政府</a:t>
                      </a:r>
                      <a:endParaRPr kumimoji="1" lang="zh-CN" altLang="en-US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zh-CN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</a:t>
                      </a: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政复</a:t>
                      </a:r>
                      <a:r>
                        <a:rPr kumimoji="1" lang="zh-CN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〔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2026</a:t>
                      </a:r>
                      <a:r>
                        <a:rPr kumimoji="1" lang="zh-CN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〕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99</a:t>
                      </a:r>
                      <a:r>
                        <a:rPr kumimoji="1" lang="zh-CN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9" name="object 2"/>
          <p:cNvSpPr txBox="1">
            <a:spLocks noChangeArrowheads="1"/>
          </p:cNvSpPr>
          <p:nvPr/>
        </p:nvSpPr>
        <p:spPr bwMode="auto">
          <a:xfrm>
            <a:off x="0" y="363538"/>
            <a:ext cx="20104100" cy="285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南京未来科技城控制性详细规划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》NJNBg041—02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规划管理单元图则修改</a:t>
            </a:r>
          </a:p>
        </p:txBody>
      </p:sp>
      <p:sp>
        <p:nvSpPr>
          <p:cNvPr id="71" name="object 7"/>
          <p:cNvSpPr txBox="1">
            <a:spLocks noChangeArrowheads="1"/>
          </p:cNvSpPr>
          <p:nvPr/>
        </p:nvSpPr>
        <p:spPr bwMode="auto">
          <a:xfrm>
            <a:off x="5643563" y="925513"/>
            <a:ext cx="21748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图则修改内容</a:t>
            </a:r>
            <a:endParaRPr lang="en-US" altLang="en-US" sz="1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object 3"/>
          <p:cNvSpPr txBox="1"/>
          <p:nvPr/>
        </p:nvSpPr>
        <p:spPr>
          <a:xfrm>
            <a:off x="315913" y="1298575"/>
            <a:ext cx="4694237" cy="41549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indent="252000" algn="just" fontAlgn="auto">
              <a:lnSpc>
                <a:spcPct val="150000"/>
              </a:lnSpc>
              <a:defRPr/>
            </a:pPr>
            <a:r>
              <a:rPr lang="en-US" altLang="zh-CN" sz="900" spc="2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NJNBg041—02</a:t>
            </a:r>
            <a:r>
              <a:rPr lang="zh-CN" altLang="en-US" sz="900" spc="2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规划管理单元图则位于江宁区未来科技</a:t>
            </a:r>
            <a:r>
              <a:rPr lang="zh-CN" altLang="en-US" sz="900" spc="20" noProof="1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城中部</a:t>
            </a:r>
            <a:r>
              <a:rPr lang="zh-CN" altLang="en-US" sz="900" spc="2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，东至</a:t>
            </a:r>
            <a:r>
              <a:rPr lang="zh-CN" altLang="en-US" sz="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双龙大道</a:t>
            </a:r>
            <a:r>
              <a:rPr lang="zh-CN" altLang="en-US" sz="900" spc="2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、南至江云路、西</a:t>
            </a:r>
            <a:r>
              <a:rPr lang="zh-CN" altLang="en-US" sz="900" spc="2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至苏源大道</a:t>
            </a:r>
            <a:r>
              <a:rPr lang="zh-CN" altLang="en-US" sz="900" spc="20" noProof="1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、北</a:t>
            </a:r>
            <a:r>
              <a:rPr lang="zh-CN" altLang="en-US" sz="900" spc="2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至秣周东路，用地面积约</a:t>
            </a:r>
            <a:r>
              <a:rPr lang="en-US" altLang="zh-CN" sz="900" spc="2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53.29</a:t>
            </a:r>
            <a:r>
              <a:rPr lang="zh-CN" altLang="en-US" sz="900" spc="2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公顷。</a:t>
            </a:r>
          </a:p>
        </p:txBody>
      </p:sp>
      <p:pic>
        <p:nvPicPr>
          <p:cNvPr id="80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979613"/>
            <a:ext cx="3678238" cy="3052762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矩形 81"/>
          <p:cNvSpPr/>
          <p:nvPr/>
        </p:nvSpPr>
        <p:spPr>
          <a:xfrm>
            <a:off x="655638" y="1989138"/>
            <a:ext cx="3668712" cy="3043237"/>
          </a:xfrm>
          <a:prstGeom prst="rect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83" name="椭圆 82"/>
          <p:cNvSpPr/>
          <p:nvPr/>
        </p:nvSpPr>
        <p:spPr>
          <a:xfrm>
            <a:off x="2589929" y="3405706"/>
            <a:ext cx="136525" cy="136525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84" name="文本框 16"/>
          <p:cNvSpPr txBox="1">
            <a:spLocks noChangeArrowheads="1"/>
          </p:cNvSpPr>
          <p:nvPr/>
        </p:nvSpPr>
        <p:spPr bwMode="auto">
          <a:xfrm>
            <a:off x="2067637" y="3000834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NJNBg041—02</a:t>
            </a:r>
          </a:p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86" name="矩形 20"/>
          <p:cNvSpPr>
            <a:spLocks noChangeArrowheads="1"/>
          </p:cNvSpPr>
          <p:nvPr/>
        </p:nvSpPr>
        <p:spPr bwMode="auto">
          <a:xfrm>
            <a:off x="641350" y="5046663"/>
            <a:ext cx="36798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图则在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江宁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区的位置</a:t>
            </a:r>
          </a:p>
        </p:txBody>
      </p:sp>
      <p:sp>
        <p:nvSpPr>
          <p:cNvPr id="131" name="矩形 19"/>
          <p:cNvSpPr>
            <a:spLocks noChangeArrowheads="1"/>
          </p:cNvSpPr>
          <p:nvPr/>
        </p:nvSpPr>
        <p:spPr bwMode="auto">
          <a:xfrm>
            <a:off x="644525" y="9493696"/>
            <a:ext cx="367982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图则在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NJNBg041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控规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单元的位置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1249D0D-5BFF-9277-63E0-63C7995906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9002" y="5403122"/>
            <a:ext cx="3685079" cy="4085371"/>
          </a:xfrm>
          <a:prstGeom prst="rect">
            <a:avLst/>
          </a:prstGeom>
        </p:spPr>
      </p:pic>
      <p:sp>
        <p:nvSpPr>
          <p:cNvPr id="5" name="文本框 22">
            <a:extLst>
              <a:ext uri="{FF2B5EF4-FFF2-40B4-BE49-F238E27FC236}">
                <a16:creationId xmlns:a16="http://schemas.microsoft.com/office/drawing/2014/main" id="{61ED6183-2E3F-2CB2-0945-1813CC565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74" y="7570084"/>
            <a:ext cx="124644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NJNBg041—02</a:t>
            </a:r>
          </a:p>
          <a:p>
            <a:pPr algn="ctr" eaLnBrk="0" hangingPunct="0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10" name="任意多边形 35">
            <a:extLst>
              <a:ext uri="{FF2B5EF4-FFF2-40B4-BE49-F238E27FC236}">
                <a16:creationId xmlns:a16="http://schemas.microsoft.com/office/drawing/2014/main" id="{65A9FA81-25F6-0CAE-7F37-B865EBBDB5FB}"/>
              </a:ext>
            </a:extLst>
          </p:cNvPr>
          <p:cNvSpPr/>
          <p:nvPr/>
        </p:nvSpPr>
        <p:spPr>
          <a:xfrm flipV="1">
            <a:off x="2321417" y="7329928"/>
            <a:ext cx="1334087" cy="604886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  <a:gd name="csX0" fmla="*/ 0 w 1391863"/>
              <a:gd name="csY0" fmla="*/ 257175 h 257175"/>
              <a:gd name="csX1" fmla="*/ 257175 w 1391863"/>
              <a:gd name="csY1" fmla="*/ 0 h 257175"/>
              <a:gd name="csX2" fmla="*/ 1391863 w 1391863"/>
              <a:gd name="csY2" fmla="*/ 1350 h 2571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391863" h="257175">
                <a:moveTo>
                  <a:pt x="0" y="257175"/>
                </a:moveTo>
                <a:lnTo>
                  <a:pt x="257175" y="0"/>
                </a:lnTo>
                <a:lnTo>
                  <a:pt x="1391863" y="135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196A4FE-C0D3-DF4B-B255-8EA444EAE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9794" y="6087091"/>
            <a:ext cx="8723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NJNBg041</a:t>
            </a:r>
          </a:p>
          <a:p>
            <a:pPr algn="ctr"/>
            <a:r>
              <a:rPr lang="zh-CN" altLang="en-US" sz="1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控规单元</a:t>
            </a:r>
          </a:p>
        </p:txBody>
      </p:sp>
      <p:sp>
        <p:nvSpPr>
          <p:cNvPr id="19" name="任意多边形 155">
            <a:extLst>
              <a:ext uri="{FF2B5EF4-FFF2-40B4-BE49-F238E27FC236}">
                <a16:creationId xmlns:a16="http://schemas.microsoft.com/office/drawing/2014/main" id="{2F7C31C7-C3FE-3CF2-46AA-D765150FD29C}"/>
              </a:ext>
            </a:extLst>
          </p:cNvPr>
          <p:cNvSpPr/>
          <p:nvPr/>
        </p:nvSpPr>
        <p:spPr>
          <a:xfrm>
            <a:off x="2951732" y="6446571"/>
            <a:ext cx="1015642" cy="162844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9675" h="257175">
                <a:moveTo>
                  <a:pt x="0" y="257175"/>
                </a:moveTo>
                <a:lnTo>
                  <a:pt x="257175" y="0"/>
                </a:lnTo>
                <a:lnTo>
                  <a:pt x="120967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21F8784-60FA-F732-51AB-C43D64BA61DD}"/>
              </a:ext>
            </a:extLst>
          </p:cNvPr>
          <p:cNvSpPr/>
          <p:nvPr/>
        </p:nvSpPr>
        <p:spPr>
          <a:xfrm>
            <a:off x="640131" y="5383835"/>
            <a:ext cx="3685077" cy="4104472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42EA18BA-641C-096D-E506-B14822AD7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3527" y="2156617"/>
            <a:ext cx="9413697" cy="6521812"/>
          </a:xfrm>
          <a:prstGeom prst="rect">
            <a:avLst/>
          </a:prstGeom>
        </p:spPr>
      </p:pic>
      <p:sp>
        <p:nvSpPr>
          <p:cNvPr id="37" name="任意多边形: 形状 36">
            <a:extLst>
              <a:ext uri="{FF2B5EF4-FFF2-40B4-BE49-F238E27FC236}">
                <a16:creationId xmlns:a16="http://schemas.microsoft.com/office/drawing/2014/main" id="{816BBA1F-4E7F-22CD-AF14-A99E36A8D38D}"/>
              </a:ext>
            </a:extLst>
          </p:cNvPr>
          <p:cNvSpPr/>
          <p:nvPr/>
        </p:nvSpPr>
        <p:spPr>
          <a:xfrm>
            <a:off x="7053526" y="2082704"/>
            <a:ext cx="9413697" cy="6655085"/>
          </a:xfrm>
          <a:custGeom>
            <a:avLst/>
            <a:gdLst>
              <a:gd name="csX0" fmla="*/ 8148947 w 9397039"/>
              <a:gd name="csY0" fmla="*/ 2825813 h 6655085"/>
              <a:gd name="csX1" fmla="*/ 8042703 w 9397039"/>
              <a:gd name="csY1" fmla="*/ 2852374 h 6655085"/>
              <a:gd name="csX2" fmla="*/ 7338835 w 9397039"/>
              <a:gd name="csY2" fmla="*/ 3114665 h 6655085"/>
              <a:gd name="csX3" fmla="*/ 7604445 w 9397039"/>
              <a:gd name="csY3" fmla="*/ 3782011 h 6655085"/>
              <a:gd name="csX4" fmla="*/ 7269111 w 9397039"/>
              <a:gd name="csY4" fmla="*/ 3908177 h 6655085"/>
              <a:gd name="csX5" fmla="*/ 7013462 w 9397039"/>
              <a:gd name="csY5" fmla="*/ 3234188 h 6655085"/>
              <a:gd name="csX6" fmla="*/ 6684769 w 9397039"/>
              <a:gd name="csY6" fmla="*/ 3393556 h 6655085"/>
              <a:gd name="csX7" fmla="*/ 6638288 w 9397039"/>
              <a:gd name="csY7" fmla="*/ 3406837 h 6655085"/>
              <a:gd name="csX8" fmla="*/ 6296313 w 9397039"/>
              <a:gd name="csY8" fmla="*/ 3562882 h 6655085"/>
              <a:gd name="csX9" fmla="*/ 6216629 w 9397039"/>
              <a:gd name="csY9" fmla="*/ 3752130 h 6655085"/>
              <a:gd name="csX10" fmla="*/ 7255832 w 9397039"/>
              <a:gd name="csY10" fmla="*/ 4930776 h 6655085"/>
              <a:gd name="csX11" fmla="*/ 8646966 w 9397039"/>
              <a:gd name="csY11" fmla="*/ 4080822 h 6655085"/>
              <a:gd name="csX12" fmla="*/ 8660246 w 9397039"/>
              <a:gd name="csY12" fmla="*/ 4011100 h 6655085"/>
              <a:gd name="csX13" fmla="*/ 8454399 w 9397039"/>
              <a:gd name="csY13" fmla="*/ 3652526 h 6655085"/>
              <a:gd name="csX14" fmla="*/ 8148947 w 9397039"/>
              <a:gd name="csY14" fmla="*/ 2825813 h 6655085"/>
              <a:gd name="csX15" fmla="*/ 0 w 9397039"/>
              <a:gd name="csY15" fmla="*/ 0 h 6655085"/>
              <a:gd name="csX16" fmla="*/ 9397039 w 9397039"/>
              <a:gd name="csY16" fmla="*/ 0 h 6655085"/>
              <a:gd name="csX17" fmla="*/ 9397039 w 9397039"/>
              <a:gd name="csY17" fmla="*/ 6655085 h 6655085"/>
              <a:gd name="csX18" fmla="*/ 0 w 9397039"/>
              <a:gd name="csY18" fmla="*/ 6655085 h 6655085"/>
              <a:gd name="connsiteX0" fmla="*/ 8148947 w 9397039"/>
              <a:gd name="connsiteY0" fmla="*/ 2825813 h 6655085"/>
              <a:gd name="connsiteX1" fmla="*/ 8042703 w 9397039"/>
              <a:gd name="connsiteY1" fmla="*/ 2852374 h 6655085"/>
              <a:gd name="connsiteX2" fmla="*/ 7338835 w 9397039"/>
              <a:gd name="connsiteY2" fmla="*/ 3114665 h 6655085"/>
              <a:gd name="connsiteX3" fmla="*/ 7604445 w 9397039"/>
              <a:gd name="connsiteY3" fmla="*/ 3782011 h 6655085"/>
              <a:gd name="connsiteX4" fmla="*/ 7269111 w 9397039"/>
              <a:gd name="connsiteY4" fmla="*/ 3908177 h 6655085"/>
              <a:gd name="connsiteX5" fmla="*/ 6981769 w 9397039"/>
              <a:gd name="connsiteY5" fmla="*/ 3259588 h 6655085"/>
              <a:gd name="connsiteX6" fmla="*/ 6684769 w 9397039"/>
              <a:gd name="connsiteY6" fmla="*/ 3393556 h 6655085"/>
              <a:gd name="connsiteX7" fmla="*/ 6638288 w 9397039"/>
              <a:gd name="connsiteY7" fmla="*/ 3406837 h 6655085"/>
              <a:gd name="connsiteX8" fmla="*/ 6296313 w 9397039"/>
              <a:gd name="connsiteY8" fmla="*/ 3562882 h 6655085"/>
              <a:gd name="connsiteX9" fmla="*/ 6216629 w 9397039"/>
              <a:gd name="connsiteY9" fmla="*/ 3752130 h 6655085"/>
              <a:gd name="connsiteX10" fmla="*/ 7255832 w 9397039"/>
              <a:gd name="connsiteY10" fmla="*/ 4930776 h 6655085"/>
              <a:gd name="connsiteX11" fmla="*/ 8646966 w 9397039"/>
              <a:gd name="connsiteY11" fmla="*/ 4080822 h 6655085"/>
              <a:gd name="connsiteX12" fmla="*/ 8660246 w 9397039"/>
              <a:gd name="connsiteY12" fmla="*/ 4011100 h 6655085"/>
              <a:gd name="connsiteX13" fmla="*/ 8454399 w 9397039"/>
              <a:gd name="connsiteY13" fmla="*/ 3652526 h 6655085"/>
              <a:gd name="connsiteX14" fmla="*/ 8148947 w 9397039"/>
              <a:gd name="connsiteY14" fmla="*/ 2825813 h 6655085"/>
              <a:gd name="connsiteX15" fmla="*/ 0 w 9397039"/>
              <a:gd name="connsiteY15" fmla="*/ 0 h 6655085"/>
              <a:gd name="connsiteX16" fmla="*/ 9397039 w 9397039"/>
              <a:gd name="connsiteY16" fmla="*/ 0 h 6655085"/>
              <a:gd name="connsiteX17" fmla="*/ 9397039 w 9397039"/>
              <a:gd name="connsiteY17" fmla="*/ 6655085 h 6655085"/>
              <a:gd name="connsiteX18" fmla="*/ 0 w 9397039"/>
              <a:gd name="connsiteY18" fmla="*/ 6655085 h 6655085"/>
              <a:gd name="connsiteX19" fmla="*/ 0 w 9397039"/>
              <a:gd name="connsiteY19" fmla="*/ 0 h 6655085"/>
              <a:gd name="connsiteX0" fmla="*/ 8148947 w 9397039"/>
              <a:gd name="connsiteY0" fmla="*/ 2825813 h 6655085"/>
              <a:gd name="connsiteX1" fmla="*/ 8042703 w 9397039"/>
              <a:gd name="connsiteY1" fmla="*/ 2852374 h 6655085"/>
              <a:gd name="connsiteX2" fmla="*/ 7338835 w 9397039"/>
              <a:gd name="connsiteY2" fmla="*/ 3114665 h 6655085"/>
              <a:gd name="connsiteX3" fmla="*/ 7604445 w 9397039"/>
              <a:gd name="connsiteY3" fmla="*/ 3782011 h 6655085"/>
              <a:gd name="connsiteX4" fmla="*/ 7243756 w 9397039"/>
              <a:gd name="connsiteY4" fmla="*/ 3927227 h 6655085"/>
              <a:gd name="connsiteX5" fmla="*/ 6981769 w 9397039"/>
              <a:gd name="connsiteY5" fmla="*/ 3259588 h 6655085"/>
              <a:gd name="connsiteX6" fmla="*/ 6684769 w 9397039"/>
              <a:gd name="connsiteY6" fmla="*/ 3393556 h 6655085"/>
              <a:gd name="connsiteX7" fmla="*/ 6638288 w 9397039"/>
              <a:gd name="connsiteY7" fmla="*/ 3406837 h 6655085"/>
              <a:gd name="connsiteX8" fmla="*/ 6296313 w 9397039"/>
              <a:gd name="connsiteY8" fmla="*/ 3562882 h 6655085"/>
              <a:gd name="connsiteX9" fmla="*/ 6216629 w 9397039"/>
              <a:gd name="connsiteY9" fmla="*/ 3752130 h 6655085"/>
              <a:gd name="connsiteX10" fmla="*/ 7255832 w 9397039"/>
              <a:gd name="connsiteY10" fmla="*/ 4930776 h 6655085"/>
              <a:gd name="connsiteX11" fmla="*/ 8646966 w 9397039"/>
              <a:gd name="connsiteY11" fmla="*/ 4080822 h 6655085"/>
              <a:gd name="connsiteX12" fmla="*/ 8660246 w 9397039"/>
              <a:gd name="connsiteY12" fmla="*/ 4011100 h 6655085"/>
              <a:gd name="connsiteX13" fmla="*/ 8454399 w 9397039"/>
              <a:gd name="connsiteY13" fmla="*/ 3652526 h 6655085"/>
              <a:gd name="connsiteX14" fmla="*/ 8148947 w 9397039"/>
              <a:gd name="connsiteY14" fmla="*/ 2825813 h 6655085"/>
              <a:gd name="connsiteX15" fmla="*/ 0 w 9397039"/>
              <a:gd name="connsiteY15" fmla="*/ 0 h 6655085"/>
              <a:gd name="connsiteX16" fmla="*/ 9397039 w 9397039"/>
              <a:gd name="connsiteY16" fmla="*/ 0 h 6655085"/>
              <a:gd name="connsiteX17" fmla="*/ 9397039 w 9397039"/>
              <a:gd name="connsiteY17" fmla="*/ 6655085 h 6655085"/>
              <a:gd name="connsiteX18" fmla="*/ 0 w 9397039"/>
              <a:gd name="connsiteY18" fmla="*/ 6655085 h 6655085"/>
              <a:gd name="connsiteX19" fmla="*/ 0 w 9397039"/>
              <a:gd name="connsiteY19" fmla="*/ 0 h 6655085"/>
              <a:gd name="connsiteX0" fmla="*/ 8148947 w 9397039"/>
              <a:gd name="connsiteY0" fmla="*/ 2825813 h 6655085"/>
              <a:gd name="connsiteX1" fmla="*/ 8042703 w 9397039"/>
              <a:gd name="connsiteY1" fmla="*/ 2852374 h 6655085"/>
              <a:gd name="connsiteX2" fmla="*/ 7338835 w 9397039"/>
              <a:gd name="connsiteY2" fmla="*/ 3114665 h 6655085"/>
              <a:gd name="connsiteX3" fmla="*/ 7560074 w 9397039"/>
              <a:gd name="connsiteY3" fmla="*/ 3801061 h 6655085"/>
              <a:gd name="connsiteX4" fmla="*/ 7243756 w 9397039"/>
              <a:gd name="connsiteY4" fmla="*/ 3927227 h 6655085"/>
              <a:gd name="connsiteX5" fmla="*/ 6981769 w 9397039"/>
              <a:gd name="connsiteY5" fmla="*/ 3259588 h 6655085"/>
              <a:gd name="connsiteX6" fmla="*/ 6684769 w 9397039"/>
              <a:gd name="connsiteY6" fmla="*/ 3393556 h 6655085"/>
              <a:gd name="connsiteX7" fmla="*/ 6638288 w 9397039"/>
              <a:gd name="connsiteY7" fmla="*/ 3406837 h 6655085"/>
              <a:gd name="connsiteX8" fmla="*/ 6296313 w 9397039"/>
              <a:gd name="connsiteY8" fmla="*/ 3562882 h 6655085"/>
              <a:gd name="connsiteX9" fmla="*/ 6216629 w 9397039"/>
              <a:gd name="connsiteY9" fmla="*/ 3752130 h 6655085"/>
              <a:gd name="connsiteX10" fmla="*/ 7255832 w 9397039"/>
              <a:gd name="connsiteY10" fmla="*/ 4930776 h 6655085"/>
              <a:gd name="connsiteX11" fmla="*/ 8646966 w 9397039"/>
              <a:gd name="connsiteY11" fmla="*/ 4080822 h 6655085"/>
              <a:gd name="connsiteX12" fmla="*/ 8660246 w 9397039"/>
              <a:gd name="connsiteY12" fmla="*/ 4011100 h 6655085"/>
              <a:gd name="connsiteX13" fmla="*/ 8454399 w 9397039"/>
              <a:gd name="connsiteY13" fmla="*/ 3652526 h 6655085"/>
              <a:gd name="connsiteX14" fmla="*/ 8148947 w 9397039"/>
              <a:gd name="connsiteY14" fmla="*/ 2825813 h 6655085"/>
              <a:gd name="connsiteX15" fmla="*/ 0 w 9397039"/>
              <a:gd name="connsiteY15" fmla="*/ 0 h 6655085"/>
              <a:gd name="connsiteX16" fmla="*/ 9397039 w 9397039"/>
              <a:gd name="connsiteY16" fmla="*/ 0 h 6655085"/>
              <a:gd name="connsiteX17" fmla="*/ 9397039 w 9397039"/>
              <a:gd name="connsiteY17" fmla="*/ 6655085 h 6655085"/>
              <a:gd name="connsiteX18" fmla="*/ 0 w 9397039"/>
              <a:gd name="connsiteY18" fmla="*/ 6655085 h 6655085"/>
              <a:gd name="connsiteX19" fmla="*/ 0 w 9397039"/>
              <a:gd name="connsiteY19" fmla="*/ 0 h 6655085"/>
              <a:gd name="connsiteX0" fmla="*/ 8148947 w 9397039"/>
              <a:gd name="connsiteY0" fmla="*/ 2825813 h 6655085"/>
              <a:gd name="connsiteX1" fmla="*/ 8042703 w 9397039"/>
              <a:gd name="connsiteY1" fmla="*/ 2852374 h 6655085"/>
              <a:gd name="connsiteX2" fmla="*/ 7313480 w 9397039"/>
              <a:gd name="connsiteY2" fmla="*/ 3114665 h 6655085"/>
              <a:gd name="connsiteX3" fmla="*/ 7560074 w 9397039"/>
              <a:gd name="connsiteY3" fmla="*/ 3801061 h 6655085"/>
              <a:gd name="connsiteX4" fmla="*/ 7243756 w 9397039"/>
              <a:gd name="connsiteY4" fmla="*/ 3927227 h 6655085"/>
              <a:gd name="connsiteX5" fmla="*/ 6981769 w 9397039"/>
              <a:gd name="connsiteY5" fmla="*/ 3259588 h 6655085"/>
              <a:gd name="connsiteX6" fmla="*/ 6684769 w 9397039"/>
              <a:gd name="connsiteY6" fmla="*/ 3393556 h 6655085"/>
              <a:gd name="connsiteX7" fmla="*/ 6638288 w 9397039"/>
              <a:gd name="connsiteY7" fmla="*/ 3406837 h 6655085"/>
              <a:gd name="connsiteX8" fmla="*/ 6296313 w 9397039"/>
              <a:gd name="connsiteY8" fmla="*/ 3562882 h 6655085"/>
              <a:gd name="connsiteX9" fmla="*/ 6216629 w 9397039"/>
              <a:gd name="connsiteY9" fmla="*/ 3752130 h 6655085"/>
              <a:gd name="connsiteX10" fmla="*/ 7255832 w 9397039"/>
              <a:gd name="connsiteY10" fmla="*/ 4930776 h 6655085"/>
              <a:gd name="connsiteX11" fmla="*/ 8646966 w 9397039"/>
              <a:gd name="connsiteY11" fmla="*/ 4080822 h 6655085"/>
              <a:gd name="connsiteX12" fmla="*/ 8660246 w 9397039"/>
              <a:gd name="connsiteY12" fmla="*/ 4011100 h 6655085"/>
              <a:gd name="connsiteX13" fmla="*/ 8454399 w 9397039"/>
              <a:gd name="connsiteY13" fmla="*/ 3652526 h 6655085"/>
              <a:gd name="connsiteX14" fmla="*/ 8148947 w 9397039"/>
              <a:gd name="connsiteY14" fmla="*/ 2825813 h 6655085"/>
              <a:gd name="connsiteX15" fmla="*/ 0 w 9397039"/>
              <a:gd name="connsiteY15" fmla="*/ 0 h 6655085"/>
              <a:gd name="connsiteX16" fmla="*/ 9397039 w 9397039"/>
              <a:gd name="connsiteY16" fmla="*/ 0 h 6655085"/>
              <a:gd name="connsiteX17" fmla="*/ 9397039 w 9397039"/>
              <a:gd name="connsiteY17" fmla="*/ 6655085 h 6655085"/>
              <a:gd name="connsiteX18" fmla="*/ 0 w 9397039"/>
              <a:gd name="connsiteY18" fmla="*/ 6655085 h 6655085"/>
              <a:gd name="connsiteX19" fmla="*/ 0 w 9397039"/>
              <a:gd name="connsiteY19" fmla="*/ 0 h 6655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397039" h="6655085">
                <a:moveTo>
                  <a:pt x="8148947" y="2825813"/>
                </a:moveTo>
                <a:lnTo>
                  <a:pt x="8042703" y="2852374"/>
                </a:lnTo>
                <a:lnTo>
                  <a:pt x="7313480" y="3114665"/>
                </a:lnTo>
                <a:lnTo>
                  <a:pt x="7560074" y="3801061"/>
                </a:lnTo>
                <a:lnTo>
                  <a:pt x="7243756" y="3927227"/>
                </a:lnTo>
                <a:lnTo>
                  <a:pt x="6981769" y="3259588"/>
                </a:lnTo>
                <a:lnTo>
                  <a:pt x="6684769" y="3393556"/>
                </a:lnTo>
                <a:lnTo>
                  <a:pt x="6638288" y="3406837"/>
                </a:lnTo>
                <a:cubicBezTo>
                  <a:pt x="6517656" y="3457745"/>
                  <a:pt x="6416944" y="3511974"/>
                  <a:pt x="6296313" y="3562882"/>
                </a:cubicBezTo>
                <a:cubicBezTo>
                  <a:pt x="6133626" y="3625965"/>
                  <a:pt x="6196709" y="3715609"/>
                  <a:pt x="6216629" y="3752130"/>
                </a:cubicBezTo>
                <a:lnTo>
                  <a:pt x="7255832" y="4930776"/>
                </a:lnTo>
                <a:lnTo>
                  <a:pt x="8646966" y="4080822"/>
                </a:lnTo>
                <a:cubicBezTo>
                  <a:pt x="8651393" y="4057581"/>
                  <a:pt x="8679060" y="4050943"/>
                  <a:pt x="8660246" y="4011100"/>
                </a:cubicBezTo>
                <a:lnTo>
                  <a:pt x="8454399" y="3652526"/>
                </a:lnTo>
                <a:cubicBezTo>
                  <a:pt x="8352582" y="3426757"/>
                  <a:pt x="8217564" y="3108024"/>
                  <a:pt x="8148947" y="2825813"/>
                </a:cubicBezTo>
                <a:close/>
                <a:moveTo>
                  <a:pt x="0" y="0"/>
                </a:moveTo>
                <a:lnTo>
                  <a:pt x="9397039" y="0"/>
                </a:lnTo>
                <a:lnTo>
                  <a:pt x="9397039" y="6655085"/>
                </a:lnTo>
                <a:lnTo>
                  <a:pt x="0" y="6655085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txBody>
          <a:bodyPr wrap="square">
            <a:noAutofit/>
          </a:bodyPr>
          <a:lstStyle/>
          <a:p>
            <a:pPr>
              <a:buFont typeface="Arial" panose="020B0604020202020204" pitchFamily="34" charset="0"/>
            </a:pPr>
            <a:endParaRPr lang="zh-CN" altLang="en-US" sz="1000" b="1">
              <a:solidFill>
                <a:schemeClr val="bg1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92461241-7C89-27F1-B423-94697252A47A}"/>
              </a:ext>
            </a:extLst>
          </p:cNvPr>
          <p:cNvSpPr/>
          <p:nvPr/>
        </p:nvSpPr>
        <p:spPr>
          <a:xfrm>
            <a:off x="7484234" y="3395858"/>
            <a:ext cx="8612234" cy="4590376"/>
          </a:xfrm>
          <a:custGeom>
            <a:avLst/>
            <a:gdLst>
              <a:gd name="connsiteX0" fmla="*/ 0 w 2295525"/>
              <a:gd name="connsiteY0" fmla="*/ 12700 h 1238250"/>
              <a:gd name="connsiteX1" fmla="*/ 165100 w 2295525"/>
              <a:gd name="connsiteY1" fmla="*/ 0 h 1238250"/>
              <a:gd name="connsiteX2" fmla="*/ 2098675 w 2295525"/>
              <a:gd name="connsiteY2" fmla="*/ 9525 h 1238250"/>
              <a:gd name="connsiteX3" fmla="*/ 2120900 w 2295525"/>
              <a:gd name="connsiteY3" fmla="*/ 361950 h 1238250"/>
              <a:gd name="connsiteX4" fmla="*/ 2295525 w 2295525"/>
              <a:gd name="connsiteY4" fmla="*/ 736600 h 1238250"/>
              <a:gd name="connsiteX5" fmla="*/ 1492250 w 2295525"/>
              <a:gd name="connsiteY5" fmla="*/ 1238250 h 1238250"/>
              <a:gd name="connsiteX6" fmla="*/ 923925 w 2295525"/>
              <a:gd name="connsiteY6" fmla="*/ 523875 h 1238250"/>
              <a:gd name="connsiteX7" fmla="*/ 622300 w 2295525"/>
              <a:gd name="connsiteY7" fmla="*/ 603250 h 1238250"/>
              <a:gd name="connsiteX8" fmla="*/ 384175 w 2295525"/>
              <a:gd name="connsiteY8" fmla="*/ 739775 h 1238250"/>
              <a:gd name="connsiteX9" fmla="*/ 0 w 2295525"/>
              <a:gd name="connsiteY9" fmla="*/ 12700 h 1238250"/>
              <a:gd name="connsiteX0" fmla="*/ 0 w 2295525"/>
              <a:gd name="connsiteY0" fmla="*/ 12700 h 1238250"/>
              <a:gd name="connsiteX1" fmla="*/ 165100 w 2295525"/>
              <a:gd name="connsiteY1" fmla="*/ 0 h 1238250"/>
              <a:gd name="connsiteX2" fmla="*/ 2098675 w 2295525"/>
              <a:gd name="connsiteY2" fmla="*/ 9525 h 1238250"/>
              <a:gd name="connsiteX3" fmla="*/ 2120900 w 2295525"/>
              <a:gd name="connsiteY3" fmla="*/ 361950 h 1238250"/>
              <a:gd name="connsiteX4" fmla="*/ 2295525 w 2295525"/>
              <a:gd name="connsiteY4" fmla="*/ 736600 h 1238250"/>
              <a:gd name="connsiteX5" fmla="*/ 1492250 w 2295525"/>
              <a:gd name="connsiteY5" fmla="*/ 1238250 h 1238250"/>
              <a:gd name="connsiteX6" fmla="*/ 923925 w 2295525"/>
              <a:gd name="connsiteY6" fmla="*/ 523875 h 1238250"/>
              <a:gd name="connsiteX7" fmla="*/ 622300 w 2295525"/>
              <a:gd name="connsiteY7" fmla="*/ 603250 h 1238250"/>
              <a:gd name="connsiteX8" fmla="*/ 403287 w 2295525"/>
              <a:gd name="connsiteY8" fmla="*/ 741049 h 1238250"/>
              <a:gd name="connsiteX9" fmla="*/ 0 w 2295525"/>
              <a:gd name="connsiteY9" fmla="*/ 12700 h 1238250"/>
              <a:gd name="connsiteX0" fmla="*/ 0 w 2295525"/>
              <a:gd name="connsiteY0" fmla="*/ 12700 h 1238250"/>
              <a:gd name="connsiteX1" fmla="*/ 165100 w 2295525"/>
              <a:gd name="connsiteY1" fmla="*/ 0 h 1238250"/>
              <a:gd name="connsiteX2" fmla="*/ 2098675 w 2295525"/>
              <a:gd name="connsiteY2" fmla="*/ 9525 h 1238250"/>
              <a:gd name="connsiteX3" fmla="*/ 2120900 w 2295525"/>
              <a:gd name="connsiteY3" fmla="*/ 361950 h 1238250"/>
              <a:gd name="connsiteX4" fmla="*/ 2295525 w 2295525"/>
              <a:gd name="connsiteY4" fmla="*/ 736600 h 1238250"/>
              <a:gd name="connsiteX5" fmla="*/ 1492250 w 2295525"/>
              <a:gd name="connsiteY5" fmla="*/ 1238250 h 1238250"/>
              <a:gd name="connsiteX6" fmla="*/ 923925 w 2295525"/>
              <a:gd name="connsiteY6" fmla="*/ 523875 h 1238250"/>
              <a:gd name="connsiteX7" fmla="*/ 626122 w 2295525"/>
              <a:gd name="connsiteY7" fmla="*/ 618539 h 1238250"/>
              <a:gd name="connsiteX8" fmla="*/ 403287 w 2295525"/>
              <a:gd name="connsiteY8" fmla="*/ 741049 h 1238250"/>
              <a:gd name="connsiteX9" fmla="*/ 0 w 2295525"/>
              <a:gd name="connsiteY9" fmla="*/ 12700 h 1238250"/>
              <a:gd name="connsiteX0" fmla="*/ 0 w 2295525"/>
              <a:gd name="connsiteY0" fmla="*/ 12700 h 1238250"/>
              <a:gd name="connsiteX1" fmla="*/ 165100 w 2295525"/>
              <a:gd name="connsiteY1" fmla="*/ 0 h 1238250"/>
              <a:gd name="connsiteX2" fmla="*/ 2098675 w 2295525"/>
              <a:gd name="connsiteY2" fmla="*/ 9525 h 1238250"/>
              <a:gd name="connsiteX3" fmla="*/ 2120900 w 2295525"/>
              <a:gd name="connsiteY3" fmla="*/ 361950 h 1238250"/>
              <a:gd name="connsiteX4" fmla="*/ 2295525 w 2295525"/>
              <a:gd name="connsiteY4" fmla="*/ 736600 h 1238250"/>
              <a:gd name="connsiteX5" fmla="*/ 1492250 w 2295525"/>
              <a:gd name="connsiteY5" fmla="*/ 1238250 h 1238250"/>
              <a:gd name="connsiteX6" fmla="*/ 931570 w 2295525"/>
              <a:gd name="connsiteY6" fmla="*/ 523875 h 1238250"/>
              <a:gd name="connsiteX7" fmla="*/ 626122 w 2295525"/>
              <a:gd name="connsiteY7" fmla="*/ 618539 h 1238250"/>
              <a:gd name="connsiteX8" fmla="*/ 403287 w 2295525"/>
              <a:gd name="connsiteY8" fmla="*/ 741049 h 1238250"/>
              <a:gd name="connsiteX9" fmla="*/ 0 w 2295525"/>
              <a:gd name="connsiteY9" fmla="*/ 12700 h 1238250"/>
              <a:gd name="connsiteX0" fmla="*/ 0 w 2295525"/>
              <a:gd name="connsiteY0" fmla="*/ 12700 h 1238250"/>
              <a:gd name="connsiteX1" fmla="*/ 165100 w 2295525"/>
              <a:gd name="connsiteY1" fmla="*/ 0 h 1238250"/>
              <a:gd name="connsiteX2" fmla="*/ 2098675 w 2295525"/>
              <a:gd name="connsiteY2" fmla="*/ 9525 h 1238250"/>
              <a:gd name="connsiteX3" fmla="*/ 2120900 w 2295525"/>
              <a:gd name="connsiteY3" fmla="*/ 361950 h 1238250"/>
              <a:gd name="connsiteX4" fmla="*/ 2295525 w 2295525"/>
              <a:gd name="connsiteY4" fmla="*/ 736600 h 1238250"/>
              <a:gd name="connsiteX5" fmla="*/ 1492250 w 2295525"/>
              <a:gd name="connsiteY5" fmla="*/ 1238250 h 1238250"/>
              <a:gd name="connsiteX6" fmla="*/ 931570 w 2295525"/>
              <a:gd name="connsiteY6" fmla="*/ 523875 h 1238250"/>
              <a:gd name="connsiteX7" fmla="*/ 641411 w 2295525"/>
              <a:gd name="connsiteY7" fmla="*/ 613443 h 1238250"/>
              <a:gd name="connsiteX8" fmla="*/ 403287 w 2295525"/>
              <a:gd name="connsiteY8" fmla="*/ 741049 h 1238250"/>
              <a:gd name="connsiteX9" fmla="*/ 0 w 2295525"/>
              <a:gd name="connsiteY9" fmla="*/ 12700 h 1238250"/>
              <a:gd name="connsiteX0" fmla="*/ 0 w 2295525"/>
              <a:gd name="connsiteY0" fmla="*/ 12700 h 1228057"/>
              <a:gd name="connsiteX1" fmla="*/ 165100 w 2295525"/>
              <a:gd name="connsiteY1" fmla="*/ 0 h 1228057"/>
              <a:gd name="connsiteX2" fmla="*/ 2098675 w 2295525"/>
              <a:gd name="connsiteY2" fmla="*/ 9525 h 1228057"/>
              <a:gd name="connsiteX3" fmla="*/ 2120900 w 2295525"/>
              <a:gd name="connsiteY3" fmla="*/ 361950 h 1228057"/>
              <a:gd name="connsiteX4" fmla="*/ 2295525 w 2295525"/>
              <a:gd name="connsiteY4" fmla="*/ 736600 h 1228057"/>
              <a:gd name="connsiteX5" fmla="*/ 1517732 w 2295525"/>
              <a:gd name="connsiteY5" fmla="*/ 1228057 h 1228057"/>
              <a:gd name="connsiteX6" fmla="*/ 931570 w 2295525"/>
              <a:gd name="connsiteY6" fmla="*/ 523875 h 1228057"/>
              <a:gd name="connsiteX7" fmla="*/ 641411 w 2295525"/>
              <a:gd name="connsiteY7" fmla="*/ 613443 h 1228057"/>
              <a:gd name="connsiteX8" fmla="*/ 403287 w 2295525"/>
              <a:gd name="connsiteY8" fmla="*/ 741049 h 1228057"/>
              <a:gd name="connsiteX9" fmla="*/ 0 w 2295525"/>
              <a:gd name="connsiteY9" fmla="*/ 12700 h 1228057"/>
              <a:gd name="connsiteX0" fmla="*/ 0 w 2304019"/>
              <a:gd name="connsiteY0" fmla="*/ 12700 h 1228057"/>
              <a:gd name="connsiteX1" fmla="*/ 165100 w 2304019"/>
              <a:gd name="connsiteY1" fmla="*/ 0 h 1228057"/>
              <a:gd name="connsiteX2" fmla="*/ 2098675 w 2304019"/>
              <a:gd name="connsiteY2" fmla="*/ 9525 h 1228057"/>
              <a:gd name="connsiteX3" fmla="*/ 2120900 w 2304019"/>
              <a:gd name="connsiteY3" fmla="*/ 361950 h 1228057"/>
              <a:gd name="connsiteX4" fmla="*/ 2304019 w 2304019"/>
              <a:gd name="connsiteY4" fmla="*/ 736600 h 1228057"/>
              <a:gd name="connsiteX5" fmla="*/ 1517732 w 2304019"/>
              <a:gd name="connsiteY5" fmla="*/ 1228057 h 1228057"/>
              <a:gd name="connsiteX6" fmla="*/ 931570 w 2304019"/>
              <a:gd name="connsiteY6" fmla="*/ 523875 h 1228057"/>
              <a:gd name="connsiteX7" fmla="*/ 641411 w 2304019"/>
              <a:gd name="connsiteY7" fmla="*/ 613443 h 1228057"/>
              <a:gd name="connsiteX8" fmla="*/ 403287 w 2304019"/>
              <a:gd name="connsiteY8" fmla="*/ 741049 h 1228057"/>
              <a:gd name="connsiteX9" fmla="*/ 0 w 2304019"/>
              <a:gd name="connsiteY9" fmla="*/ 12700 h 1228057"/>
              <a:gd name="connsiteX0" fmla="*/ 0 w 2304019"/>
              <a:gd name="connsiteY0" fmla="*/ 12700 h 1228057"/>
              <a:gd name="connsiteX1" fmla="*/ 165100 w 2304019"/>
              <a:gd name="connsiteY1" fmla="*/ 0 h 1228057"/>
              <a:gd name="connsiteX2" fmla="*/ 2098675 w 2304019"/>
              <a:gd name="connsiteY2" fmla="*/ 9525 h 1228057"/>
              <a:gd name="connsiteX3" fmla="*/ 2131093 w 2304019"/>
              <a:gd name="connsiteY3" fmla="*/ 360251 h 1228057"/>
              <a:gd name="connsiteX4" fmla="*/ 2304019 w 2304019"/>
              <a:gd name="connsiteY4" fmla="*/ 736600 h 1228057"/>
              <a:gd name="connsiteX5" fmla="*/ 1517732 w 2304019"/>
              <a:gd name="connsiteY5" fmla="*/ 1228057 h 1228057"/>
              <a:gd name="connsiteX6" fmla="*/ 931570 w 2304019"/>
              <a:gd name="connsiteY6" fmla="*/ 523875 h 1228057"/>
              <a:gd name="connsiteX7" fmla="*/ 641411 w 2304019"/>
              <a:gd name="connsiteY7" fmla="*/ 613443 h 1228057"/>
              <a:gd name="connsiteX8" fmla="*/ 403287 w 2304019"/>
              <a:gd name="connsiteY8" fmla="*/ 741049 h 1228057"/>
              <a:gd name="connsiteX9" fmla="*/ 0 w 2304019"/>
              <a:gd name="connsiteY9" fmla="*/ 12700 h 1228057"/>
              <a:gd name="connsiteX0" fmla="*/ 0 w 2304019"/>
              <a:gd name="connsiteY0" fmla="*/ 12700 h 1228057"/>
              <a:gd name="connsiteX1" fmla="*/ 165100 w 2304019"/>
              <a:gd name="connsiteY1" fmla="*/ 0 h 1228057"/>
              <a:gd name="connsiteX2" fmla="*/ 2098675 w 2304019"/>
              <a:gd name="connsiteY2" fmla="*/ 9525 h 1228057"/>
              <a:gd name="connsiteX3" fmla="*/ 2131093 w 2304019"/>
              <a:gd name="connsiteY3" fmla="*/ 360251 h 1228057"/>
              <a:gd name="connsiteX4" fmla="*/ 2304019 w 2304019"/>
              <a:gd name="connsiteY4" fmla="*/ 736600 h 1228057"/>
              <a:gd name="connsiteX5" fmla="*/ 1517732 w 2304019"/>
              <a:gd name="connsiteY5" fmla="*/ 1228057 h 1228057"/>
              <a:gd name="connsiteX6" fmla="*/ 931570 w 2304019"/>
              <a:gd name="connsiteY6" fmla="*/ 523875 h 1228057"/>
              <a:gd name="connsiteX7" fmla="*/ 641411 w 2304019"/>
              <a:gd name="connsiteY7" fmla="*/ 613443 h 1228057"/>
              <a:gd name="connsiteX8" fmla="*/ 403287 w 2304019"/>
              <a:gd name="connsiteY8" fmla="*/ 741049 h 1228057"/>
              <a:gd name="connsiteX9" fmla="*/ 0 w 2304019"/>
              <a:gd name="connsiteY9" fmla="*/ 12700 h 1228057"/>
              <a:gd name="connsiteX0" fmla="*/ 0 w 2304019"/>
              <a:gd name="connsiteY0" fmla="*/ 12700 h 1228057"/>
              <a:gd name="connsiteX1" fmla="*/ 165100 w 2304019"/>
              <a:gd name="connsiteY1" fmla="*/ 0 h 1228057"/>
              <a:gd name="connsiteX2" fmla="*/ 2098675 w 2304019"/>
              <a:gd name="connsiteY2" fmla="*/ 9525 h 1228057"/>
              <a:gd name="connsiteX3" fmla="*/ 2131093 w 2304019"/>
              <a:gd name="connsiteY3" fmla="*/ 360251 h 1228057"/>
              <a:gd name="connsiteX4" fmla="*/ 2304019 w 2304019"/>
              <a:gd name="connsiteY4" fmla="*/ 736600 h 1228057"/>
              <a:gd name="connsiteX5" fmla="*/ 1517732 w 2304019"/>
              <a:gd name="connsiteY5" fmla="*/ 1228057 h 1228057"/>
              <a:gd name="connsiteX6" fmla="*/ 934968 w 2304019"/>
              <a:gd name="connsiteY6" fmla="*/ 533219 h 1228057"/>
              <a:gd name="connsiteX7" fmla="*/ 641411 w 2304019"/>
              <a:gd name="connsiteY7" fmla="*/ 613443 h 1228057"/>
              <a:gd name="connsiteX8" fmla="*/ 403287 w 2304019"/>
              <a:gd name="connsiteY8" fmla="*/ 741049 h 1228057"/>
              <a:gd name="connsiteX9" fmla="*/ 0 w 2304019"/>
              <a:gd name="connsiteY9" fmla="*/ 12700 h 1228057"/>
              <a:gd name="connsiteX0" fmla="*/ 0 w 2304019"/>
              <a:gd name="connsiteY0" fmla="*/ 12700 h 1228057"/>
              <a:gd name="connsiteX1" fmla="*/ 165100 w 2304019"/>
              <a:gd name="connsiteY1" fmla="*/ 0 h 1228057"/>
              <a:gd name="connsiteX2" fmla="*/ 2098675 w 2304019"/>
              <a:gd name="connsiteY2" fmla="*/ 9525 h 1228057"/>
              <a:gd name="connsiteX3" fmla="*/ 2131093 w 2304019"/>
              <a:gd name="connsiteY3" fmla="*/ 360251 h 1228057"/>
              <a:gd name="connsiteX4" fmla="*/ 2304019 w 2304019"/>
              <a:gd name="connsiteY4" fmla="*/ 736600 h 1228057"/>
              <a:gd name="connsiteX5" fmla="*/ 1517732 w 2304019"/>
              <a:gd name="connsiteY5" fmla="*/ 1228057 h 1228057"/>
              <a:gd name="connsiteX6" fmla="*/ 934968 w 2304019"/>
              <a:gd name="connsiteY6" fmla="*/ 533219 h 1228057"/>
              <a:gd name="connsiteX7" fmla="*/ 641411 w 2304019"/>
              <a:gd name="connsiteY7" fmla="*/ 613443 h 1228057"/>
              <a:gd name="connsiteX8" fmla="*/ 403287 w 2304019"/>
              <a:gd name="connsiteY8" fmla="*/ 741049 h 1228057"/>
              <a:gd name="connsiteX9" fmla="*/ 0 w 2304019"/>
              <a:gd name="connsiteY9" fmla="*/ 12700 h 1228057"/>
              <a:gd name="connsiteX0" fmla="*/ 0 w 2304019"/>
              <a:gd name="connsiteY0" fmla="*/ 12700 h 1228057"/>
              <a:gd name="connsiteX1" fmla="*/ 165100 w 2304019"/>
              <a:gd name="connsiteY1" fmla="*/ 0 h 1228057"/>
              <a:gd name="connsiteX2" fmla="*/ 2098675 w 2304019"/>
              <a:gd name="connsiteY2" fmla="*/ 9525 h 1228057"/>
              <a:gd name="connsiteX3" fmla="*/ 2131093 w 2304019"/>
              <a:gd name="connsiteY3" fmla="*/ 360251 h 1228057"/>
              <a:gd name="connsiteX4" fmla="*/ 2304019 w 2304019"/>
              <a:gd name="connsiteY4" fmla="*/ 736600 h 1228057"/>
              <a:gd name="connsiteX5" fmla="*/ 1517732 w 2304019"/>
              <a:gd name="connsiteY5" fmla="*/ 1228057 h 1228057"/>
              <a:gd name="connsiteX6" fmla="*/ 934968 w 2304019"/>
              <a:gd name="connsiteY6" fmla="*/ 533219 h 1228057"/>
              <a:gd name="connsiteX7" fmla="*/ 649905 w 2304019"/>
              <a:gd name="connsiteY7" fmla="*/ 614293 h 1228057"/>
              <a:gd name="connsiteX8" fmla="*/ 403287 w 2304019"/>
              <a:gd name="connsiteY8" fmla="*/ 741049 h 1228057"/>
              <a:gd name="connsiteX9" fmla="*/ 0 w 2304019"/>
              <a:gd name="connsiteY9" fmla="*/ 12700 h 1228057"/>
              <a:gd name="connsiteX0" fmla="*/ 0 w 2304019"/>
              <a:gd name="connsiteY0" fmla="*/ 12700 h 1228057"/>
              <a:gd name="connsiteX1" fmla="*/ 165100 w 2304019"/>
              <a:gd name="connsiteY1" fmla="*/ 0 h 1228057"/>
              <a:gd name="connsiteX2" fmla="*/ 2098675 w 2304019"/>
              <a:gd name="connsiteY2" fmla="*/ 9525 h 1228057"/>
              <a:gd name="connsiteX3" fmla="*/ 2131093 w 2304019"/>
              <a:gd name="connsiteY3" fmla="*/ 360251 h 1228057"/>
              <a:gd name="connsiteX4" fmla="*/ 2304019 w 2304019"/>
              <a:gd name="connsiteY4" fmla="*/ 736600 h 1228057"/>
              <a:gd name="connsiteX5" fmla="*/ 1517732 w 2304019"/>
              <a:gd name="connsiteY5" fmla="*/ 1228057 h 1228057"/>
              <a:gd name="connsiteX6" fmla="*/ 934968 w 2304019"/>
              <a:gd name="connsiteY6" fmla="*/ 533219 h 1228057"/>
              <a:gd name="connsiteX7" fmla="*/ 649905 w 2304019"/>
              <a:gd name="connsiteY7" fmla="*/ 614293 h 1228057"/>
              <a:gd name="connsiteX8" fmla="*/ 403287 w 2304019"/>
              <a:gd name="connsiteY8" fmla="*/ 741049 h 1228057"/>
              <a:gd name="connsiteX9" fmla="*/ 0 w 2304019"/>
              <a:gd name="connsiteY9" fmla="*/ 12700 h 1228057"/>
              <a:gd name="connsiteX0" fmla="*/ 0 w 2304019"/>
              <a:gd name="connsiteY0" fmla="*/ 12700 h 1228057"/>
              <a:gd name="connsiteX1" fmla="*/ 165100 w 2304019"/>
              <a:gd name="connsiteY1" fmla="*/ 0 h 1228057"/>
              <a:gd name="connsiteX2" fmla="*/ 2098675 w 2304019"/>
              <a:gd name="connsiteY2" fmla="*/ 9525 h 1228057"/>
              <a:gd name="connsiteX3" fmla="*/ 2131093 w 2304019"/>
              <a:gd name="connsiteY3" fmla="*/ 360251 h 1228057"/>
              <a:gd name="connsiteX4" fmla="*/ 2304019 w 2304019"/>
              <a:gd name="connsiteY4" fmla="*/ 736600 h 1228057"/>
              <a:gd name="connsiteX5" fmla="*/ 1517732 w 2304019"/>
              <a:gd name="connsiteY5" fmla="*/ 1228057 h 1228057"/>
              <a:gd name="connsiteX6" fmla="*/ 934968 w 2304019"/>
              <a:gd name="connsiteY6" fmla="*/ 533219 h 1228057"/>
              <a:gd name="connsiteX7" fmla="*/ 649905 w 2304019"/>
              <a:gd name="connsiteY7" fmla="*/ 614293 h 1228057"/>
              <a:gd name="connsiteX8" fmla="*/ 403287 w 2304019"/>
              <a:gd name="connsiteY8" fmla="*/ 741049 h 1228057"/>
              <a:gd name="connsiteX9" fmla="*/ 0 w 2304019"/>
              <a:gd name="connsiteY9" fmla="*/ 12700 h 122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04019" h="1228057">
                <a:moveTo>
                  <a:pt x="0" y="12700"/>
                </a:moveTo>
                <a:lnTo>
                  <a:pt x="165100" y="0"/>
                </a:lnTo>
                <a:lnTo>
                  <a:pt x="2098675" y="9525"/>
                </a:lnTo>
                <a:lnTo>
                  <a:pt x="2131093" y="360251"/>
                </a:lnTo>
                <a:cubicBezTo>
                  <a:pt x="2173446" y="502689"/>
                  <a:pt x="2246377" y="611150"/>
                  <a:pt x="2304019" y="736600"/>
                </a:cubicBezTo>
                <a:lnTo>
                  <a:pt x="1517732" y="1228057"/>
                </a:lnTo>
                <a:cubicBezTo>
                  <a:pt x="1323477" y="996444"/>
                  <a:pt x="1143663" y="768230"/>
                  <a:pt x="934968" y="533219"/>
                </a:cubicBezTo>
                <a:cubicBezTo>
                  <a:pt x="839947" y="560244"/>
                  <a:pt x="779751" y="566882"/>
                  <a:pt x="649905" y="614293"/>
                </a:cubicBezTo>
                <a:cubicBezTo>
                  <a:pt x="549012" y="653147"/>
                  <a:pt x="485493" y="698797"/>
                  <a:pt x="403287" y="741049"/>
                </a:cubicBezTo>
                <a:lnTo>
                  <a:pt x="0" y="12700"/>
                </a:lnTo>
                <a:close/>
              </a:path>
            </a:pathLst>
          </a:custGeom>
          <a:noFill/>
          <a:ln w="50800">
            <a:solidFill>
              <a:srgbClr val="FF0000"/>
            </a:solidFill>
            <a:prstDash val="sysDash"/>
          </a:ln>
        </p:spPr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A5FA6DDA-D01C-7EEB-8F2B-9AA9EFBA8159}"/>
              </a:ext>
            </a:extLst>
          </p:cNvPr>
          <p:cNvSpPr/>
          <p:nvPr/>
        </p:nvSpPr>
        <p:spPr>
          <a:xfrm>
            <a:off x="13215564" y="4908517"/>
            <a:ext cx="2478880" cy="2104963"/>
          </a:xfrm>
          <a:custGeom>
            <a:avLst/>
            <a:gdLst>
              <a:gd name="connsiteX0" fmla="*/ 57150 w 1752600"/>
              <a:gd name="connsiteY0" fmla="*/ 528637 h 1509712"/>
              <a:gd name="connsiteX1" fmla="*/ 335757 w 1752600"/>
              <a:gd name="connsiteY1" fmla="*/ 407194 h 1509712"/>
              <a:gd name="connsiteX2" fmla="*/ 585788 w 1752600"/>
              <a:gd name="connsiteY2" fmla="*/ 300037 h 1509712"/>
              <a:gd name="connsiteX3" fmla="*/ 752475 w 1752600"/>
              <a:gd name="connsiteY3" fmla="*/ 778669 h 1509712"/>
              <a:gd name="connsiteX4" fmla="*/ 995363 w 1752600"/>
              <a:gd name="connsiteY4" fmla="*/ 685800 h 1509712"/>
              <a:gd name="connsiteX5" fmla="*/ 804863 w 1752600"/>
              <a:gd name="connsiteY5" fmla="*/ 207169 h 1509712"/>
              <a:gd name="connsiteX6" fmla="*/ 1309688 w 1752600"/>
              <a:gd name="connsiteY6" fmla="*/ 19050 h 1509712"/>
              <a:gd name="connsiteX7" fmla="*/ 1385888 w 1752600"/>
              <a:gd name="connsiteY7" fmla="*/ 0 h 1509712"/>
              <a:gd name="connsiteX8" fmla="*/ 1604963 w 1752600"/>
              <a:gd name="connsiteY8" fmla="*/ 592931 h 1509712"/>
              <a:gd name="connsiteX9" fmla="*/ 1752600 w 1752600"/>
              <a:gd name="connsiteY9" fmla="*/ 850106 h 1509712"/>
              <a:gd name="connsiteX10" fmla="*/ 1743075 w 1752600"/>
              <a:gd name="connsiteY10" fmla="*/ 900112 h 1509712"/>
              <a:gd name="connsiteX11" fmla="*/ 740569 w 1752600"/>
              <a:gd name="connsiteY11" fmla="*/ 1509712 h 1509712"/>
              <a:gd name="connsiteX12" fmla="*/ 0 w 1752600"/>
              <a:gd name="connsiteY12" fmla="*/ 664369 h 1509712"/>
              <a:gd name="connsiteX13" fmla="*/ 57150 w 1752600"/>
              <a:gd name="connsiteY13" fmla="*/ 528637 h 1509712"/>
              <a:gd name="connsiteX0" fmla="*/ 65588 w 1761038"/>
              <a:gd name="connsiteY0" fmla="*/ 528637 h 1509712"/>
              <a:gd name="connsiteX1" fmla="*/ 344195 w 1761038"/>
              <a:gd name="connsiteY1" fmla="*/ 407194 h 1509712"/>
              <a:gd name="connsiteX2" fmla="*/ 594226 w 1761038"/>
              <a:gd name="connsiteY2" fmla="*/ 300037 h 1509712"/>
              <a:gd name="connsiteX3" fmla="*/ 760913 w 1761038"/>
              <a:gd name="connsiteY3" fmla="*/ 778669 h 1509712"/>
              <a:gd name="connsiteX4" fmla="*/ 1003801 w 1761038"/>
              <a:gd name="connsiteY4" fmla="*/ 685800 h 1509712"/>
              <a:gd name="connsiteX5" fmla="*/ 813301 w 1761038"/>
              <a:gd name="connsiteY5" fmla="*/ 207169 h 1509712"/>
              <a:gd name="connsiteX6" fmla="*/ 1318126 w 1761038"/>
              <a:gd name="connsiteY6" fmla="*/ 19050 h 1509712"/>
              <a:gd name="connsiteX7" fmla="*/ 1394326 w 1761038"/>
              <a:gd name="connsiteY7" fmla="*/ 0 h 1509712"/>
              <a:gd name="connsiteX8" fmla="*/ 1613401 w 1761038"/>
              <a:gd name="connsiteY8" fmla="*/ 592931 h 1509712"/>
              <a:gd name="connsiteX9" fmla="*/ 1761038 w 1761038"/>
              <a:gd name="connsiteY9" fmla="*/ 850106 h 1509712"/>
              <a:gd name="connsiteX10" fmla="*/ 1751513 w 1761038"/>
              <a:gd name="connsiteY10" fmla="*/ 900112 h 1509712"/>
              <a:gd name="connsiteX11" fmla="*/ 749007 w 1761038"/>
              <a:gd name="connsiteY11" fmla="*/ 1509712 h 1509712"/>
              <a:gd name="connsiteX12" fmla="*/ 8438 w 1761038"/>
              <a:gd name="connsiteY12" fmla="*/ 664369 h 1509712"/>
              <a:gd name="connsiteX13" fmla="*/ 65588 w 1761038"/>
              <a:gd name="connsiteY13" fmla="*/ 528637 h 1509712"/>
              <a:gd name="connsiteX0" fmla="*/ 77791 w 1773241"/>
              <a:gd name="connsiteY0" fmla="*/ 528637 h 1509712"/>
              <a:gd name="connsiteX1" fmla="*/ 356398 w 1773241"/>
              <a:gd name="connsiteY1" fmla="*/ 407194 h 1509712"/>
              <a:gd name="connsiteX2" fmla="*/ 606429 w 1773241"/>
              <a:gd name="connsiteY2" fmla="*/ 300037 h 1509712"/>
              <a:gd name="connsiteX3" fmla="*/ 773116 w 1773241"/>
              <a:gd name="connsiteY3" fmla="*/ 778669 h 1509712"/>
              <a:gd name="connsiteX4" fmla="*/ 1016004 w 1773241"/>
              <a:gd name="connsiteY4" fmla="*/ 685800 h 1509712"/>
              <a:gd name="connsiteX5" fmla="*/ 825504 w 1773241"/>
              <a:gd name="connsiteY5" fmla="*/ 207169 h 1509712"/>
              <a:gd name="connsiteX6" fmla="*/ 1330329 w 1773241"/>
              <a:gd name="connsiteY6" fmla="*/ 19050 h 1509712"/>
              <a:gd name="connsiteX7" fmla="*/ 1406529 w 1773241"/>
              <a:gd name="connsiteY7" fmla="*/ 0 h 1509712"/>
              <a:gd name="connsiteX8" fmla="*/ 1625604 w 1773241"/>
              <a:gd name="connsiteY8" fmla="*/ 592931 h 1509712"/>
              <a:gd name="connsiteX9" fmla="*/ 1773241 w 1773241"/>
              <a:gd name="connsiteY9" fmla="*/ 850106 h 1509712"/>
              <a:gd name="connsiteX10" fmla="*/ 1763716 w 1773241"/>
              <a:gd name="connsiteY10" fmla="*/ 900112 h 1509712"/>
              <a:gd name="connsiteX11" fmla="*/ 761210 w 1773241"/>
              <a:gd name="connsiteY11" fmla="*/ 1509712 h 1509712"/>
              <a:gd name="connsiteX12" fmla="*/ 20641 w 1773241"/>
              <a:gd name="connsiteY12" fmla="*/ 664369 h 1509712"/>
              <a:gd name="connsiteX13" fmla="*/ 77791 w 1773241"/>
              <a:gd name="connsiteY13" fmla="*/ 528637 h 1509712"/>
              <a:gd name="connsiteX0" fmla="*/ 77791 w 1773241"/>
              <a:gd name="connsiteY0" fmla="*/ 528637 h 1509712"/>
              <a:gd name="connsiteX1" fmla="*/ 356398 w 1773241"/>
              <a:gd name="connsiteY1" fmla="*/ 407194 h 1509712"/>
              <a:gd name="connsiteX2" fmla="*/ 606429 w 1773241"/>
              <a:gd name="connsiteY2" fmla="*/ 300037 h 1509712"/>
              <a:gd name="connsiteX3" fmla="*/ 775497 w 1773241"/>
              <a:gd name="connsiteY3" fmla="*/ 776288 h 1509712"/>
              <a:gd name="connsiteX4" fmla="*/ 1016004 w 1773241"/>
              <a:gd name="connsiteY4" fmla="*/ 685800 h 1509712"/>
              <a:gd name="connsiteX5" fmla="*/ 825504 w 1773241"/>
              <a:gd name="connsiteY5" fmla="*/ 207169 h 1509712"/>
              <a:gd name="connsiteX6" fmla="*/ 1330329 w 1773241"/>
              <a:gd name="connsiteY6" fmla="*/ 19050 h 1509712"/>
              <a:gd name="connsiteX7" fmla="*/ 1406529 w 1773241"/>
              <a:gd name="connsiteY7" fmla="*/ 0 h 1509712"/>
              <a:gd name="connsiteX8" fmla="*/ 1625604 w 1773241"/>
              <a:gd name="connsiteY8" fmla="*/ 592931 h 1509712"/>
              <a:gd name="connsiteX9" fmla="*/ 1773241 w 1773241"/>
              <a:gd name="connsiteY9" fmla="*/ 850106 h 1509712"/>
              <a:gd name="connsiteX10" fmla="*/ 1763716 w 1773241"/>
              <a:gd name="connsiteY10" fmla="*/ 900112 h 1509712"/>
              <a:gd name="connsiteX11" fmla="*/ 761210 w 1773241"/>
              <a:gd name="connsiteY11" fmla="*/ 1509712 h 1509712"/>
              <a:gd name="connsiteX12" fmla="*/ 20641 w 1773241"/>
              <a:gd name="connsiteY12" fmla="*/ 664369 h 1509712"/>
              <a:gd name="connsiteX13" fmla="*/ 77791 w 1773241"/>
              <a:gd name="connsiteY13" fmla="*/ 528637 h 1509712"/>
              <a:gd name="connsiteX0" fmla="*/ 77791 w 1777891"/>
              <a:gd name="connsiteY0" fmla="*/ 528637 h 1509712"/>
              <a:gd name="connsiteX1" fmla="*/ 356398 w 1777891"/>
              <a:gd name="connsiteY1" fmla="*/ 407194 h 1509712"/>
              <a:gd name="connsiteX2" fmla="*/ 606429 w 1777891"/>
              <a:gd name="connsiteY2" fmla="*/ 300037 h 1509712"/>
              <a:gd name="connsiteX3" fmla="*/ 775497 w 1777891"/>
              <a:gd name="connsiteY3" fmla="*/ 776288 h 1509712"/>
              <a:gd name="connsiteX4" fmla="*/ 1016004 w 1777891"/>
              <a:gd name="connsiteY4" fmla="*/ 685800 h 1509712"/>
              <a:gd name="connsiteX5" fmla="*/ 825504 w 1777891"/>
              <a:gd name="connsiteY5" fmla="*/ 207169 h 1509712"/>
              <a:gd name="connsiteX6" fmla="*/ 1330329 w 1777891"/>
              <a:gd name="connsiteY6" fmla="*/ 19050 h 1509712"/>
              <a:gd name="connsiteX7" fmla="*/ 1406529 w 1777891"/>
              <a:gd name="connsiteY7" fmla="*/ 0 h 1509712"/>
              <a:gd name="connsiteX8" fmla="*/ 1625604 w 1777891"/>
              <a:gd name="connsiteY8" fmla="*/ 592931 h 1509712"/>
              <a:gd name="connsiteX9" fmla="*/ 1773241 w 1777891"/>
              <a:gd name="connsiteY9" fmla="*/ 850106 h 1509712"/>
              <a:gd name="connsiteX10" fmla="*/ 1763716 w 1777891"/>
              <a:gd name="connsiteY10" fmla="*/ 900112 h 1509712"/>
              <a:gd name="connsiteX11" fmla="*/ 761210 w 1777891"/>
              <a:gd name="connsiteY11" fmla="*/ 1509712 h 1509712"/>
              <a:gd name="connsiteX12" fmla="*/ 20641 w 1777891"/>
              <a:gd name="connsiteY12" fmla="*/ 664369 h 1509712"/>
              <a:gd name="connsiteX13" fmla="*/ 77791 w 1777891"/>
              <a:gd name="connsiteY13" fmla="*/ 528637 h 1509712"/>
              <a:gd name="connsiteX0" fmla="*/ 77791 w 1777891"/>
              <a:gd name="connsiteY0" fmla="*/ 528637 h 1509712"/>
              <a:gd name="connsiteX1" fmla="*/ 356398 w 1777891"/>
              <a:gd name="connsiteY1" fmla="*/ 407194 h 1509712"/>
              <a:gd name="connsiteX2" fmla="*/ 606429 w 1777891"/>
              <a:gd name="connsiteY2" fmla="*/ 300037 h 1509712"/>
              <a:gd name="connsiteX3" fmla="*/ 775497 w 1777891"/>
              <a:gd name="connsiteY3" fmla="*/ 776288 h 1509712"/>
              <a:gd name="connsiteX4" fmla="*/ 1016004 w 1777891"/>
              <a:gd name="connsiteY4" fmla="*/ 685800 h 1509712"/>
              <a:gd name="connsiteX5" fmla="*/ 825504 w 1777891"/>
              <a:gd name="connsiteY5" fmla="*/ 207169 h 1509712"/>
              <a:gd name="connsiteX6" fmla="*/ 1330329 w 1777891"/>
              <a:gd name="connsiteY6" fmla="*/ 19050 h 1509712"/>
              <a:gd name="connsiteX7" fmla="*/ 1406529 w 1777891"/>
              <a:gd name="connsiteY7" fmla="*/ 0 h 1509712"/>
              <a:gd name="connsiteX8" fmla="*/ 1625604 w 1777891"/>
              <a:gd name="connsiteY8" fmla="*/ 592931 h 1509712"/>
              <a:gd name="connsiteX9" fmla="*/ 1773241 w 1777891"/>
              <a:gd name="connsiteY9" fmla="*/ 850106 h 1509712"/>
              <a:gd name="connsiteX10" fmla="*/ 1763716 w 1777891"/>
              <a:gd name="connsiteY10" fmla="*/ 900112 h 1509712"/>
              <a:gd name="connsiteX11" fmla="*/ 761210 w 1777891"/>
              <a:gd name="connsiteY11" fmla="*/ 1509712 h 1509712"/>
              <a:gd name="connsiteX12" fmla="*/ 20641 w 1777891"/>
              <a:gd name="connsiteY12" fmla="*/ 664369 h 1509712"/>
              <a:gd name="connsiteX13" fmla="*/ 77791 w 1777891"/>
              <a:gd name="connsiteY13" fmla="*/ 528637 h 1509712"/>
              <a:gd name="connsiteX0" fmla="*/ 77791 w 1777891"/>
              <a:gd name="connsiteY0" fmla="*/ 528637 h 1509712"/>
              <a:gd name="connsiteX1" fmla="*/ 356398 w 1777891"/>
              <a:gd name="connsiteY1" fmla="*/ 407194 h 1509712"/>
              <a:gd name="connsiteX2" fmla="*/ 606429 w 1777891"/>
              <a:gd name="connsiteY2" fmla="*/ 300037 h 1509712"/>
              <a:gd name="connsiteX3" fmla="*/ 775497 w 1777891"/>
              <a:gd name="connsiteY3" fmla="*/ 776288 h 1509712"/>
              <a:gd name="connsiteX4" fmla="*/ 1016004 w 1777891"/>
              <a:gd name="connsiteY4" fmla="*/ 685800 h 1509712"/>
              <a:gd name="connsiteX5" fmla="*/ 825504 w 1777891"/>
              <a:gd name="connsiteY5" fmla="*/ 207169 h 1509712"/>
              <a:gd name="connsiteX6" fmla="*/ 1330329 w 1777891"/>
              <a:gd name="connsiteY6" fmla="*/ 19050 h 1509712"/>
              <a:gd name="connsiteX7" fmla="*/ 1406529 w 1777891"/>
              <a:gd name="connsiteY7" fmla="*/ 0 h 1509712"/>
              <a:gd name="connsiteX8" fmla="*/ 1625604 w 1777891"/>
              <a:gd name="connsiteY8" fmla="*/ 592931 h 1509712"/>
              <a:gd name="connsiteX9" fmla="*/ 1773241 w 1777891"/>
              <a:gd name="connsiteY9" fmla="*/ 850106 h 1509712"/>
              <a:gd name="connsiteX10" fmla="*/ 1763716 w 1777891"/>
              <a:gd name="connsiteY10" fmla="*/ 900112 h 1509712"/>
              <a:gd name="connsiteX11" fmla="*/ 761210 w 1777891"/>
              <a:gd name="connsiteY11" fmla="*/ 1509712 h 1509712"/>
              <a:gd name="connsiteX12" fmla="*/ 20641 w 1777891"/>
              <a:gd name="connsiteY12" fmla="*/ 664369 h 1509712"/>
              <a:gd name="connsiteX13" fmla="*/ 77791 w 1777891"/>
              <a:gd name="connsiteY13" fmla="*/ 528637 h 1509712"/>
              <a:gd name="connsiteX0" fmla="*/ 77791 w 1777891"/>
              <a:gd name="connsiteY0" fmla="*/ 528637 h 1509712"/>
              <a:gd name="connsiteX1" fmla="*/ 356398 w 1777891"/>
              <a:gd name="connsiteY1" fmla="*/ 407194 h 1509712"/>
              <a:gd name="connsiteX2" fmla="*/ 592142 w 1777891"/>
              <a:gd name="connsiteY2" fmla="*/ 292893 h 1509712"/>
              <a:gd name="connsiteX3" fmla="*/ 775497 w 1777891"/>
              <a:gd name="connsiteY3" fmla="*/ 776288 h 1509712"/>
              <a:gd name="connsiteX4" fmla="*/ 1016004 w 1777891"/>
              <a:gd name="connsiteY4" fmla="*/ 685800 h 1509712"/>
              <a:gd name="connsiteX5" fmla="*/ 825504 w 1777891"/>
              <a:gd name="connsiteY5" fmla="*/ 207169 h 1509712"/>
              <a:gd name="connsiteX6" fmla="*/ 1330329 w 1777891"/>
              <a:gd name="connsiteY6" fmla="*/ 19050 h 1509712"/>
              <a:gd name="connsiteX7" fmla="*/ 1406529 w 1777891"/>
              <a:gd name="connsiteY7" fmla="*/ 0 h 1509712"/>
              <a:gd name="connsiteX8" fmla="*/ 1625604 w 1777891"/>
              <a:gd name="connsiteY8" fmla="*/ 592931 h 1509712"/>
              <a:gd name="connsiteX9" fmla="*/ 1773241 w 1777891"/>
              <a:gd name="connsiteY9" fmla="*/ 850106 h 1509712"/>
              <a:gd name="connsiteX10" fmla="*/ 1763716 w 1777891"/>
              <a:gd name="connsiteY10" fmla="*/ 900112 h 1509712"/>
              <a:gd name="connsiteX11" fmla="*/ 761210 w 1777891"/>
              <a:gd name="connsiteY11" fmla="*/ 1509712 h 1509712"/>
              <a:gd name="connsiteX12" fmla="*/ 20641 w 1777891"/>
              <a:gd name="connsiteY12" fmla="*/ 664369 h 1509712"/>
              <a:gd name="connsiteX13" fmla="*/ 77791 w 1777891"/>
              <a:gd name="connsiteY13" fmla="*/ 528637 h 1509712"/>
              <a:gd name="connsiteX0" fmla="*/ 77791 w 1777891"/>
              <a:gd name="connsiteY0" fmla="*/ 528637 h 1509712"/>
              <a:gd name="connsiteX1" fmla="*/ 323061 w 1777891"/>
              <a:gd name="connsiteY1" fmla="*/ 416719 h 1509712"/>
              <a:gd name="connsiteX2" fmla="*/ 356398 w 1777891"/>
              <a:gd name="connsiteY2" fmla="*/ 407194 h 1509712"/>
              <a:gd name="connsiteX3" fmla="*/ 592142 w 1777891"/>
              <a:gd name="connsiteY3" fmla="*/ 292893 h 1509712"/>
              <a:gd name="connsiteX4" fmla="*/ 775497 w 1777891"/>
              <a:gd name="connsiteY4" fmla="*/ 776288 h 1509712"/>
              <a:gd name="connsiteX5" fmla="*/ 1016004 w 1777891"/>
              <a:gd name="connsiteY5" fmla="*/ 685800 h 1509712"/>
              <a:gd name="connsiteX6" fmla="*/ 825504 w 1777891"/>
              <a:gd name="connsiteY6" fmla="*/ 207169 h 1509712"/>
              <a:gd name="connsiteX7" fmla="*/ 1330329 w 1777891"/>
              <a:gd name="connsiteY7" fmla="*/ 19050 h 1509712"/>
              <a:gd name="connsiteX8" fmla="*/ 1406529 w 1777891"/>
              <a:gd name="connsiteY8" fmla="*/ 0 h 1509712"/>
              <a:gd name="connsiteX9" fmla="*/ 1625604 w 1777891"/>
              <a:gd name="connsiteY9" fmla="*/ 592931 h 1509712"/>
              <a:gd name="connsiteX10" fmla="*/ 1773241 w 1777891"/>
              <a:gd name="connsiteY10" fmla="*/ 850106 h 1509712"/>
              <a:gd name="connsiteX11" fmla="*/ 1763716 w 1777891"/>
              <a:gd name="connsiteY11" fmla="*/ 900112 h 1509712"/>
              <a:gd name="connsiteX12" fmla="*/ 761210 w 1777891"/>
              <a:gd name="connsiteY12" fmla="*/ 1509712 h 1509712"/>
              <a:gd name="connsiteX13" fmla="*/ 20641 w 1777891"/>
              <a:gd name="connsiteY13" fmla="*/ 664369 h 1509712"/>
              <a:gd name="connsiteX14" fmla="*/ 77791 w 1777891"/>
              <a:gd name="connsiteY14" fmla="*/ 528637 h 1509712"/>
              <a:gd name="connsiteX0" fmla="*/ 77791 w 1777891"/>
              <a:gd name="connsiteY0" fmla="*/ 528637 h 1502568"/>
              <a:gd name="connsiteX1" fmla="*/ 323061 w 1777891"/>
              <a:gd name="connsiteY1" fmla="*/ 416719 h 1502568"/>
              <a:gd name="connsiteX2" fmla="*/ 356398 w 1777891"/>
              <a:gd name="connsiteY2" fmla="*/ 407194 h 1502568"/>
              <a:gd name="connsiteX3" fmla="*/ 592142 w 1777891"/>
              <a:gd name="connsiteY3" fmla="*/ 292893 h 1502568"/>
              <a:gd name="connsiteX4" fmla="*/ 775497 w 1777891"/>
              <a:gd name="connsiteY4" fmla="*/ 776288 h 1502568"/>
              <a:gd name="connsiteX5" fmla="*/ 1016004 w 1777891"/>
              <a:gd name="connsiteY5" fmla="*/ 685800 h 1502568"/>
              <a:gd name="connsiteX6" fmla="*/ 825504 w 1777891"/>
              <a:gd name="connsiteY6" fmla="*/ 207169 h 1502568"/>
              <a:gd name="connsiteX7" fmla="*/ 1330329 w 1777891"/>
              <a:gd name="connsiteY7" fmla="*/ 19050 h 1502568"/>
              <a:gd name="connsiteX8" fmla="*/ 1406529 w 1777891"/>
              <a:gd name="connsiteY8" fmla="*/ 0 h 1502568"/>
              <a:gd name="connsiteX9" fmla="*/ 1625604 w 1777891"/>
              <a:gd name="connsiteY9" fmla="*/ 592931 h 1502568"/>
              <a:gd name="connsiteX10" fmla="*/ 1773241 w 1777891"/>
              <a:gd name="connsiteY10" fmla="*/ 850106 h 1502568"/>
              <a:gd name="connsiteX11" fmla="*/ 1763716 w 1777891"/>
              <a:gd name="connsiteY11" fmla="*/ 900112 h 1502568"/>
              <a:gd name="connsiteX12" fmla="*/ 761210 w 1777891"/>
              <a:gd name="connsiteY12" fmla="*/ 1502568 h 1502568"/>
              <a:gd name="connsiteX13" fmla="*/ 20641 w 1777891"/>
              <a:gd name="connsiteY13" fmla="*/ 664369 h 1502568"/>
              <a:gd name="connsiteX14" fmla="*/ 77791 w 1777891"/>
              <a:gd name="connsiteY14" fmla="*/ 528637 h 1502568"/>
              <a:gd name="connsiteX0" fmla="*/ 77791 w 1777891"/>
              <a:gd name="connsiteY0" fmla="*/ 528637 h 1509712"/>
              <a:gd name="connsiteX1" fmla="*/ 323061 w 1777891"/>
              <a:gd name="connsiteY1" fmla="*/ 416719 h 1509712"/>
              <a:gd name="connsiteX2" fmla="*/ 356398 w 1777891"/>
              <a:gd name="connsiteY2" fmla="*/ 407194 h 1509712"/>
              <a:gd name="connsiteX3" fmla="*/ 592142 w 1777891"/>
              <a:gd name="connsiteY3" fmla="*/ 292893 h 1509712"/>
              <a:gd name="connsiteX4" fmla="*/ 775497 w 1777891"/>
              <a:gd name="connsiteY4" fmla="*/ 776288 h 1509712"/>
              <a:gd name="connsiteX5" fmla="*/ 1016004 w 1777891"/>
              <a:gd name="connsiteY5" fmla="*/ 685800 h 1509712"/>
              <a:gd name="connsiteX6" fmla="*/ 825504 w 1777891"/>
              <a:gd name="connsiteY6" fmla="*/ 207169 h 1509712"/>
              <a:gd name="connsiteX7" fmla="*/ 1330329 w 1777891"/>
              <a:gd name="connsiteY7" fmla="*/ 19050 h 1509712"/>
              <a:gd name="connsiteX8" fmla="*/ 1406529 w 1777891"/>
              <a:gd name="connsiteY8" fmla="*/ 0 h 1509712"/>
              <a:gd name="connsiteX9" fmla="*/ 1625604 w 1777891"/>
              <a:gd name="connsiteY9" fmla="*/ 592931 h 1509712"/>
              <a:gd name="connsiteX10" fmla="*/ 1773241 w 1777891"/>
              <a:gd name="connsiteY10" fmla="*/ 850106 h 1509712"/>
              <a:gd name="connsiteX11" fmla="*/ 1763716 w 1777891"/>
              <a:gd name="connsiteY11" fmla="*/ 900112 h 1509712"/>
              <a:gd name="connsiteX12" fmla="*/ 765973 w 1777891"/>
              <a:gd name="connsiteY12" fmla="*/ 1509712 h 1509712"/>
              <a:gd name="connsiteX13" fmla="*/ 20641 w 1777891"/>
              <a:gd name="connsiteY13" fmla="*/ 664369 h 1509712"/>
              <a:gd name="connsiteX14" fmla="*/ 77791 w 1777891"/>
              <a:gd name="connsiteY14" fmla="*/ 528637 h 1509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77891" h="1509712">
                <a:moveTo>
                  <a:pt x="77791" y="528637"/>
                </a:moveTo>
                <a:cubicBezTo>
                  <a:pt x="164310" y="492125"/>
                  <a:pt x="236542" y="453231"/>
                  <a:pt x="323061" y="416719"/>
                </a:cubicBezTo>
                <a:lnTo>
                  <a:pt x="356398" y="407194"/>
                </a:lnTo>
                <a:lnTo>
                  <a:pt x="592142" y="292893"/>
                </a:lnTo>
                <a:lnTo>
                  <a:pt x="775497" y="776288"/>
                </a:lnTo>
                <a:lnTo>
                  <a:pt x="1016004" y="685800"/>
                </a:lnTo>
                <a:lnTo>
                  <a:pt x="825504" y="207169"/>
                </a:lnTo>
                <a:lnTo>
                  <a:pt x="1330329" y="19050"/>
                </a:lnTo>
                <a:lnTo>
                  <a:pt x="1406529" y="0"/>
                </a:lnTo>
                <a:cubicBezTo>
                  <a:pt x="1455742" y="202406"/>
                  <a:pt x="1552579" y="431006"/>
                  <a:pt x="1625604" y="592931"/>
                </a:cubicBezTo>
                <a:lnTo>
                  <a:pt x="1773241" y="850106"/>
                </a:lnTo>
                <a:cubicBezTo>
                  <a:pt x="1786734" y="878682"/>
                  <a:pt x="1766891" y="883443"/>
                  <a:pt x="1763716" y="900112"/>
                </a:cubicBezTo>
                <a:lnTo>
                  <a:pt x="765973" y="1509712"/>
                </a:lnTo>
                <a:lnTo>
                  <a:pt x="20641" y="664369"/>
                </a:lnTo>
                <a:cubicBezTo>
                  <a:pt x="6354" y="638175"/>
                  <a:pt x="-38890" y="573881"/>
                  <a:pt x="77791" y="528637"/>
                </a:cubicBezTo>
                <a:close/>
              </a:path>
            </a:pathLst>
          </a:custGeom>
          <a:noFill/>
          <a:ln w="53975">
            <a:solidFill>
              <a:srgbClr val="0000FF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E4A06A2A-D0A5-FA9B-D74C-8815561B5ADD}"/>
              </a:ext>
            </a:extLst>
          </p:cNvPr>
          <p:cNvGrpSpPr/>
          <p:nvPr/>
        </p:nvGrpSpPr>
        <p:grpSpPr>
          <a:xfrm>
            <a:off x="8085777" y="3251817"/>
            <a:ext cx="7502442" cy="4466464"/>
            <a:chOff x="5140790" y="2092388"/>
            <a:chExt cx="10171177" cy="8678741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8A27C1D9-458F-ACC4-A2D1-A8E520E8D8F8}"/>
                </a:ext>
              </a:extLst>
            </p:cNvPr>
            <p:cNvSpPr/>
            <p:nvPr/>
          </p:nvSpPr>
          <p:spPr>
            <a:xfrm rot="19540949">
              <a:off x="10425424" y="7093025"/>
              <a:ext cx="1736562" cy="1016664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dist"/>
              <a:r>
                <a:rPr lang="zh-CN" altLang="en-US" sz="1400" b="1" dirty="0"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悠谷路</a:t>
              </a:r>
              <a:endParaRPr lang="en-US" altLang="zh-CN" sz="1400" b="1" dirty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dist"/>
              <a:endParaRPr lang="zh-CN" altLang="en-US" sz="1400" b="1" dirty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D789C1FD-279C-6058-5369-53E7DC91B238}"/>
                </a:ext>
              </a:extLst>
            </p:cNvPr>
            <p:cNvSpPr/>
            <p:nvPr/>
          </p:nvSpPr>
          <p:spPr>
            <a:xfrm>
              <a:off x="7299854" y="2092388"/>
              <a:ext cx="2841763" cy="59803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dist"/>
              <a:r>
                <a:rPr lang="zh-CN" altLang="en-US" sz="1400" b="1" dirty="0"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秣周东路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E18DA127-AFBD-2CA0-9AB0-6FF617C50C13}"/>
                </a:ext>
              </a:extLst>
            </p:cNvPr>
            <p:cNvSpPr/>
            <p:nvPr/>
          </p:nvSpPr>
          <p:spPr>
            <a:xfrm rot="19704083">
              <a:off x="12134627" y="10173091"/>
              <a:ext cx="1504492" cy="59803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dist"/>
              <a:r>
                <a:rPr lang="zh-CN" altLang="en-US" sz="1400" b="1" dirty="0"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江云路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55BE3B88-B172-FFCA-D9CE-911C42CF7AFB}"/>
                </a:ext>
              </a:extLst>
            </p:cNvPr>
            <p:cNvSpPr/>
            <p:nvPr/>
          </p:nvSpPr>
          <p:spPr>
            <a:xfrm rot="19870487">
              <a:off x="5140790" y="3912976"/>
              <a:ext cx="542435" cy="2786991"/>
            </a:xfrm>
            <a:prstGeom prst="rect">
              <a:avLst/>
            </a:prstGeom>
            <a:noFill/>
          </p:spPr>
          <p:txBody>
            <a:bodyPr vert="eaVert" wrap="square" anchor="ctr">
              <a:spAutoFit/>
            </a:bodyPr>
            <a:lstStyle/>
            <a:p>
              <a:pPr algn="dist"/>
              <a:r>
                <a:rPr lang="zh-CN" altLang="en-US" sz="1400" b="1" dirty="0"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苏源大道</a:t>
              </a: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169B7694-AD0F-428E-A5ED-3DD5EBAF64C6}"/>
                </a:ext>
              </a:extLst>
            </p:cNvPr>
            <p:cNvSpPr/>
            <p:nvPr/>
          </p:nvSpPr>
          <p:spPr>
            <a:xfrm rot="21156396">
              <a:off x="14769532" y="3046886"/>
              <a:ext cx="542435" cy="2422122"/>
            </a:xfrm>
            <a:prstGeom prst="rect">
              <a:avLst/>
            </a:prstGeom>
            <a:noFill/>
          </p:spPr>
          <p:txBody>
            <a:bodyPr vert="eaVert" wrap="square" anchor="ctr">
              <a:spAutoFit/>
            </a:bodyPr>
            <a:lstStyle/>
            <a:p>
              <a:pPr algn="dist"/>
              <a:r>
                <a:rPr lang="zh-CN" altLang="en-US" sz="1400" b="1" dirty="0"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双龙大道</a:t>
              </a: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CC5299D4-9931-FDEB-1837-09B13AE14638}"/>
                </a:ext>
              </a:extLst>
            </p:cNvPr>
            <p:cNvSpPr/>
            <p:nvPr/>
          </p:nvSpPr>
          <p:spPr>
            <a:xfrm rot="19082617">
              <a:off x="9086005" y="5458045"/>
              <a:ext cx="542435" cy="2689347"/>
            </a:xfrm>
            <a:prstGeom prst="rect">
              <a:avLst/>
            </a:prstGeom>
            <a:noFill/>
          </p:spPr>
          <p:txBody>
            <a:bodyPr vert="eaVert" wrap="square" anchor="ctr">
              <a:spAutoFit/>
            </a:bodyPr>
            <a:lstStyle/>
            <a:p>
              <a:pPr algn="dist"/>
              <a:r>
                <a:rPr lang="zh-CN" altLang="en-US" sz="1400" b="1" dirty="0"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上秦淮大街</a:t>
              </a: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E0EA0071-4226-056D-B8F4-5C891FF56273}"/>
                </a:ext>
              </a:extLst>
            </p:cNvPr>
            <p:cNvSpPr/>
            <p:nvPr/>
          </p:nvSpPr>
          <p:spPr>
            <a:xfrm rot="19232831">
              <a:off x="10849955" y="4514164"/>
              <a:ext cx="542435" cy="2078430"/>
            </a:xfrm>
            <a:prstGeom prst="rect">
              <a:avLst/>
            </a:prstGeom>
            <a:noFill/>
          </p:spPr>
          <p:txBody>
            <a:bodyPr vert="eaVert" wrap="square" anchor="ctr">
              <a:spAutoFit/>
            </a:bodyPr>
            <a:lstStyle/>
            <a:p>
              <a:pPr algn="dist"/>
              <a:r>
                <a:rPr lang="zh-CN" altLang="en-US" sz="1400" b="1" dirty="0"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悠湖街</a:t>
              </a:r>
            </a:p>
          </p:txBody>
        </p:sp>
      </p:grpSp>
      <p:grpSp>
        <p:nvGrpSpPr>
          <p:cNvPr id="50" name="组合 33">
            <a:extLst>
              <a:ext uri="{FF2B5EF4-FFF2-40B4-BE49-F238E27FC236}">
                <a16:creationId xmlns:a16="http://schemas.microsoft.com/office/drawing/2014/main" id="{90AD3031-9126-4A71-A60A-E5F7DEB0A776}"/>
              </a:ext>
            </a:extLst>
          </p:cNvPr>
          <p:cNvGrpSpPr/>
          <p:nvPr/>
        </p:nvGrpSpPr>
        <p:grpSpPr bwMode="auto">
          <a:xfrm>
            <a:off x="7180414" y="7949550"/>
            <a:ext cx="1666875" cy="633413"/>
            <a:chOff x="17976523" y="7061476"/>
            <a:chExt cx="1666732" cy="634020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709D7277-389A-7D66-8765-FB7C3431DABF}"/>
                </a:ext>
              </a:extLst>
            </p:cNvPr>
            <p:cNvSpPr/>
            <p:nvPr/>
          </p:nvSpPr>
          <p:spPr>
            <a:xfrm>
              <a:off x="17976523" y="7444431"/>
              <a:ext cx="349220" cy="1303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000" noProof="1"/>
            </a:p>
          </p:txBody>
        </p:sp>
        <p:grpSp>
          <p:nvGrpSpPr>
            <p:cNvPr id="64" name="组合 35">
              <a:extLst>
                <a:ext uri="{FF2B5EF4-FFF2-40B4-BE49-F238E27FC236}">
                  <a16:creationId xmlns:a16="http://schemas.microsoft.com/office/drawing/2014/main" id="{93B1D34D-BEE4-73B4-D093-9C559D834B03}"/>
                </a:ext>
              </a:extLst>
            </p:cNvPr>
            <p:cNvGrpSpPr/>
            <p:nvPr/>
          </p:nvGrpSpPr>
          <p:grpSpPr bwMode="auto">
            <a:xfrm>
              <a:off x="17976523" y="7061476"/>
              <a:ext cx="1666732" cy="634020"/>
              <a:chOff x="17976523" y="7061476"/>
              <a:chExt cx="1666732" cy="634020"/>
            </a:xfrm>
          </p:grpSpPr>
          <p:sp>
            <p:nvSpPr>
              <p:cNvPr id="72" name="文本框 36">
                <a:extLst>
                  <a:ext uri="{FF2B5EF4-FFF2-40B4-BE49-F238E27FC236}">
                    <a16:creationId xmlns:a16="http://schemas.microsoft.com/office/drawing/2014/main" id="{9B010F38-9BC3-CF47-5724-C7AF905245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401993" y="7061476"/>
                <a:ext cx="1241262" cy="6340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/>
              <a:p>
                <a:pPr eaLnBrk="0" hangingPunct="0"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修改地块范围</a:t>
                </a:r>
              </a:p>
              <a:p>
                <a:pPr eaLnBrk="0" hangingPunct="0"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图则单元边界</a:t>
                </a: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矩形 72">
                <a:extLst>
                  <a:ext uri="{FF2B5EF4-FFF2-40B4-BE49-F238E27FC236}">
                    <a16:creationId xmlns:a16="http://schemas.microsoft.com/office/drawing/2014/main" id="{E629C26F-5534-57B4-43EB-C8241616C6A8}"/>
                  </a:ext>
                </a:extLst>
              </p:cNvPr>
              <p:cNvSpPr/>
              <p:nvPr/>
            </p:nvSpPr>
            <p:spPr>
              <a:xfrm>
                <a:off x="17976523" y="7212434"/>
                <a:ext cx="349220" cy="128710"/>
              </a:xfrm>
              <a:prstGeom prst="rect">
                <a:avLst/>
              </a:prstGeom>
              <a:noFill/>
              <a:ln w="19050">
                <a:solidFill>
                  <a:srgbClr val="1C21F6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000" noProof="1">
                  <a:sym typeface="+mn-ea"/>
                </a:endParaRPr>
              </a:p>
            </p:txBody>
          </p:sp>
        </p:grpSp>
      </p:grpSp>
      <p:sp>
        <p:nvSpPr>
          <p:cNvPr id="77" name="矩形标注 60">
            <a:extLst>
              <a:ext uri="{FF2B5EF4-FFF2-40B4-BE49-F238E27FC236}">
                <a16:creationId xmlns:a16="http://schemas.microsoft.com/office/drawing/2014/main" id="{C671EEF4-D01A-C86F-A267-C80ADA1E973B}"/>
              </a:ext>
            </a:extLst>
          </p:cNvPr>
          <p:cNvSpPr/>
          <p:nvPr/>
        </p:nvSpPr>
        <p:spPr>
          <a:xfrm>
            <a:off x="13037103" y="3041879"/>
            <a:ext cx="1866008" cy="1566977"/>
          </a:xfrm>
          <a:prstGeom prst="wedgeRectCallout">
            <a:avLst>
              <a:gd name="adj1" fmla="val 47041"/>
              <a:gd name="adj2" fmla="val 88499"/>
            </a:avLst>
          </a:prstGeom>
          <a:solidFill>
            <a:schemeClr val="bg1">
              <a:alpha val="79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02—19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科研设计用地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(B29a)</a:t>
            </a: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1.32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3.5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建筑密度≤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建筑高度≤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绿地率≥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 </a:t>
            </a:r>
          </a:p>
        </p:txBody>
      </p:sp>
      <p:sp>
        <p:nvSpPr>
          <p:cNvPr id="103" name="矩形标注 60">
            <a:extLst>
              <a:ext uri="{FF2B5EF4-FFF2-40B4-BE49-F238E27FC236}">
                <a16:creationId xmlns:a16="http://schemas.microsoft.com/office/drawing/2014/main" id="{5F956FEB-E2BB-6997-F6EB-47870E4E5CF9}"/>
              </a:ext>
            </a:extLst>
          </p:cNvPr>
          <p:cNvSpPr/>
          <p:nvPr/>
        </p:nvSpPr>
        <p:spPr>
          <a:xfrm>
            <a:off x="14588658" y="7247761"/>
            <a:ext cx="1940297" cy="1566977"/>
          </a:xfrm>
          <a:prstGeom prst="wedgeRectCallout">
            <a:avLst>
              <a:gd name="adj1" fmla="val -33947"/>
              <a:gd name="adj2" fmla="val -119320"/>
            </a:avLst>
          </a:prstGeom>
          <a:solidFill>
            <a:schemeClr val="bg1">
              <a:alpha val="79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02—11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科研设计用地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(B29a)</a:t>
            </a: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4.68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3.5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建筑密度≤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建筑高度≤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绿地率≥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 </a:t>
            </a:r>
          </a:p>
        </p:txBody>
      </p:sp>
    </p:spTree>
    <p:extLst>
      <p:ext uri="{BB962C8B-B14F-4D97-AF65-F5344CB8AC3E}">
        <p14:creationId xmlns:p14="http://schemas.microsoft.com/office/powerpoint/2010/main" val="17247539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5663</TotalTime>
  <Words>665</Words>
  <Application>Microsoft Office PowerPoint</Application>
  <PresentationFormat>自定义</PresentationFormat>
  <Paragraphs>56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等线</vt:lpstr>
      <vt:lpstr>宋体</vt:lpstr>
      <vt:lpstr>微软雅黑</vt:lpstr>
      <vt:lpstr>Arial</vt:lpstr>
      <vt:lpstr>Calibri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WWZ</cp:lastModifiedBy>
  <cp:revision>424</cp:revision>
  <cp:lastPrinted>2024-03-26T06:31:01Z</cp:lastPrinted>
  <dcterms:created xsi:type="dcterms:W3CDTF">2019-11-04T11:42:00Z</dcterms:created>
  <dcterms:modified xsi:type="dcterms:W3CDTF">2026-08-05T03:54:09Z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2019-10-16T00:00:00Z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2019-11-11T00:00:00Z</vt:filetime>
  </property>
  <property fmtid="{D5CDD505-2E9C-101B-9397-08002B2CF9AE}" pid="5" name="ICV">
    <vt:lpwstr>71574463EEF24D818072EAEF89BD15EC</vt:lpwstr>
  </property>
  <property fmtid="{D5CDD505-2E9C-101B-9397-08002B2CF9AE}" pid="6" name="KSOProductBuildVer">
    <vt:lpwstr>2052-11.1.0.12302</vt:lpwstr>
  </property>
</Properties>
</file>