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2" r:id="rId3"/>
  </p:sldIdLst>
  <p:sldSz cx="20104100" cy="10058400"/>
  <p:notesSz cx="14358938" cy="9929813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00" userDrawn="1">
          <p15:clr>
            <a:srgbClr val="A4A3A4"/>
          </p15:clr>
        </p15:guide>
        <p15:guide id="2" pos="635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35" autoAdjust="0"/>
    <p:restoredTop sz="96331" autoAdjust="0"/>
  </p:normalViewPr>
  <p:slideViewPr>
    <p:cSldViewPr showGuides="1">
      <p:cViewPr varScale="1">
        <p:scale>
          <a:sx n="112" d="100"/>
          <a:sy n="112" d="100"/>
        </p:scale>
        <p:origin x="1848" y="96"/>
      </p:cViewPr>
      <p:guideLst>
        <p:guide orient="horz" pos="3100"/>
        <p:guide pos="635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2509" cy="498371"/>
          </a:xfrm>
          <a:prstGeom prst="rect">
            <a:avLst/>
          </a:prstGeom>
        </p:spPr>
        <p:txBody>
          <a:bodyPr vert="horz" lIns="73602" tIns="36801" rIns="73602" bIns="36801" rtlCol="0"/>
          <a:lstStyle>
            <a:lvl1pPr algn="l">
              <a:defRPr sz="1000"/>
            </a:lvl1pPr>
          </a:lstStyle>
          <a:p>
            <a:pPr defTabSz="736112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3029" y="2"/>
            <a:ext cx="6222509" cy="498371"/>
          </a:xfrm>
          <a:prstGeom prst="rect">
            <a:avLst/>
          </a:prstGeom>
        </p:spPr>
        <p:txBody>
          <a:bodyPr vert="horz" lIns="73602" tIns="36801" rIns="73602" bIns="36801" rtlCol="0"/>
          <a:lstStyle>
            <a:lvl1pPr algn="r">
              <a:defRPr sz="1000"/>
            </a:lvl1pPr>
          </a:lstStyle>
          <a:p>
            <a:pPr defTabSz="736112">
              <a:defRPr/>
            </a:pPr>
            <a:fld id="{C1DB716A-964D-4EB2-8D0E-86C29F8A49E2}" type="datetimeFigureOut">
              <a:rPr lang="zh-CN" altLang="en-US" smtClean="0"/>
              <a:pPr defTabSz="736112">
                <a:defRPr/>
              </a:pPr>
              <a:t>2026/8/11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91312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602" tIns="36801" rIns="73602" bIns="36801" rtlCol="0" anchor="ctr"/>
          <a:lstStyle/>
          <a:p>
            <a:pPr marL="0" marR="0" lvl="0" indent="0" algn="l" defTabSz="736112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444" y="4778412"/>
            <a:ext cx="11488057" cy="3910177"/>
          </a:xfrm>
          <a:prstGeom prst="rect">
            <a:avLst/>
          </a:prstGeom>
        </p:spPr>
        <p:txBody>
          <a:bodyPr vert="horz" lIns="73602" tIns="36801" rIns="73602" bIns="36801" rtlCol="0"/>
          <a:lstStyle/>
          <a:p>
            <a:pPr marL="0" marR="0" lvl="0" indent="0" algn="l" defTabSz="736112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374" marR="0" lvl="1" indent="0" algn="l" defTabSz="736112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6112" marR="0" lvl="2" indent="0" algn="l" defTabSz="736112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851" marR="0" lvl="3" indent="0" algn="l" defTabSz="736112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2224" marR="0" lvl="4" indent="0" algn="l" defTabSz="736112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31444"/>
            <a:ext cx="6222509" cy="498371"/>
          </a:xfrm>
          <a:prstGeom prst="rect">
            <a:avLst/>
          </a:prstGeom>
        </p:spPr>
        <p:txBody>
          <a:bodyPr vert="horz" lIns="73602" tIns="36801" rIns="73602" bIns="36801" rtlCol="0" anchor="b"/>
          <a:lstStyle>
            <a:lvl1pPr algn="l">
              <a:defRPr sz="1000"/>
            </a:lvl1pPr>
          </a:lstStyle>
          <a:p>
            <a:pPr defTabSz="736112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3029" y="9431444"/>
            <a:ext cx="6222509" cy="498371"/>
          </a:xfrm>
          <a:prstGeom prst="rect">
            <a:avLst/>
          </a:prstGeom>
        </p:spPr>
        <p:txBody>
          <a:bodyPr vert="horz" wrap="square" lIns="73602" tIns="36801" rIns="73602" bIns="36801" numCol="1" anchor="b" anchorCtr="0" compatLnSpc="1"/>
          <a:lstStyle>
            <a:lvl1pPr algn="r">
              <a:defRPr sz="1000"/>
            </a:lvl1pPr>
          </a:lstStyle>
          <a:p>
            <a:pPr defTabSz="736112">
              <a:defRPr/>
            </a:pPr>
            <a:fld id="{213A655C-B1AC-4425-A5A8-AB2C31E5176D}" type="slidenum">
              <a:rPr lang="zh-CN" altLang="en-US" smtClean="0"/>
              <a:pPr defTabSz="736112"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59074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18135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7270"/>
          <a:stretch>
            <a:fillRect/>
          </a:stretch>
        </p:blipFill>
        <p:spPr bwMode="auto">
          <a:xfrm>
            <a:off x="10052050" y="5797407"/>
            <a:ext cx="5122864" cy="42761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</a:p>
        </p:txBody>
      </p:sp>
      <p:sp>
        <p:nvSpPr>
          <p:cNvPr id="3" name="矩形 2"/>
          <p:cNvSpPr/>
          <p:nvPr/>
        </p:nvSpPr>
        <p:spPr>
          <a:xfrm>
            <a:off x="10052050" y="5789519"/>
            <a:ext cx="5122864" cy="4268881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6" name="object 4"/>
          <p:cNvSpPr txBox="1"/>
          <p:nvPr/>
        </p:nvSpPr>
        <p:spPr>
          <a:xfrm>
            <a:off x="10052050" y="9058223"/>
            <a:ext cx="5122864" cy="61215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八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1995418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为了推动片区城市更新，促进产业转型升级，完善配套服务功能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局会同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江宁区人民政府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组织开展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南京市江宁高新园潭桥片区控制性详细规划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》NJNBd060—04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管理单元图则修改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，现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南京市江宁高新园潭桥片区控制性详细规划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》NJNBd060—04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管理单元图则修改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成果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向社会予以公布。</a:t>
            </a: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err="1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025-52126800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本规划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、本材料版权及解释权归南京市规划和自然资源局所有，未取得版权人的书面授权，谢绝改变、分发、发布或使用本材料图文资料。</a:t>
            </a: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6"/>
          <a:srcRect r="79277"/>
          <a:stretch>
            <a:fillRect/>
          </a:stretch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object 5"/>
          <p:cNvSpPr txBox="1">
            <a:spLocks noChangeArrowheads="1"/>
          </p:cNvSpPr>
          <p:nvPr/>
        </p:nvSpPr>
        <p:spPr bwMode="auto">
          <a:xfrm>
            <a:off x="10966450" y="2297113"/>
            <a:ext cx="4267200" cy="502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143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南京市江宁高新园潭桥片区控制性详细规划</a:t>
            </a:r>
            <a:r>
              <a:rPr lang="en-US" altLang="zh-CN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》NJNBd060—04</a:t>
            </a:r>
            <a:r>
              <a:rPr lang="zh-CN" altLang="en-US" sz="1600" b="1" dirty="0" smtClean="0">
                <a:solidFill>
                  <a:schemeClr val="bg1"/>
                </a:solidFill>
                <a:latin typeface="宋体" panose="02010600030101010101" pitchFamily="2" charset="-122"/>
              </a:rPr>
              <a:t>规划管理单元图则修改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1" r="8501"/>
          <a:stretch/>
        </p:blipFill>
        <p:spPr>
          <a:xfrm>
            <a:off x="7417037" y="2114620"/>
            <a:ext cx="8412953" cy="7158937"/>
          </a:xfrm>
          <a:prstGeom prst="rect">
            <a:avLst/>
          </a:prstGeom>
        </p:spPr>
      </p:pic>
      <p:sp>
        <p:nvSpPr>
          <p:cNvPr id="213" name="任意多边形 212"/>
          <p:cNvSpPr/>
          <p:nvPr/>
        </p:nvSpPr>
        <p:spPr>
          <a:xfrm>
            <a:off x="7424675" y="2178627"/>
            <a:ext cx="8405315" cy="7022411"/>
          </a:xfrm>
          <a:custGeom>
            <a:avLst/>
            <a:gdLst>
              <a:gd name="connsiteX0" fmla="*/ 0 w 7726151"/>
              <a:gd name="connsiteY0" fmla="*/ 0 h 6454988"/>
              <a:gd name="connsiteX1" fmla="*/ 7726151 w 7726151"/>
              <a:gd name="connsiteY1" fmla="*/ 0 h 6454988"/>
              <a:gd name="connsiteX2" fmla="*/ 7726151 w 7726151"/>
              <a:gd name="connsiteY2" fmla="*/ 6454988 h 6454988"/>
              <a:gd name="connsiteX3" fmla="*/ 0 w 7726151"/>
              <a:gd name="connsiteY3" fmla="*/ 6454988 h 6454988"/>
              <a:gd name="connsiteX4" fmla="*/ 0 w 7726151"/>
              <a:gd name="connsiteY4" fmla="*/ 0 h 6454988"/>
              <a:gd name="connsiteX5" fmla="*/ 3502603 w 7726151"/>
              <a:gd name="connsiteY5" fmla="*/ 2428549 h 6454988"/>
              <a:gd name="connsiteX6" fmla="*/ 1888910 w 7726151"/>
              <a:gd name="connsiteY6" fmla="*/ 3023861 h 6454988"/>
              <a:gd name="connsiteX7" fmla="*/ 1867478 w 7726151"/>
              <a:gd name="connsiteY7" fmla="*/ 3146099 h 6454988"/>
              <a:gd name="connsiteX8" fmla="*/ 2076235 w 7726151"/>
              <a:gd name="connsiteY8" fmla="*/ 3589012 h 6454988"/>
              <a:gd name="connsiteX9" fmla="*/ 2161166 w 7726151"/>
              <a:gd name="connsiteY9" fmla="*/ 3638224 h 6454988"/>
              <a:gd name="connsiteX10" fmla="*/ 2735047 w 7726151"/>
              <a:gd name="connsiteY10" fmla="*/ 3425499 h 6454988"/>
              <a:gd name="connsiteX11" fmla="*/ 2991428 w 7726151"/>
              <a:gd name="connsiteY11" fmla="*/ 3983505 h 6454988"/>
              <a:gd name="connsiteX12" fmla="*/ 3924084 w 7726151"/>
              <a:gd name="connsiteY12" fmla="*/ 3637430 h 6454988"/>
              <a:gd name="connsiteX13" fmla="*/ 3502603 w 7726151"/>
              <a:gd name="connsiteY13" fmla="*/ 2428549 h 6454988"/>
              <a:gd name="connsiteX0" fmla="*/ 0 w 7726151"/>
              <a:gd name="connsiteY0" fmla="*/ 0 h 6454988"/>
              <a:gd name="connsiteX1" fmla="*/ 7726151 w 7726151"/>
              <a:gd name="connsiteY1" fmla="*/ 0 h 6454988"/>
              <a:gd name="connsiteX2" fmla="*/ 7726151 w 7726151"/>
              <a:gd name="connsiteY2" fmla="*/ 6454988 h 6454988"/>
              <a:gd name="connsiteX3" fmla="*/ 0 w 7726151"/>
              <a:gd name="connsiteY3" fmla="*/ 6454988 h 6454988"/>
              <a:gd name="connsiteX4" fmla="*/ 0 w 7726151"/>
              <a:gd name="connsiteY4" fmla="*/ 0 h 6454988"/>
              <a:gd name="connsiteX5" fmla="*/ 3121603 w 7726151"/>
              <a:gd name="connsiteY5" fmla="*/ 2566661 h 6454988"/>
              <a:gd name="connsiteX6" fmla="*/ 1888910 w 7726151"/>
              <a:gd name="connsiteY6" fmla="*/ 3023861 h 6454988"/>
              <a:gd name="connsiteX7" fmla="*/ 1867478 w 7726151"/>
              <a:gd name="connsiteY7" fmla="*/ 3146099 h 6454988"/>
              <a:gd name="connsiteX8" fmla="*/ 2076235 w 7726151"/>
              <a:gd name="connsiteY8" fmla="*/ 3589012 h 6454988"/>
              <a:gd name="connsiteX9" fmla="*/ 2161166 w 7726151"/>
              <a:gd name="connsiteY9" fmla="*/ 3638224 h 6454988"/>
              <a:gd name="connsiteX10" fmla="*/ 2735047 w 7726151"/>
              <a:gd name="connsiteY10" fmla="*/ 3425499 h 6454988"/>
              <a:gd name="connsiteX11" fmla="*/ 2991428 w 7726151"/>
              <a:gd name="connsiteY11" fmla="*/ 3983505 h 6454988"/>
              <a:gd name="connsiteX12" fmla="*/ 3924084 w 7726151"/>
              <a:gd name="connsiteY12" fmla="*/ 3637430 h 6454988"/>
              <a:gd name="connsiteX13" fmla="*/ 3121603 w 7726151"/>
              <a:gd name="connsiteY13" fmla="*/ 2566661 h 6454988"/>
              <a:gd name="connsiteX0" fmla="*/ 0 w 7726151"/>
              <a:gd name="connsiteY0" fmla="*/ 0 h 6454988"/>
              <a:gd name="connsiteX1" fmla="*/ 7726151 w 7726151"/>
              <a:gd name="connsiteY1" fmla="*/ 0 h 6454988"/>
              <a:gd name="connsiteX2" fmla="*/ 7726151 w 7726151"/>
              <a:gd name="connsiteY2" fmla="*/ 6454988 h 6454988"/>
              <a:gd name="connsiteX3" fmla="*/ 0 w 7726151"/>
              <a:gd name="connsiteY3" fmla="*/ 6454988 h 6454988"/>
              <a:gd name="connsiteX4" fmla="*/ 0 w 7726151"/>
              <a:gd name="connsiteY4" fmla="*/ 0 h 6454988"/>
              <a:gd name="connsiteX5" fmla="*/ 3121603 w 7726151"/>
              <a:gd name="connsiteY5" fmla="*/ 2566661 h 6454988"/>
              <a:gd name="connsiteX6" fmla="*/ 1888910 w 7726151"/>
              <a:gd name="connsiteY6" fmla="*/ 3023861 h 6454988"/>
              <a:gd name="connsiteX7" fmla="*/ 1867478 w 7726151"/>
              <a:gd name="connsiteY7" fmla="*/ 3146099 h 6454988"/>
              <a:gd name="connsiteX8" fmla="*/ 2076235 w 7726151"/>
              <a:gd name="connsiteY8" fmla="*/ 3589012 h 6454988"/>
              <a:gd name="connsiteX9" fmla="*/ 2161166 w 7726151"/>
              <a:gd name="connsiteY9" fmla="*/ 3638224 h 6454988"/>
              <a:gd name="connsiteX10" fmla="*/ 2735047 w 7726151"/>
              <a:gd name="connsiteY10" fmla="*/ 3425499 h 6454988"/>
              <a:gd name="connsiteX11" fmla="*/ 2991428 w 7726151"/>
              <a:gd name="connsiteY11" fmla="*/ 3983505 h 6454988"/>
              <a:gd name="connsiteX12" fmla="*/ 3924084 w 7726151"/>
              <a:gd name="connsiteY12" fmla="*/ 3637430 h 6454988"/>
              <a:gd name="connsiteX13" fmla="*/ 3170286 w 7726151"/>
              <a:gd name="connsiteY13" fmla="*/ 2698313 h 6454988"/>
              <a:gd name="connsiteX14" fmla="*/ 3121603 w 7726151"/>
              <a:gd name="connsiteY14" fmla="*/ 2566661 h 6454988"/>
              <a:gd name="connsiteX0" fmla="*/ 0 w 7726151"/>
              <a:gd name="connsiteY0" fmla="*/ 0 h 6454988"/>
              <a:gd name="connsiteX1" fmla="*/ 7726151 w 7726151"/>
              <a:gd name="connsiteY1" fmla="*/ 0 h 6454988"/>
              <a:gd name="connsiteX2" fmla="*/ 7726151 w 7726151"/>
              <a:gd name="connsiteY2" fmla="*/ 6454988 h 6454988"/>
              <a:gd name="connsiteX3" fmla="*/ 0 w 7726151"/>
              <a:gd name="connsiteY3" fmla="*/ 6454988 h 6454988"/>
              <a:gd name="connsiteX4" fmla="*/ 0 w 7726151"/>
              <a:gd name="connsiteY4" fmla="*/ 0 h 6454988"/>
              <a:gd name="connsiteX5" fmla="*/ 3121603 w 7726151"/>
              <a:gd name="connsiteY5" fmla="*/ 2566661 h 6454988"/>
              <a:gd name="connsiteX6" fmla="*/ 1888910 w 7726151"/>
              <a:gd name="connsiteY6" fmla="*/ 3023861 h 6454988"/>
              <a:gd name="connsiteX7" fmla="*/ 1867478 w 7726151"/>
              <a:gd name="connsiteY7" fmla="*/ 3146099 h 6454988"/>
              <a:gd name="connsiteX8" fmla="*/ 2076235 w 7726151"/>
              <a:gd name="connsiteY8" fmla="*/ 3589012 h 6454988"/>
              <a:gd name="connsiteX9" fmla="*/ 2161166 w 7726151"/>
              <a:gd name="connsiteY9" fmla="*/ 3638224 h 6454988"/>
              <a:gd name="connsiteX10" fmla="*/ 2735047 w 7726151"/>
              <a:gd name="connsiteY10" fmla="*/ 3425499 h 6454988"/>
              <a:gd name="connsiteX11" fmla="*/ 2991428 w 7726151"/>
              <a:gd name="connsiteY11" fmla="*/ 3983505 h 6454988"/>
              <a:gd name="connsiteX12" fmla="*/ 3924084 w 7726151"/>
              <a:gd name="connsiteY12" fmla="*/ 3637430 h 6454988"/>
              <a:gd name="connsiteX13" fmla="*/ 3541761 w 7726151"/>
              <a:gd name="connsiteY13" fmla="*/ 2584013 h 6454988"/>
              <a:gd name="connsiteX14" fmla="*/ 3170286 w 7726151"/>
              <a:gd name="connsiteY14" fmla="*/ 2698313 h 6454988"/>
              <a:gd name="connsiteX15" fmla="*/ 3121603 w 7726151"/>
              <a:gd name="connsiteY15" fmla="*/ 2566661 h 6454988"/>
              <a:gd name="connsiteX0" fmla="*/ 0 w 7726151"/>
              <a:gd name="connsiteY0" fmla="*/ 0 h 6454988"/>
              <a:gd name="connsiteX1" fmla="*/ 7726151 w 7726151"/>
              <a:gd name="connsiteY1" fmla="*/ 0 h 6454988"/>
              <a:gd name="connsiteX2" fmla="*/ 7726151 w 7726151"/>
              <a:gd name="connsiteY2" fmla="*/ 6454988 h 6454988"/>
              <a:gd name="connsiteX3" fmla="*/ 0 w 7726151"/>
              <a:gd name="connsiteY3" fmla="*/ 6454988 h 6454988"/>
              <a:gd name="connsiteX4" fmla="*/ 0 w 7726151"/>
              <a:gd name="connsiteY4" fmla="*/ 0 h 6454988"/>
              <a:gd name="connsiteX5" fmla="*/ 3121603 w 7726151"/>
              <a:gd name="connsiteY5" fmla="*/ 2566661 h 6454988"/>
              <a:gd name="connsiteX6" fmla="*/ 1888910 w 7726151"/>
              <a:gd name="connsiteY6" fmla="*/ 3023861 h 6454988"/>
              <a:gd name="connsiteX7" fmla="*/ 1867478 w 7726151"/>
              <a:gd name="connsiteY7" fmla="*/ 3146099 h 6454988"/>
              <a:gd name="connsiteX8" fmla="*/ 2076235 w 7726151"/>
              <a:gd name="connsiteY8" fmla="*/ 3589012 h 6454988"/>
              <a:gd name="connsiteX9" fmla="*/ 2161166 w 7726151"/>
              <a:gd name="connsiteY9" fmla="*/ 3638224 h 6454988"/>
              <a:gd name="connsiteX10" fmla="*/ 2735047 w 7726151"/>
              <a:gd name="connsiteY10" fmla="*/ 3425499 h 6454988"/>
              <a:gd name="connsiteX11" fmla="*/ 2991428 w 7726151"/>
              <a:gd name="connsiteY11" fmla="*/ 3983505 h 6454988"/>
              <a:gd name="connsiteX12" fmla="*/ 3924084 w 7726151"/>
              <a:gd name="connsiteY12" fmla="*/ 3637430 h 6454988"/>
              <a:gd name="connsiteX13" fmla="*/ 3541761 w 7726151"/>
              <a:gd name="connsiteY13" fmla="*/ 2584013 h 6454988"/>
              <a:gd name="connsiteX14" fmla="*/ 3170286 w 7726151"/>
              <a:gd name="connsiteY14" fmla="*/ 2698313 h 6454988"/>
              <a:gd name="connsiteX15" fmla="*/ 3121603 w 7726151"/>
              <a:gd name="connsiteY15" fmla="*/ 2566661 h 6454988"/>
              <a:gd name="connsiteX0" fmla="*/ 0 w 7726151"/>
              <a:gd name="connsiteY0" fmla="*/ 0 h 6454988"/>
              <a:gd name="connsiteX1" fmla="*/ 7726151 w 7726151"/>
              <a:gd name="connsiteY1" fmla="*/ 0 h 6454988"/>
              <a:gd name="connsiteX2" fmla="*/ 7726151 w 7726151"/>
              <a:gd name="connsiteY2" fmla="*/ 6454988 h 6454988"/>
              <a:gd name="connsiteX3" fmla="*/ 0 w 7726151"/>
              <a:gd name="connsiteY3" fmla="*/ 6454988 h 6454988"/>
              <a:gd name="connsiteX4" fmla="*/ 0 w 7726151"/>
              <a:gd name="connsiteY4" fmla="*/ 0 h 6454988"/>
              <a:gd name="connsiteX5" fmla="*/ 3121603 w 7726151"/>
              <a:gd name="connsiteY5" fmla="*/ 2566661 h 6454988"/>
              <a:gd name="connsiteX6" fmla="*/ 1888910 w 7726151"/>
              <a:gd name="connsiteY6" fmla="*/ 3023861 h 6454988"/>
              <a:gd name="connsiteX7" fmla="*/ 1867478 w 7726151"/>
              <a:gd name="connsiteY7" fmla="*/ 3146099 h 6454988"/>
              <a:gd name="connsiteX8" fmla="*/ 2076235 w 7726151"/>
              <a:gd name="connsiteY8" fmla="*/ 3589012 h 6454988"/>
              <a:gd name="connsiteX9" fmla="*/ 2161166 w 7726151"/>
              <a:gd name="connsiteY9" fmla="*/ 3638224 h 6454988"/>
              <a:gd name="connsiteX10" fmla="*/ 2735047 w 7726151"/>
              <a:gd name="connsiteY10" fmla="*/ 3425499 h 6454988"/>
              <a:gd name="connsiteX11" fmla="*/ 2991428 w 7726151"/>
              <a:gd name="connsiteY11" fmla="*/ 3983505 h 6454988"/>
              <a:gd name="connsiteX12" fmla="*/ 3924084 w 7726151"/>
              <a:gd name="connsiteY12" fmla="*/ 3637430 h 6454988"/>
              <a:gd name="connsiteX13" fmla="*/ 3541761 w 7726151"/>
              <a:gd name="connsiteY13" fmla="*/ 2584013 h 6454988"/>
              <a:gd name="connsiteX14" fmla="*/ 3170286 w 7726151"/>
              <a:gd name="connsiteY14" fmla="*/ 2698313 h 6454988"/>
              <a:gd name="connsiteX15" fmla="*/ 3121603 w 7726151"/>
              <a:gd name="connsiteY15" fmla="*/ 2566661 h 6454988"/>
              <a:gd name="connsiteX0" fmla="*/ 0 w 7726151"/>
              <a:gd name="connsiteY0" fmla="*/ 0 h 6454988"/>
              <a:gd name="connsiteX1" fmla="*/ 7726151 w 7726151"/>
              <a:gd name="connsiteY1" fmla="*/ 0 h 6454988"/>
              <a:gd name="connsiteX2" fmla="*/ 7726151 w 7726151"/>
              <a:gd name="connsiteY2" fmla="*/ 6454988 h 6454988"/>
              <a:gd name="connsiteX3" fmla="*/ 0 w 7726151"/>
              <a:gd name="connsiteY3" fmla="*/ 6454988 h 6454988"/>
              <a:gd name="connsiteX4" fmla="*/ 0 w 7726151"/>
              <a:gd name="connsiteY4" fmla="*/ 0 h 6454988"/>
              <a:gd name="connsiteX5" fmla="*/ 3121603 w 7726151"/>
              <a:gd name="connsiteY5" fmla="*/ 2566661 h 6454988"/>
              <a:gd name="connsiteX6" fmla="*/ 1888910 w 7726151"/>
              <a:gd name="connsiteY6" fmla="*/ 3023861 h 6454988"/>
              <a:gd name="connsiteX7" fmla="*/ 1867478 w 7726151"/>
              <a:gd name="connsiteY7" fmla="*/ 3146099 h 6454988"/>
              <a:gd name="connsiteX8" fmla="*/ 2076235 w 7726151"/>
              <a:gd name="connsiteY8" fmla="*/ 3589012 h 6454988"/>
              <a:gd name="connsiteX9" fmla="*/ 2161166 w 7726151"/>
              <a:gd name="connsiteY9" fmla="*/ 3638224 h 6454988"/>
              <a:gd name="connsiteX10" fmla="*/ 2735047 w 7726151"/>
              <a:gd name="connsiteY10" fmla="*/ 3425499 h 6454988"/>
              <a:gd name="connsiteX11" fmla="*/ 2991428 w 7726151"/>
              <a:gd name="connsiteY11" fmla="*/ 3983505 h 6454988"/>
              <a:gd name="connsiteX12" fmla="*/ 3924084 w 7726151"/>
              <a:gd name="connsiteY12" fmla="*/ 3637430 h 6454988"/>
              <a:gd name="connsiteX13" fmla="*/ 3541761 w 7726151"/>
              <a:gd name="connsiteY13" fmla="*/ 2584013 h 6454988"/>
              <a:gd name="connsiteX14" fmla="*/ 3170286 w 7726151"/>
              <a:gd name="connsiteY14" fmla="*/ 2698313 h 6454988"/>
              <a:gd name="connsiteX15" fmla="*/ 3121603 w 7726151"/>
              <a:gd name="connsiteY15" fmla="*/ 2566661 h 6454988"/>
              <a:gd name="connsiteX0" fmla="*/ 0 w 7726151"/>
              <a:gd name="connsiteY0" fmla="*/ 0 h 6454988"/>
              <a:gd name="connsiteX1" fmla="*/ 7726151 w 7726151"/>
              <a:gd name="connsiteY1" fmla="*/ 0 h 6454988"/>
              <a:gd name="connsiteX2" fmla="*/ 7726151 w 7726151"/>
              <a:gd name="connsiteY2" fmla="*/ 6454988 h 6454988"/>
              <a:gd name="connsiteX3" fmla="*/ 0 w 7726151"/>
              <a:gd name="connsiteY3" fmla="*/ 6454988 h 6454988"/>
              <a:gd name="connsiteX4" fmla="*/ 0 w 7726151"/>
              <a:gd name="connsiteY4" fmla="*/ 0 h 6454988"/>
              <a:gd name="connsiteX5" fmla="*/ 3121603 w 7726151"/>
              <a:gd name="connsiteY5" fmla="*/ 2566661 h 6454988"/>
              <a:gd name="connsiteX6" fmla="*/ 1888910 w 7726151"/>
              <a:gd name="connsiteY6" fmla="*/ 3023861 h 6454988"/>
              <a:gd name="connsiteX7" fmla="*/ 1867478 w 7726151"/>
              <a:gd name="connsiteY7" fmla="*/ 3146099 h 6454988"/>
              <a:gd name="connsiteX8" fmla="*/ 2076235 w 7726151"/>
              <a:gd name="connsiteY8" fmla="*/ 3589012 h 6454988"/>
              <a:gd name="connsiteX9" fmla="*/ 2161166 w 7726151"/>
              <a:gd name="connsiteY9" fmla="*/ 3638224 h 6454988"/>
              <a:gd name="connsiteX10" fmla="*/ 2735047 w 7726151"/>
              <a:gd name="connsiteY10" fmla="*/ 3425499 h 6454988"/>
              <a:gd name="connsiteX11" fmla="*/ 2991428 w 7726151"/>
              <a:gd name="connsiteY11" fmla="*/ 3983505 h 6454988"/>
              <a:gd name="connsiteX12" fmla="*/ 3924084 w 7726151"/>
              <a:gd name="connsiteY12" fmla="*/ 3637430 h 6454988"/>
              <a:gd name="connsiteX13" fmla="*/ 3541761 w 7726151"/>
              <a:gd name="connsiteY13" fmla="*/ 2584013 h 6454988"/>
              <a:gd name="connsiteX14" fmla="*/ 3170286 w 7726151"/>
              <a:gd name="connsiteY14" fmla="*/ 2698313 h 6454988"/>
              <a:gd name="connsiteX15" fmla="*/ 3121603 w 7726151"/>
              <a:gd name="connsiteY15" fmla="*/ 2566661 h 6454988"/>
              <a:gd name="connsiteX0" fmla="*/ 0 w 7726151"/>
              <a:gd name="connsiteY0" fmla="*/ 0 h 6454988"/>
              <a:gd name="connsiteX1" fmla="*/ 7726151 w 7726151"/>
              <a:gd name="connsiteY1" fmla="*/ 0 h 6454988"/>
              <a:gd name="connsiteX2" fmla="*/ 7726151 w 7726151"/>
              <a:gd name="connsiteY2" fmla="*/ 6454988 h 6454988"/>
              <a:gd name="connsiteX3" fmla="*/ 0 w 7726151"/>
              <a:gd name="connsiteY3" fmla="*/ 6454988 h 6454988"/>
              <a:gd name="connsiteX4" fmla="*/ 0 w 7726151"/>
              <a:gd name="connsiteY4" fmla="*/ 0 h 6454988"/>
              <a:gd name="connsiteX5" fmla="*/ 3121603 w 7726151"/>
              <a:gd name="connsiteY5" fmla="*/ 2566661 h 6454988"/>
              <a:gd name="connsiteX6" fmla="*/ 1888910 w 7726151"/>
              <a:gd name="connsiteY6" fmla="*/ 3023861 h 6454988"/>
              <a:gd name="connsiteX7" fmla="*/ 1867478 w 7726151"/>
              <a:gd name="connsiteY7" fmla="*/ 3146099 h 6454988"/>
              <a:gd name="connsiteX8" fmla="*/ 2076235 w 7726151"/>
              <a:gd name="connsiteY8" fmla="*/ 3589012 h 6454988"/>
              <a:gd name="connsiteX9" fmla="*/ 2161166 w 7726151"/>
              <a:gd name="connsiteY9" fmla="*/ 3638224 h 6454988"/>
              <a:gd name="connsiteX10" fmla="*/ 2735047 w 7726151"/>
              <a:gd name="connsiteY10" fmla="*/ 3425499 h 6454988"/>
              <a:gd name="connsiteX11" fmla="*/ 2991428 w 7726151"/>
              <a:gd name="connsiteY11" fmla="*/ 3983505 h 6454988"/>
              <a:gd name="connsiteX12" fmla="*/ 3924084 w 7726151"/>
              <a:gd name="connsiteY12" fmla="*/ 3637430 h 6454988"/>
              <a:gd name="connsiteX13" fmla="*/ 3541761 w 7726151"/>
              <a:gd name="connsiteY13" fmla="*/ 2584013 h 6454988"/>
              <a:gd name="connsiteX14" fmla="*/ 3170286 w 7726151"/>
              <a:gd name="connsiteY14" fmla="*/ 2705457 h 6454988"/>
              <a:gd name="connsiteX15" fmla="*/ 3121603 w 7726151"/>
              <a:gd name="connsiteY15" fmla="*/ 2566661 h 6454988"/>
              <a:gd name="connsiteX0" fmla="*/ 0 w 7726151"/>
              <a:gd name="connsiteY0" fmla="*/ 0 h 6454988"/>
              <a:gd name="connsiteX1" fmla="*/ 7726151 w 7726151"/>
              <a:gd name="connsiteY1" fmla="*/ 0 h 6454988"/>
              <a:gd name="connsiteX2" fmla="*/ 7726151 w 7726151"/>
              <a:gd name="connsiteY2" fmla="*/ 6454988 h 6454988"/>
              <a:gd name="connsiteX3" fmla="*/ 0 w 7726151"/>
              <a:gd name="connsiteY3" fmla="*/ 6454988 h 6454988"/>
              <a:gd name="connsiteX4" fmla="*/ 0 w 7726151"/>
              <a:gd name="connsiteY4" fmla="*/ 0 h 6454988"/>
              <a:gd name="connsiteX5" fmla="*/ 3121603 w 7726151"/>
              <a:gd name="connsiteY5" fmla="*/ 2566661 h 6454988"/>
              <a:gd name="connsiteX6" fmla="*/ 1888910 w 7726151"/>
              <a:gd name="connsiteY6" fmla="*/ 3023861 h 6454988"/>
              <a:gd name="connsiteX7" fmla="*/ 1867478 w 7726151"/>
              <a:gd name="connsiteY7" fmla="*/ 3146099 h 6454988"/>
              <a:gd name="connsiteX8" fmla="*/ 2076235 w 7726151"/>
              <a:gd name="connsiteY8" fmla="*/ 3589012 h 6454988"/>
              <a:gd name="connsiteX9" fmla="*/ 2161166 w 7726151"/>
              <a:gd name="connsiteY9" fmla="*/ 3638224 h 6454988"/>
              <a:gd name="connsiteX10" fmla="*/ 2735047 w 7726151"/>
              <a:gd name="connsiteY10" fmla="*/ 3425499 h 6454988"/>
              <a:gd name="connsiteX11" fmla="*/ 2991428 w 7726151"/>
              <a:gd name="connsiteY11" fmla="*/ 3983505 h 6454988"/>
              <a:gd name="connsiteX12" fmla="*/ 3924084 w 7726151"/>
              <a:gd name="connsiteY12" fmla="*/ 3637430 h 6454988"/>
              <a:gd name="connsiteX13" fmla="*/ 3546524 w 7726151"/>
              <a:gd name="connsiteY13" fmla="*/ 2576870 h 6454988"/>
              <a:gd name="connsiteX14" fmla="*/ 3170286 w 7726151"/>
              <a:gd name="connsiteY14" fmla="*/ 2705457 h 6454988"/>
              <a:gd name="connsiteX15" fmla="*/ 3121603 w 7726151"/>
              <a:gd name="connsiteY15" fmla="*/ 2566661 h 6454988"/>
              <a:gd name="connsiteX0" fmla="*/ 0 w 7726151"/>
              <a:gd name="connsiteY0" fmla="*/ 0 h 6454988"/>
              <a:gd name="connsiteX1" fmla="*/ 7726151 w 7726151"/>
              <a:gd name="connsiteY1" fmla="*/ 0 h 6454988"/>
              <a:gd name="connsiteX2" fmla="*/ 7726151 w 7726151"/>
              <a:gd name="connsiteY2" fmla="*/ 6454988 h 6454988"/>
              <a:gd name="connsiteX3" fmla="*/ 0 w 7726151"/>
              <a:gd name="connsiteY3" fmla="*/ 6454988 h 6454988"/>
              <a:gd name="connsiteX4" fmla="*/ 0 w 7726151"/>
              <a:gd name="connsiteY4" fmla="*/ 0 h 6454988"/>
              <a:gd name="connsiteX5" fmla="*/ 3121603 w 7726151"/>
              <a:gd name="connsiteY5" fmla="*/ 2566661 h 6454988"/>
              <a:gd name="connsiteX6" fmla="*/ 1888910 w 7726151"/>
              <a:gd name="connsiteY6" fmla="*/ 3023861 h 6454988"/>
              <a:gd name="connsiteX7" fmla="*/ 1867478 w 7726151"/>
              <a:gd name="connsiteY7" fmla="*/ 3146099 h 6454988"/>
              <a:gd name="connsiteX8" fmla="*/ 2076235 w 7726151"/>
              <a:gd name="connsiteY8" fmla="*/ 3589012 h 6454988"/>
              <a:gd name="connsiteX9" fmla="*/ 2161166 w 7726151"/>
              <a:gd name="connsiteY9" fmla="*/ 3638224 h 6454988"/>
              <a:gd name="connsiteX10" fmla="*/ 2735047 w 7726151"/>
              <a:gd name="connsiteY10" fmla="*/ 3425499 h 6454988"/>
              <a:gd name="connsiteX11" fmla="*/ 2991428 w 7726151"/>
              <a:gd name="connsiteY11" fmla="*/ 3983505 h 6454988"/>
              <a:gd name="connsiteX12" fmla="*/ 3924084 w 7726151"/>
              <a:gd name="connsiteY12" fmla="*/ 3637430 h 6454988"/>
              <a:gd name="connsiteX13" fmla="*/ 3546524 w 7726151"/>
              <a:gd name="connsiteY13" fmla="*/ 2576870 h 6454988"/>
              <a:gd name="connsiteX14" fmla="*/ 3170286 w 7726151"/>
              <a:gd name="connsiteY14" fmla="*/ 2705457 h 6454988"/>
              <a:gd name="connsiteX15" fmla="*/ 3121603 w 7726151"/>
              <a:gd name="connsiteY15" fmla="*/ 2566661 h 6454988"/>
              <a:gd name="connsiteX0" fmla="*/ 0 w 7726151"/>
              <a:gd name="connsiteY0" fmla="*/ 0 h 6454988"/>
              <a:gd name="connsiteX1" fmla="*/ 7726151 w 7726151"/>
              <a:gd name="connsiteY1" fmla="*/ 0 h 6454988"/>
              <a:gd name="connsiteX2" fmla="*/ 7726151 w 7726151"/>
              <a:gd name="connsiteY2" fmla="*/ 6454988 h 6454988"/>
              <a:gd name="connsiteX3" fmla="*/ 0 w 7726151"/>
              <a:gd name="connsiteY3" fmla="*/ 6454988 h 6454988"/>
              <a:gd name="connsiteX4" fmla="*/ 0 w 7726151"/>
              <a:gd name="connsiteY4" fmla="*/ 0 h 6454988"/>
              <a:gd name="connsiteX5" fmla="*/ 3121603 w 7726151"/>
              <a:gd name="connsiteY5" fmla="*/ 2566661 h 6454988"/>
              <a:gd name="connsiteX6" fmla="*/ 1888910 w 7726151"/>
              <a:gd name="connsiteY6" fmla="*/ 3023861 h 6454988"/>
              <a:gd name="connsiteX7" fmla="*/ 1867478 w 7726151"/>
              <a:gd name="connsiteY7" fmla="*/ 3146099 h 6454988"/>
              <a:gd name="connsiteX8" fmla="*/ 2076235 w 7726151"/>
              <a:gd name="connsiteY8" fmla="*/ 3589012 h 6454988"/>
              <a:gd name="connsiteX9" fmla="*/ 2161166 w 7726151"/>
              <a:gd name="connsiteY9" fmla="*/ 3638224 h 6454988"/>
              <a:gd name="connsiteX10" fmla="*/ 2735047 w 7726151"/>
              <a:gd name="connsiteY10" fmla="*/ 3425499 h 6454988"/>
              <a:gd name="connsiteX11" fmla="*/ 2991428 w 7726151"/>
              <a:gd name="connsiteY11" fmla="*/ 3983505 h 6454988"/>
              <a:gd name="connsiteX12" fmla="*/ 3924084 w 7726151"/>
              <a:gd name="connsiteY12" fmla="*/ 3637430 h 6454988"/>
              <a:gd name="connsiteX13" fmla="*/ 3544142 w 7726151"/>
              <a:gd name="connsiteY13" fmla="*/ 2572107 h 6454988"/>
              <a:gd name="connsiteX14" fmla="*/ 3170286 w 7726151"/>
              <a:gd name="connsiteY14" fmla="*/ 2705457 h 6454988"/>
              <a:gd name="connsiteX15" fmla="*/ 3121603 w 7726151"/>
              <a:gd name="connsiteY15" fmla="*/ 2566661 h 6454988"/>
              <a:gd name="connsiteX0" fmla="*/ 0 w 7726151"/>
              <a:gd name="connsiteY0" fmla="*/ 0 h 6454988"/>
              <a:gd name="connsiteX1" fmla="*/ 7726151 w 7726151"/>
              <a:gd name="connsiteY1" fmla="*/ 0 h 6454988"/>
              <a:gd name="connsiteX2" fmla="*/ 7726151 w 7726151"/>
              <a:gd name="connsiteY2" fmla="*/ 6454988 h 6454988"/>
              <a:gd name="connsiteX3" fmla="*/ 0 w 7726151"/>
              <a:gd name="connsiteY3" fmla="*/ 6454988 h 6454988"/>
              <a:gd name="connsiteX4" fmla="*/ 0 w 7726151"/>
              <a:gd name="connsiteY4" fmla="*/ 0 h 6454988"/>
              <a:gd name="connsiteX5" fmla="*/ 3121603 w 7726151"/>
              <a:gd name="connsiteY5" fmla="*/ 2566661 h 6454988"/>
              <a:gd name="connsiteX6" fmla="*/ 1888910 w 7726151"/>
              <a:gd name="connsiteY6" fmla="*/ 3023861 h 6454988"/>
              <a:gd name="connsiteX7" fmla="*/ 1867478 w 7726151"/>
              <a:gd name="connsiteY7" fmla="*/ 3146099 h 6454988"/>
              <a:gd name="connsiteX8" fmla="*/ 2076235 w 7726151"/>
              <a:gd name="connsiteY8" fmla="*/ 3589012 h 6454988"/>
              <a:gd name="connsiteX9" fmla="*/ 2161166 w 7726151"/>
              <a:gd name="connsiteY9" fmla="*/ 3638224 h 6454988"/>
              <a:gd name="connsiteX10" fmla="*/ 2735047 w 7726151"/>
              <a:gd name="connsiteY10" fmla="*/ 3425499 h 6454988"/>
              <a:gd name="connsiteX11" fmla="*/ 2991428 w 7726151"/>
              <a:gd name="connsiteY11" fmla="*/ 3983505 h 6454988"/>
              <a:gd name="connsiteX12" fmla="*/ 3924084 w 7726151"/>
              <a:gd name="connsiteY12" fmla="*/ 3637430 h 6454988"/>
              <a:gd name="connsiteX13" fmla="*/ 3544142 w 7726151"/>
              <a:gd name="connsiteY13" fmla="*/ 2572107 h 6454988"/>
              <a:gd name="connsiteX14" fmla="*/ 3170286 w 7726151"/>
              <a:gd name="connsiteY14" fmla="*/ 2707839 h 6454988"/>
              <a:gd name="connsiteX15" fmla="*/ 3121603 w 7726151"/>
              <a:gd name="connsiteY15" fmla="*/ 2566661 h 645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726151" h="6454988">
                <a:moveTo>
                  <a:pt x="0" y="0"/>
                </a:moveTo>
                <a:lnTo>
                  <a:pt x="7726151" y="0"/>
                </a:lnTo>
                <a:lnTo>
                  <a:pt x="7726151" y="6454988"/>
                </a:lnTo>
                <a:lnTo>
                  <a:pt x="0" y="6454988"/>
                </a:lnTo>
                <a:lnTo>
                  <a:pt x="0" y="0"/>
                </a:lnTo>
                <a:close/>
                <a:moveTo>
                  <a:pt x="3121603" y="2566661"/>
                </a:moveTo>
                <a:lnTo>
                  <a:pt x="1888910" y="3023861"/>
                </a:lnTo>
                <a:cubicBezTo>
                  <a:pt x="1846047" y="3048732"/>
                  <a:pt x="1846047" y="3092653"/>
                  <a:pt x="1867478" y="3146099"/>
                </a:cubicBezTo>
                <a:lnTo>
                  <a:pt x="2076235" y="3589012"/>
                </a:lnTo>
                <a:cubicBezTo>
                  <a:pt x="2095020" y="3643517"/>
                  <a:pt x="2135237" y="3652776"/>
                  <a:pt x="2161166" y="3638224"/>
                </a:cubicBezTo>
                <a:cubicBezTo>
                  <a:pt x="2352460" y="3567316"/>
                  <a:pt x="2732435" y="3416829"/>
                  <a:pt x="2735047" y="3425499"/>
                </a:cubicBezTo>
                <a:cubicBezTo>
                  <a:pt x="2746041" y="3461990"/>
                  <a:pt x="2906761" y="3801472"/>
                  <a:pt x="2991428" y="3983505"/>
                </a:cubicBezTo>
                <a:lnTo>
                  <a:pt x="3924084" y="3637430"/>
                </a:lnTo>
                <a:cubicBezTo>
                  <a:pt x="3821338" y="3305359"/>
                  <a:pt x="3636438" y="2835784"/>
                  <a:pt x="3544142" y="2572107"/>
                </a:cubicBezTo>
                <a:cubicBezTo>
                  <a:pt x="3399459" y="2615613"/>
                  <a:pt x="3448275" y="2609528"/>
                  <a:pt x="3170286" y="2707839"/>
                </a:cubicBezTo>
                <a:lnTo>
                  <a:pt x="3121603" y="256666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402464" y="2178628"/>
            <a:ext cx="8415380" cy="702504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</a:t>
            </a:r>
            <a:r>
              <a:rPr lang="zh-CN" altLang="en-US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则</a:t>
            </a: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修改</a:t>
            </a:r>
            <a:r>
              <a:rPr lang="zh-CN" altLang="en-US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3231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南京市江宁高新园潭桥片区控制性详细规划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》NJNBd060—04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管理单元图则修改</a:t>
            </a:r>
          </a:p>
        </p:txBody>
      </p:sp>
      <p:sp>
        <p:nvSpPr>
          <p:cNvPr id="15" name="矩形 14"/>
          <p:cNvSpPr/>
          <p:nvPr/>
        </p:nvSpPr>
        <p:spPr>
          <a:xfrm>
            <a:off x="5236358" y="1231948"/>
            <a:ext cx="1457277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、用地性质及规划控制指标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04—23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地块商办混合用地（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Bb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用地面积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3.25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公顷，容积率≤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1.0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、建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筑密度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≤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45%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、建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筑高度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≤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24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米、绿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地率≥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10%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04—26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商办混合用地（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Bb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），用地面积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1.57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公顷，容积率≤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0.6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、建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筑密度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≤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45%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、建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筑高度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≤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24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米、绿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地率≥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10%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04—27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28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32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地块总用地面积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3.73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，容积率≤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2.7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建筑密度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≤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35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、建筑高度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≤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、绿地率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≥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30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% 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04—31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用地面积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0.88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，容积率≤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1.6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建筑密度≤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35%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、建筑高度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≤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35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、绿地率≥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30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%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04—22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地块用地面积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0.13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公顷，绿地率≥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65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% 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900" spc="2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、道路交通：规划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支路二道路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宽度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15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米。</a:t>
            </a:r>
            <a:endParaRPr lang="zh-CN" altLang="en-US" sz="900" spc="2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2" name="object 3"/>
          <p:cNvSpPr txBox="1"/>
          <p:nvPr/>
        </p:nvSpPr>
        <p:spPr>
          <a:xfrm>
            <a:off x="316098" y="1298656"/>
            <a:ext cx="4694055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NJNBd060—04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管理单元图则位于江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宁科学园潭桥片区北部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，东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至开源路、南至科宁路、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西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至竹山路、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北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至天元东路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，用地面积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约</a:t>
            </a:r>
            <a:r>
              <a:rPr lang="en-US" altLang="zh-CN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93.07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</a:p>
        </p:txBody>
      </p:sp>
      <p:pic>
        <p:nvPicPr>
          <p:cNvPr id="130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979613"/>
            <a:ext cx="3678238" cy="3052762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" name="矩形 130"/>
          <p:cNvSpPr/>
          <p:nvPr/>
        </p:nvSpPr>
        <p:spPr>
          <a:xfrm>
            <a:off x="655638" y="1989138"/>
            <a:ext cx="3668712" cy="3043237"/>
          </a:xfrm>
          <a:prstGeom prst="rect">
            <a:avLst/>
          </a:prstGeom>
          <a:solidFill>
            <a:schemeClr val="bg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32" name="椭圆 131"/>
          <p:cNvSpPr/>
          <p:nvPr/>
        </p:nvSpPr>
        <p:spPr>
          <a:xfrm>
            <a:off x="2751896" y="3040622"/>
            <a:ext cx="136525" cy="136525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33" name="文本框 16"/>
          <p:cNvSpPr txBox="1">
            <a:spLocks noChangeArrowheads="1"/>
          </p:cNvSpPr>
          <p:nvPr/>
        </p:nvSpPr>
        <p:spPr bwMode="auto">
          <a:xfrm>
            <a:off x="2176756" y="2644578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NJNBd060—04</a:t>
            </a:r>
          </a:p>
          <a:p>
            <a:pPr algn="ctr"/>
            <a:r>
              <a:rPr lang="zh-CN" altLang="en-US" sz="1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  <a:endParaRPr lang="zh-CN" altLang="en-US" sz="1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4" name="矩形 20"/>
          <p:cNvSpPr>
            <a:spLocks noChangeArrowheads="1"/>
          </p:cNvSpPr>
          <p:nvPr/>
        </p:nvSpPr>
        <p:spPr bwMode="auto">
          <a:xfrm>
            <a:off x="641350" y="5046663"/>
            <a:ext cx="36798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图则在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江宁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区的位置</a:t>
            </a:r>
          </a:p>
        </p:txBody>
      </p:sp>
      <p:sp>
        <p:nvSpPr>
          <p:cNvPr id="135" name="矩形 19"/>
          <p:cNvSpPr>
            <a:spLocks noChangeArrowheads="1"/>
          </p:cNvSpPr>
          <p:nvPr/>
        </p:nvSpPr>
        <p:spPr bwMode="auto">
          <a:xfrm>
            <a:off x="644525" y="9494402"/>
            <a:ext cx="367982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图则</a:t>
            </a:r>
            <a:r>
              <a:rPr lang="zh-CN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NJNBd060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控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单元的位置</a:t>
            </a:r>
          </a:p>
        </p:txBody>
      </p:sp>
      <p:graphicFrame>
        <p:nvGraphicFramePr>
          <p:cNvPr id="142" name="表格 141">
            <a:extLst>
              <a:ext uri="{FF2B5EF4-FFF2-40B4-BE49-F238E27FC236}">
                <a16:creationId xmlns:a16="http://schemas.microsoft.com/office/drawing/2014/main" xmlns="" id="{830759D3-E25B-AD77-71FC-324B42EA8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973263"/>
              </p:ext>
            </p:extLst>
          </p:nvPr>
        </p:nvGraphicFramePr>
        <p:xfrm>
          <a:off x="16244738" y="9201481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100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南京市人民政府</a:t>
                      </a:r>
                      <a:endParaRPr kumimoji="1" lang="zh-CN" altLang="en-US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zh-CN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</a:t>
                      </a:r>
                      <a:r>
                        <a:rPr kumimoji="1" lang="zh-CN" altLang="en-US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政复</a:t>
                      </a:r>
                      <a:r>
                        <a:rPr kumimoji="1" lang="zh-CN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〔</a:t>
                      </a:r>
                      <a:r>
                        <a:rPr kumimoji="1" lang="en-US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2026</a:t>
                      </a:r>
                      <a:r>
                        <a:rPr kumimoji="1" lang="zh-CN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〕</a:t>
                      </a:r>
                      <a:r>
                        <a:rPr kumimoji="1" lang="en-US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98</a:t>
                      </a:r>
                      <a:r>
                        <a:rPr kumimoji="1" lang="zh-CN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  <a:endParaRPr kumimoji="1" lang="zh-CN" altLang="zh-CN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634657" y="5319350"/>
            <a:ext cx="3689693" cy="4058941"/>
            <a:chOff x="-1695987" y="6269225"/>
            <a:chExt cx="9460987" cy="10407800"/>
          </a:xfrm>
        </p:grpSpPr>
        <p:pic>
          <p:nvPicPr>
            <p:cNvPr id="140" name="图片 139">
              <a:extLst>
                <a:ext uri="{FF2B5EF4-FFF2-40B4-BE49-F238E27FC236}">
                  <a16:creationId xmlns:a16="http://schemas.microsoft.com/office/drawing/2014/main" xmlns="" id="{9F232332-65B6-F4AB-5586-5E4EA8DF82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073" t="7965" r="7102" b="1770"/>
            <a:stretch>
              <a:fillRect/>
            </a:stretch>
          </p:blipFill>
          <p:spPr>
            <a:xfrm>
              <a:off x="-1657888" y="6269225"/>
              <a:ext cx="9422888" cy="10407800"/>
            </a:xfrm>
            <a:prstGeom prst="rect">
              <a:avLst/>
            </a:prstGeom>
          </p:spPr>
        </p:pic>
        <p:sp>
          <p:nvSpPr>
            <p:cNvPr id="159" name="任意多边形 207">
              <a:extLst>
                <a:ext uri="{FF2B5EF4-FFF2-40B4-BE49-F238E27FC236}">
                  <a16:creationId xmlns:a16="http://schemas.microsoft.com/office/drawing/2014/main" xmlns="" id="{71AEB9A0-45EA-7CCE-0751-8B56FD4AB670}"/>
                </a:ext>
              </a:extLst>
            </p:cNvPr>
            <p:cNvSpPr/>
            <p:nvPr/>
          </p:nvSpPr>
          <p:spPr>
            <a:xfrm>
              <a:off x="-1695987" y="6290012"/>
              <a:ext cx="9442450" cy="10387013"/>
            </a:xfrm>
            <a:custGeom>
              <a:avLst/>
              <a:gdLst>
                <a:gd name="connsiteX0" fmla="*/ 0 w 9442450"/>
                <a:gd name="connsiteY0" fmla="*/ 0 h 10387013"/>
                <a:gd name="connsiteX1" fmla="*/ 9442450 w 9442450"/>
                <a:gd name="connsiteY1" fmla="*/ 0 h 10387013"/>
                <a:gd name="connsiteX2" fmla="*/ 9442450 w 9442450"/>
                <a:gd name="connsiteY2" fmla="*/ 10387013 h 10387013"/>
                <a:gd name="connsiteX3" fmla="*/ 0 w 9442450"/>
                <a:gd name="connsiteY3" fmla="*/ 10387013 h 10387013"/>
                <a:gd name="connsiteX4" fmla="*/ 0 w 9442450"/>
                <a:gd name="connsiteY4" fmla="*/ 0 h 10387013"/>
                <a:gd name="connsiteX5" fmla="*/ 3885963 w 9442450"/>
                <a:gd name="connsiteY5" fmla="*/ 2934251 h 10387013"/>
                <a:gd name="connsiteX6" fmla="*/ 2841200 w 9442450"/>
                <a:gd name="connsiteY6" fmla="*/ 3292977 h 10387013"/>
                <a:gd name="connsiteX7" fmla="*/ 2955115 w 9442450"/>
                <a:gd name="connsiteY7" fmla="*/ 3886798 h 10387013"/>
                <a:gd name="connsiteX8" fmla="*/ 3344675 w 9442450"/>
                <a:gd name="connsiteY8" fmla="*/ 4721432 h 10387013"/>
                <a:gd name="connsiteX9" fmla="*/ 4413251 w 9442450"/>
                <a:gd name="connsiteY9" fmla="*/ 4380795 h 10387013"/>
                <a:gd name="connsiteX10" fmla="*/ 3885963 w 9442450"/>
                <a:gd name="connsiteY10" fmla="*/ 2934251 h 1038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442450" h="10387013">
                  <a:moveTo>
                    <a:pt x="0" y="0"/>
                  </a:moveTo>
                  <a:lnTo>
                    <a:pt x="9442450" y="0"/>
                  </a:lnTo>
                  <a:lnTo>
                    <a:pt x="9442450" y="10387013"/>
                  </a:lnTo>
                  <a:lnTo>
                    <a:pt x="0" y="10387013"/>
                  </a:lnTo>
                  <a:lnTo>
                    <a:pt x="0" y="0"/>
                  </a:lnTo>
                  <a:close/>
                  <a:moveTo>
                    <a:pt x="3885963" y="2934251"/>
                  </a:moveTo>
                  <a:lnTo>
                    <a:pt x="2841200" y="3292977"/>
                  </a:lnTo>
                  <a:cubicBezTo>
                    <a:pt x="2813201" y="3384748"/>
                    <a:pt x="2903787" y="3771697"/>
                    <a:pt x="2955115" y="3886798"/>
                  </a:cubicBezTo>
                  <a:lnTo>
                    <a:pt x="3344675" y="4721432"/>
                  </a:lnTo>
                  <a:lnTo>
                    <a:pt x="4413251" y="4380795"/>
                  </a:lnTo>
                  <a:lnTo>
                    <a:pt x="3885963" y="2934251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 w="38100" cmpd="sng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4000" dirty="0">
                <a:solidFill>
                  <a:schemeClr val="lt1"/>
                </a:solidFill>
              </a:endParaRPr>
            </a:p>
          </p:txBody>
        </p:sp>
        <p:grpSp>
          <p:nvGrpSpPr>
            <p:cNvPr id="170" name="组合 169">
              <a:extLst>
                <a:ext uri="{FF2B5EF4-FFF2-40B4-BE49-F238E27FC236}">
                  <a16:creationId xmlns:a16="http://schemas.microsoft.com/office/drawing/2014/main" xmlns="" id="{DE4E5EDF-2C0D-7EFE-8CEA-96ADE839F4A6}"/>
                </a:ext>
              </a:extLst>
            </p:cNvPr>
            <p:cNvGrpSpPr/>
            <p:nvPr/>
          </p:nvGrpSpPr>
          <p:grpSpPr>
            <a:xfrm>
              <a:off x="-1689637" y="6300882"/>
              <a:ext cx="9433090" cy="9800897"/>
              <a:chOff x="5939317" y="10870"/>
              <a:chExt cx="9286233" cy="9648313"/>
            </a:xfrm>
          </p:grpSpPr>
          <p:grpSp>
            <p:nvGrpSpPr>
              <p:cNvPr id="171" name="组合 170">
                <a:extLst>
                  <a:ext uri="{FF2B5EF4-FFF2-40B4-BE49-F238E27FC236}">
                    <a16:creationId xmlns:a16="http://schemas.microsoft.com/office/drawing/2014/main" xmlns="" id="{5E4C62B3-A49C-23B9-D813-53E2726D9FCF}"/>
                  </a:ext>
                </a:extLst>
              </p:cNvPr>
              <p:cNvGrpSpPr/>
              <p:nvPr/>
            </p:nvGrpSpPr>
            <p:grpSpPr>
              <a:xfrm>
                <a:off x="6145469" y="125413"/>
                <a:ext cx="8860383" cy="9332431"/>
                <a:chOff x="5692239" y="200354"/>
                <a:chExt cx="8860383" cy="9332431"/>
              </a:xfrm>
            </p:grpSpPr>
            <p:sp>
              <p:nvSpPr>
                <p:cNvPr id="181" name="任意多边形 377">
                  <a:extLst>
                    <a:ext uri="{FF2B5EF4-FFF2-40B4-BE49-F238E27FC236}">
                      <a16:creationId xmlns:a16="http://schemas.microsoft.com/office/drawing/2014/main" xmlns="" id="{77726F9F-A005-4DBC-69D8-75A636384D9F}"/>
                    </a:ext>
                  </a:extLst>
                </p:cNvPr>
                <p:cNvSpPr/>
                <p:nvPr/>
              </p:nvSpPr>
              <p:spPr>
                <a:xfrm>
                  <a:off x="8361653" y="200354"/>
                  <a:ext cx="5639748" cy="9332431"/>
                </a:xfrm>
                <a:custGeom>
                  <a:avLst/>
                  <a:gdLst>
                    <a:gd name="connsiteX0" fmla="*/ 0 w 7593652"/>
                    <a:gd name="connsiteY0" fmla="*/ 0 h 1001231"/>
                    <a:gd name="connsiteX1" fmla="*/ 7593652 w 7593652"/>
                    <a:gd name="connsiteY1" fmla="*/ 0 h 1001231"/>
                    <a:gd name="connsiteX2" fmla="*/ 7593652 w 7593652"/>
                    <a:gd name="connsiteY2" fmla="*/ 1001231 h 1001231"/>
                    <a:gd name="connsiteX3" fmla="*/ 0 w 7593652"/>
                    <a:gd name="connsiteY3" fmla="*/ 1001231 h 1001231"/>
                    <a:gd name="connsiteX4" fmla="*/ 0 w 7593652"/>
                    <a:gd name="connsiteY4" fmla="*/ 0 h 1001231"/>
                    <a:gd name="connsiteX0" fmla="*/ 0 w 7593652"/>
                    <a:gd name="connsiteY0" fmla="*/ 0 h 1001231"/>
                    <a:gd name="connsiteX1" fmla="*/ 7593652 w 7593652"/>
                    <a:gd name="connsiteY1" fmla="*/ 0 h 1001231"/>
                    <a:gd name="connsiteX2" fmla="*/ 7593652 w 7593652"/>
                    <a:gd name="connsiteY2" fmla="*/ 1001231 h 1001231"/>
                    <a:gd name="connsiteX3" fmla="*/ 0 w 7593652"/>
                    <a:gd name="connsiteY3" fmla="*/ 1001231 h 1001231"/>
                    <a:gd name="connsiteX4" fmla="*/ 91440 w 7593652"/>
                    <a:gd name="connsiteY4" fmla="*/ 91440 h 1001231"/>
                    <a:gd name="connsiteX0" fmla="*/ 0 w 7593652"/>
                    <a:gd name="connsiteY0" fmla="*/ 0 h 1001231"/>
                    <a:gd name="connsiteX1" fmla="*/ 7593652 w 7593652"/>
                    <a:gd name="connsiteY1" fmla="*/ 0 h 1001231"/>
                    <a:gd name="connsiteX2" fmla="*/ 7593652 w 7593652"/>
                    <a:gd name="connsiteY2" fmla="*/ 1001231 h 1001231"/>
                    <a:gd name="connsiteX3" fmla="*/ 0 w 7593652"/>
                    <a:gd name="connsiteY3" fmla="*/ 1001231 h 1001231"/>
                    <a:gd name="connsiteX0" fmla="*/ 2984500 w 7593652"/>
                    <a:gd name="connsiteY0" fmla="*/ 0 h 5928831"/>
                    <a:gd name="connsiteX1" fmla="*/ 7593652 w 7593652"/>
                    <a:gd name="connsiteY1" fmla="*/ 4927600 h 5928831"/>
                    <a:gd name="connsiteX2" fmla="*/ 7593652 w 7593652"/>
                    <a:gd name="connsiteY2" fmla="*/ 5928831 h 5928831"/>
                    <a:gd name="connsiteX3" fmla="*/ 0 w 7593652"/>
                    <a:gd name="connsiteY3" fmla="*/ 5928831 h 5928831"/>
                    <a:gd name="connsiteX0" fmla="*/ 3365500 w 7593652"/>
                    <a:gd name="connsiteY0" fmla="*/ 0 h 7452831"/>
                    <a:gd name="connsiteX1" fmla="*/ 7593652 w 7593652"/>
                    <a:gd name="connsiteY1" fmla="*/ 6451600 h 7452831"/>
                    <a:gd name="connsiteX2" fmla="*/ 7593652 w 7593652"/>
                    <a:gd name="connsiteY2" fmla="*/ 7452831 h 7452831"/>
                    <a:gd name="connsiteX3" fmla="*/ 0 w 7593652"/>
                    <a:gd name="connsiteY3" fmla="*/ 7452831 h 7452831"/>
                    <a:gd name="connsiteX0" fmla="*/ 3644900 w 7593652"/>
                    <a:gd name="connsiteY0" fmla="*/ 0 h 7681431"/>
                    <a:gd name="connsiteX1" fmla="*/ 7593652 w 7593652"/>
                    <a:gd name="connsiteY1" fmla="*/ 6680200 h 7681431"/>
                    <a:gd name="connsiteX2" fmla="*/ 7593652 w 7593652"/>
                    <a:gd name="connsiteY2" fmla="*/ 7681431 h 7681431"/>
                    <a:gd name="connsiteX3" fmla="*/ 0 w 7593652"/>
                    <a:gd name="connsiteY3" fmla="*/ 7681431 h 7681431"/>
                    <a:gd name="connsiteX0" fmla="*/ 5728648 w 9677400"/>
                    <a:gd name="connsiteY0" fmla="*/ 0 h 9586431"/>
                    <a:gd name="connsiteX1" fmla="*/ 9677400 w 9677400"/>
                    <a:gd name="connsiteY1" fmla="*/ 6680200 h 9586431"/>
                    <a:gd name="connsiteX2" fmla="*/ 0 w 9677400"/>
                    <a:gd name="connsiteY2" fmla="*/ 9586431 h 9586431"/>
                    <a:gd name="connsiteX3" fmla="*/ 2083748 w 9677400"/>
                    <a:gd name="connsiteY3" fmla="*/ 7681431 h 9586431"/>
                    <a:gd name="connsiteX0" fmla="*/ 6401748 w 10350500"/>
                    <a:gd name="connsiteY0" fmla="*/ 0 h 10399231"/>
                    <a:gd name="connsiteX1" fmla="*/ 10350500 w 10350500"/>
                    <a:gd name="connsiteY1" fmla="*/ 6680200 h 10399231"/>
                    <a:gd name="connsiteX2" fmla="*/ 0 w 10350500"/>
                    <a:gd name="connsiteY2" fmla="*/ 10399231 h 10399231"/>
                    <a:gd name="connsiteX3" fmla="*/ 2756848 w 10350500"/>
                    <a:gd name="connsiteY3" fmla="*/ 7681431 h 10399231"/>
                    <a:gd name="connsiteX0" fmla="*/ 6401748 w 10350500"/>
                    <a:gd name="connsiteY0" fmla="*/ 0 h 10399231"/>
                    <a:gd name="connsiteX1" fmla="*/ 10350500 w 10350500"/>
                    <a:gd name="connsiteY1" fmla="*/ 6680200 h 10399231"/>
                    <a:gd name="connsiteX2" fmla="*/ 0 w 10350500"/>
                    <a:gd name="connsiteY2" fmla="*/ 10399231 h 10399231"/>
                    <a:gd name="connsiteX0" fmla="*/ 6401748 w 6401748"/>
                    <a:gd name="connsiteY0" fmla="*/ 0 h 10399231"/>
                    <a:gd name="connsiteX1" fmla="*/ 1498600 w 6401748"/>
                    <a:gd name="connsiteY1" fmla="*/ 8369300 h 10399231"/>
                    <a:gd name="connsiteX2" fmla="*/ 0 w 6401748"/>
                    <a:gd name="connsiteY2" fmla="*/ 10399231 h 10399231"/>
                    <a:gd name="connsiteX0" fmla="*/ 6401748 w 6401748"/>
                    <a:gd name="connsiteY0" fmla="*/ 0 h 10399231"/>
                    <a:gd name="connsiteX1" fmla="*/ 4401847 w 6401748"/>
                    <a:gd name="connsiteY1" fmla="*/ 3393746 h 10399231"/>
                    <a:gd name="connsiteX2" fmla="*/ 1498600 w 6401748"/>
                    <a:gd name="connsiteY2" fmla="*/ 8369300 h 10399231"/>
                    <a:gd name="connsiteX3" fmla="*/ 0 w 6401748"/>
                    <a:gd name="connsiteY3" fmla="*/ 10399231 h 10399231"/>
                    <a:gd name="connsiteX0" fmla="*/ 6401748 w 6401748"/>
                    <a:gd name="connsiteY0" fmla="*/ 0 h 10399231"/>
                    <a:gd name="connsiteX1" fmla="*/ 4617747 w 6401748"/>
                    <a:gd name="connsiteY1" fmla="*/ 3393746 h 10399231"/>
                    <a:gd name="connsiteX2" fmla="*/ 1498600 w 6401748"/>
                    <a:gd name="connsiteY2" fmla="*/ 8369300 h 10399231"/>
                    <a:gd name="connsiteX3" fmla="*/ 0 w 6401748"/>
                    <a:gd name="connsiteY3" fmla="*/ 10399231 h 10399231"/>
                    <a:gd name="connsiteX0" fmla="*/ 6401748 w 6401748"/>
                    <a:gd name="connsiteY0" fmla="*/ 0 h 10399231"/>
                    <a:gd name="connsiteX1" fmla="*/ 4617747 w 6401748"/>
                    <a:gd name="connsiteY1" fmla="*/ 3393746 h 10399231"/>
                    <a:gd name="connsiteX2" fmla="*/ 1498600 w 6401748"/>
                    <a:gd name="connsiteY2" fmla="*/ 8369300 h 10399231"/>
                    <a:gd name="connsiteX3" fmla="*/ 0 w 6401748"/>
                    <a:gd name="connsiteY3" fmla="*/ 10399231 h 10399231"/>
                    <a:gd name="connsiteX0" fmla="*/ 6325548 w 6325548"/>
                    <a:gd name="connsiteY0" fmla="*/ 0 h 10208731"/>
                    <a:gd name="connsiteX1" fmla="*/ 4617747 w 6325548"/>
                    <a:gd name="connsiteY1" fmla="*/ 3203246 h 10208731"/>
                    <a:gd name="connsiteX2" fmla="*/ 1498600 w 6325548"/>
                    <a:gd name="connsiteY2" fmla="*/ 8178800 h 10208731"/>
                    <a:gd name="connsiteX3" fmla="*/ 0 w 6325548"/>
                    <a:gd name="connsiteY3" fmla="*/ 10208731 h 10208731"/>
                    <a:gd name="connsiteX0" fmla="*/ 6325548 w 6325548"/>
                    <a:gd name="connsiteY0" fmla="*/ 0 h 10208731"/>
                    <a:gd name="connsiteX1" fmla="*/ 4617747 w 6325548"/>
                    <a:gd name="connsiteY1" fmla="*/ 3203246 h 10208731"/>
                    <a:gd name="connsiteX2" fmla="*/ 1498600 w 6325548"/>
                    <a:gd name="connsiteY2" fmla="*/ 8178800 h 10208731"/>
                    <a:gd name="connsiteX3" fmla="*/ 0 w 6325548"/>
                    <a:gd name="connsiteY3" fmla="*/ 10208731 h 10208731"/>
                    <a:gd name="connsiteX0" fmla="*/ 6325548 w 6325548"/>
                    <a:gd name="connsiteY0" fmla="*/ 0 h 10208731"/>
                    <a:gd name="connsiteX1" fmla="*/ 4643147 w 6325548"/>
                    <a:gd name="connsiteY1" fmla="*/ 3203246 h 10208731"/>
                    <a:gd name="connsiteX2" fmla="*/ 1498600 w 6325548"/>
                    <a:gd name="connsiteY2" fmla="*/ 8178800 h 10208731"/>
                    <a:gd name="connsiteX3" fmla="*/ 0 w 6325548"/>
                    <a:gd name="connsiteY3" fmla="*/ 10208731 h 10208731"/>
                    <a:gd name="connsiteX0" fmla="*/ 6325548 w 6325548"/>
                    <a:gd name="connsiteY0" fmla="*/ 0 h 10208731"/>
                    <a:gd name="connsiteX1" fmla="*/ 4643147 w 6325548"/>
                    <a:gd name="connsiteY1" fmla="*/ 3203246 h 10208731"/>
                    <a:gd name="connsiteX2" fmla="*/ 1498600 w 6325548"/>
                    <a:gd name="connsiteY2" fmla="*/ 8178800 h 10208731"/>
                    <a:gd name="connsiteX3" fmla="*/ 0 w 6325548"/>
                    <a:gd name="connsiteY3" fmla="*/ 10208731 h 10208731"/>
                    <a:gd name="connsiteX0" fmla="*/ 6325548 w 6325548"/>
                    <a:gd name="connsiteY0" fmla="*/ 0 h 10208731"/>
                    <a:gd name="connsiteX1" fmla="*/ 4643147 w 6325548"/>
                    <a:gd name="connsiteY1" fmla="*/ 3203246 h 10208731"/>
                    <a:gd name="connsiteX2" fmla="*/ 1498600 w 6325548"/>
                    <a:gd name="connsiteY2" fmla="*/ 8178800 h 10208731"/>
                    <a:gd name="connsiteX3" fmla="*/ 0 w 6325548"/>
                    <a:gd name="connsiteY3" fmla="*/ 10208731 h 10208731"/>
                    <a:gd name="connsiteX0" fmla="*/ 5639748 w 5639748"/>
                    <a:gd name="connsiteY0" fmla="*/ 0 h 9332431"/>
                    <a:gd name="connsiteX1" fmla="*/ 3957347 w 5639748"/>
                    <a:gd name="connsiteY1" fmla="*/ 3203246 h 9332431"/>
                    <a:gd name="connsiteX2" fmla="*/ 812800 w 5639748"/>
                    <a:gd name="connsiteY2" fmla="*/ 8178800 h 9332431"/>
                    <a:gd name="connsiteX3" fmla="*/ 0 w 5639748"/>
                    <a:gd name="connsiteY3" fmla="*/ 9332431 h 9332431"/>
                    <a:gd name="connsiteX0" fmla="*/ 5639748 w 5639748"/>
                    <a:gd name="connsiteY0" fmla="*/ 0 h 9332431"/>
                    <a:gd name="connsiteX1" fmla="*/ 3957347 w 5639748"/>
                    <a:gd name="connsiteY1" fmla="*/ 3203246 h 9332431"/>
                    <a:gd name="connsiteX2" fmla="*/ 812800 w 5639748"/>
                    <a:gd name="connsiteY2" fmla="*/ 8178800 h 9332431"/>
                    <a:gd name="connsiteX3" fmla="*/ 0 w 5639748"/>
                    <a:gd name="connsiteY3" fmla="*/ 9332431 h 9332431"/>
                    <a:gd name="connsiteX0" fmla="*/ 5639748 w 5639748"/>
                    <a:gd name="connsiteY0" fmla="*/ 0 h 9332431"/>
                    <a:gd name="connsiteX1" fmla="*/ 3957347 w 5639748"/>
                    <a:gd name="connsiteY1" fmla="*/ 3203246 h 9332431"/>
                    <a:gd name="connsiteX2" fmla="*/ 2141247 w 5639748"/>
                    <a:gd name="connsiteY2" fmla="*/ 6086146 h 9332431"/>
                    <a:gd name="connsiteX3" fmla="*/ 812800 w 5639748"/>
                    <a:gd name="connsiteY3" fmla="*/ 8178800 h 9332431"/>
                    <a:gd name="connsiteX4" fmla="*/ 0 w 5639748"/>
                    <a:gd name="connsiteY4" fmla="*/ 9332431 h 9332431"/>
                    <a:gd name="connsiteX0" fmla="*/ 5639748 w 5639748"/>
                    <a:gd name="connsiteY0" fmla="*/ 0 h 9332431"/>
                    <a:gd name="connsiteX1" fmla="*/ 3957347 w 5639748"/>
                    <a:gd name="connsiteY1" fmla="*/ 3203246 h 9332431"/>
                    <a:gd name="connsiteX2" fmla="*/ 2471447 w 5639748"/>
                    <a:gd name="connsiteY2" fmla="*/ 5489246 h 9332431"/>
                    <a:gd name="connsiteX3" fmla="*/ 812800 w 5639748"/>
                    <a:gd name="connsiteY3" fmla="*/ 8178800 h 9332431"/>
                    <a:gd name="connsiteX4" fmla="*/ 0 w 5639748"/>
                    <a:gd name="connsiteY4" fmla="*/ 9332431 h 9332431"/>
                    <a:gd name="connsiteX0" fmla="*/ 5639748 w 5639748"/>
                    <a:gd name="connsiteY0" fmla="*/ 0 h 9332431"/>
                    <a:gd name="connsiteX1" fmla="*/ 3957347 w 5639748"/>
                    <a:gd name="connsiteY1" fmla="*/ 3203246 h 9332431"/>
                    <a:gd name="connsiteX2" fmla="*/ 2471447 w 5639748"/>
                    <a:gd name="connsiteY2" fmla="*/ 5489246 h 9332431"/>
                    <a:gd name="connsiteX3" fmla="*/ 812800 w 5639748"/>
                    <a:gd name="connsiteY3" fmla="*/ 8178800 h 9332431"/>
                    <a:gd name="connsiteX4" fmla="*/ 0 w 5639748"/>
                    <a:gd name="connsiteY4" fmla="*/ 9332431 h 9332431"/>
                    <a:gd name="connsiteX0" fmla="*/ 5639748 w 5639748"/>
                    <a:gd name="connsiteY0" fmla="*/ 0 h 9332431"/>
                    <a:gd name="connsiteX1" fmla="*/ 3957347 w 5639748"/>
                    <a:gd name="connsiteY1" fmla="*/ 3203246 h 9332431"/>
                    <a:gd name="connsiteX2" fmla="*/ 2553962 w 5639748"/>
                    <a:gd name="connsiteY2" fmla="*/ 5406731 h 9332431"/>
                    <a:gd name="connsiteX3" fmla="*/ 812800 w 5639748"/>
                    <a:gd name="connsiteY3" fmla="*/ 8178800 h 9332431"/>
                    <a:gd name="connsiteX4" fmla="*/ 0 w 5639748"/>
                    <a:gd name="connsiteY4" fmla="*/ 9332431 h 9332431"/>
                    <a:gd name="connsiteX0" fmla="*/ 5639748 w 5639748"/>
                    <a:gd name="connsiteY0" fmla="*/ 0 h 9332431"/>
                    <a:gd name="connsiteX1" fmla="*/ 3957347 w 5639748"/>
                    <a:gd name="connsiteY1" fmla="*/ 3203246 h 9332431"/>
                    <a:gd name="connsiteX2" fmla="*/ 2553962 w 5639748"/>
                    <a:gd name="connsiteY2" fmla="*/ 5406731 h 9332431"/>
                    <a:gd name="connsiteX3" fmla="*/ 812800 w 5639748"/>
                    <a:gd name="connsiteY3" fmla="*/ 8178800 h 9332431"/>
                    <a:gd name="connsiteX4" fmla="*/ 0 w 5639748"/>
                    <a:gd name="connsiteY4" fmla="*/ 9332431 h 9332431"/>
                    <a:gd name="connsiteX0" fmla="*/ 5639748 w 5639748"/>
                    <a:gd name="connsiteY0" fmla="*/ 0 h 9332431"/>
                    <a:gd name="connsiteX1" fmla="*/ 3957347 w 5639748"/>
                    <a:gd name="connsiteY1" fmla="*/ 3203246 h 9332431"/>
                    <a:gd name="connsiteX2" fmla="*/ 2553962 w 5639748"/>
                    <a:gd name="connsiteY2" fmla="*/ 5406731 h 9332431"/>
                    <a:gd name="connsiteX3" fmla="*/ 812800 w 5639748"/>
                    <a:gd name="connsiteY3" fmla="*/ 8178800 h 9332431"/>
                    <a:gd name="connsiteX4" fmla="*/ 0 w 5639748"/>
                    <a:gd name="connsiteY4" fmla="*/ 9332431 h 9332431"/>
                    <a:gd name="connsiteX0" fmla="*/ 5639748 w 5639748"/>
                    <a:gd name="connsiteY0" fmla="*/ 0 h 9332431"/>
                    <a:gd name="connsiteX1" fmla="*/ 3957347 w 5639748"/>
                    <a:gd name="connsiteY1" fmla="*/ 3203246 h 9332431"/>
                    <a:gd name="connsiteX2" fmla="*/ 2553962 w 5639748"/>
                    <a:gd name="connsiteY2" fmla="*/ 5406731 h 9332431"/>
                    <a:gd name="connsiteX3" fmla="*/ 812800 w 5639748"/>
                    <a:gd name="connsiteY3" fmla="*/ 8178800 h 9332431"/>
                    <a:gd name="connsiteX4" fmla="*/ 0 w 5639748"/>
                    <a:gd name="connsiteY4" fmla="*/ 9332431 h 9332431"/>
                    <a:gd name="connsiteX0" fmla="*/ 5639748 w 5639748"/>
                    <a:gd name="connsiteY0" fmla="*/ 0 h 9332431"/>
                    <a:gd name="connsiteX1" fmla="*/ 3957347 w 5639748"/>
                    <a:gd name="connsiteY1" fmla="*/ 3203246 h 9332431"/>
                    <a:gd name="connsiteX2" fmla="*/ 2576466 w 5639748"/>
                    <a:gd name="connsiteY2" fmla="*/ 5406731 h 9332431"/>
                    <a:gd name="connsiteX3" fmla="*/ 812800 w 5639748"/>
                    <a:gd name="connsiteY3" fmla="*/ 8178800 h 9332431"/>
                    <a:gd name="connsiteX4" fmla="*/ 0 w 5639748"/>
                    <a:gd name="connsiteY4" fmla="*/ 9332431 h 9332431"/>
                    <a:gd name="connsiteX0" fmla="*/ 5639748 w 5639748"/>
                    <a:gd name="connsiteY0" fmla="*/ 0 h 9332431"/>
                    <a:gd name="connsiteX1" fmla="*/ 3957347 w 5639748"/>
                    <a:gd name="connsiteY1" fmla="*/ 3203246 h 9332431"/>
                    <a:gd name="connsiteX2" fmla="*/ 2523956 w 5639748"/>
                    <a:gd name="connsiteY2" fmla="*/ 5451739 h 9332431"/>
                    <a:gd name="connsiteX3" fmla="*/ 812800 w 5639748"/>
                    <a:gd name="connsiteY3" fmla="*/ 8178800 h 9332431"/>
                    <a:gd name="connsiteX4" fmla="*/ 0 w 5639748"/>
                    <a:gd name="connsiteY4" fmla="*/ 9332431 h 9332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39748" h="9332431">
                      <a:moveTo>
                        <a:pt x="5639748" y="0"/>
                      </a:moveTo>
                      <a:cubicBezTo>
                        <a:pt x="5248281" y="1105849"/>
                        <a:pt x="4653614" y="2186297"/>
                        <a:pt x="3957347" y="3203246"/>
                      </a:cubicBezTo>
                      <a:cubicBezTo>
                        <a:pt x="3374264" y="4217604"/>
                        <a:pt x="2999088" y="4607044"/>
                        <a:pt x="2523956" y="5451739"/>
                      </a:cubicBezTo>
                      <a:cubicBezTo>
                        <a:pt x="1898319" y="6564002"/>
                        <a:pt x="1807292" y="6805101"/>
                        <a:pt x="812800" y="8178800"/>
                      </a:cubicBezTo>
                      <a:lnTo>
                        <a:pt x="0" y="9332431"/>
                      </a:lnTo>
                    </a:path>
                  </a:pathLst>
                </a:custGeom>
                <a:noFill/>
                <a:ln w="25400">
                  <a:solidFill>
                    <a:schemeClr val="tx1">
                      <a:alpha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600"/>
                </a:p>
              </p:txBody>
            </p:sp>
            <p:sp>
              <p:nvSpPr>
                <p:cNvPr id="182" name="任意多边形 377">
                  <a:extLst>
                    <a:ext uri="{FF2B5EF4-FFF2-40B4-BE49-F238E27FC236}">
                      <a16:creationId xmlns:a16="http://schemas.microsoft.com/office/drawing/2014/main" xmlns="" id="{5D00F8F5-F75E-7BA5-2A96-C1215015C650}"/>
                    </a:ext>
                  </a:extLst>
                </p:cNvPr>
                <p:cNvSpPr/>
                <p:nvPr/>
              </p:nvSpPr>
              <p:spPr>
                <a:xfrm>
                  <a:off x="5692239" y="1182730"/>
                  <a:ext cx="8860383" cy="2809017"/>
                </a:xfrm>
                <a:custGeom>
                  <a:avLst/>
                  <a:gdLst>
                    <a:gd name="connsiteX0" fmla="*/ 0 w 7593652"/>
                    <a:gd name="connsiteY0" fmla="*/ 0 h 1001231"/>
                    <a:gd name="connsiteX1" fmla="*/ 7593652 w 7593652"/>
                    <a:gd name="connsiteY1" fmla="*/ 0 h 1001231"/>
                    <a:gd name="connsiteX2" fmla="*/ 7593652 w 7593652"/>
                    <a:gd name="connsiteY2" fmla="*/ 1001231 h 1001231"/>
                    <a:gd name="connsiteX3" fmla="*/ 0 w 7593652"/>
                    <a:gd name="connsiteY3" fmla="*/ 1001231 h 1001231"/>
                    <a:gd name="connsiteX4" fmla="*/ 0 w 7593652"/>
                    <a:gd name="connsiteY4" fmla="*/ 0 h 1001231"/>
                    <a:gd name="connsiteX0" fmla="*/ 0 w 7593652"/>
                    <a:gd name="connsiteY0" fmla="*/ 0 h 1001231"/>
                    <a:gd name="connsiteX1" fmla="*/ 7593652 w 7593652"/>
                    <a:gd name="connsiteY1" fmla="*/ 0 h 1001231"/>
                    <a:gd name="connsiteX2" fmla="*/ 7593652 w 7593652"/>
                    <a:gd name="connsiteY2" fmla="*/ 1001231 h 1001231"/>
                    <a:gd name="connsiteX3" fmla="*/ 0 w 7593652"/>
                    <a:gd name="connsiteY3" fmla="*/ 1001231 h 1001231"/>
                    <a:gd name="connsiteX4" fmla="*/ 91440 w 7593652"/>
                    <a:gd name="connsiteY4" fmla="*/ 91440 h 1001231"/>
                    <a:gd name="connsiteX0" fmla="*/ 0 w 7593652"/>
                    <a:gd name="connsiteY0" fmla="*/ 0 h 1001231"/>
                    <a:gd name="connsiteX1" fmla="*/ 7593652 w 7593652"/>
                    <a:gd name="connsiteY1" fmla="*/ 0 h 1001231"/>
                    <a:gd name="connsiteX2" fmla="*/ 7593652 w 7593652"/>
                    <a:gd name="connsiteY2" fmla="*/ 1001231 h 1001231"/>
                    <a:gd name="connsiteX3" fmla="*/ 0 w 7593652"/>
                    <a:gd name="connsiteY3" fmla="*/ 1001231 h 1001231"/>
                    <a:gd name="connsiteX0" fmla="*/ 2984500 w 7593652"/>
                    <a:gd name="connsiteY0" fmla="*/ 0 h 5928831"/>
                    <a:gd name="connsiteX1" fmla="*/ 7593652 w 7593652"/>
                    <a:gd name="connsiteY1" fmla="*/ 4927600 h 5928831"/>
                    <a:gd name="connsiteX2" fmla="*/ 7593652 w 7593652"/>
                    <a:gd name="connsiteY2" fmla="*/ 5928831 h 5928831"/>
                    <a:gd name="connsiteX3" fmla="*/ 0 w 7593652"/>
                    <a:gd name="connsiteY3" fmla="*/ 5928831 h 5928831"/>
                    <a:gd name="connsiteX0" fmla="*/ 3365500 w 7593652"/>
                    <a:gd name="connsiteY0" fmla="*/ 0 h 7452831"/>
                    <a:gd name="connsiteX1" fmla="*/ 7593652 w 7593652"/>
                    <a:gd name="connsiteY1" fmla="*/ 6451600 h 7452831"/>
                    <a:gd name="connsiteX2" fmla="*/ 7593652 w 7593652"/>
                    <a:gd name="connsiteY2" fmla="*/ 7452831 h 7452831"/>
                    <a:gd name="connsiteX3" fmla="*/ 0 w 7593652"/>
                    <a:gd name="connsiteY3" fmla="*/ 7452831 h 7452831"/>
                    <a:gd name="connsiteX0" fmla="*/ 3644900 w 7593652"/>
                    <a:gd name="connsiteY0" fmla="*/ 0 h 7681431"/>
                    <a:gd name="connsiteX1" fmla="*/ 7593652 w 7593652"/>
                    <a:gd name="connsiteY1" fmla="*/ 6680200 h 7681431"/>
                    <a:gd name="connsiteX2" fmla="*/ 7593652 w 7593652"/>
                    <a:gd name="connsiteY2" fmla="*/ 7681431 h 7681431"/>
                    <a:gd name="connsiteX3" fmla="*/ 0 w 7593652"/>
                    <a:gd name="connsiteY3" fmla="*/ 7681431 h 7681431"/>
                    <a:gd name="connsiteX0" fmla="*/ 5728648 w 9677400"/>
                    <a:gd name="connsiteY0" fmla="*/ 0 h 9586431"/>
                    <a:gd name="connsiteX1" fmla="*/ 9677400 w 9677400"/>
                    <a:gd name="connsiteY1" fmla="*/ 6680200 h 9586431"/>
                    <a:gd name="connsiteX2" fmla="*/ 0 w 9677400"/>
                    <a:gd name="connsiteY2" fmla="*/ 9586431 h 9586431"/>
                    <a:gd name="connsiteX3" fmla="*/ 2083748 w 9677400"/>
                    <a:gd name="connsiteY3" fmla="*/ 7681431 h 9586431"/>
                    <a:gd name="connsiteX0" fmla="*/ 6401748 w 10350500"/>
                    <a:gd name="connsiteY0" fmla="*/ 0 h 10399231"/>
                    <a:gd name="connsiteX1" fmla="*/ 10350500 w 10350500"/>
                    <a:gd name="connsiteY1" fmla="*/ 6680200 h 10399231"/>
                    <a:gd name="connsiteX2" fmla="*/ 0 w 10350500"/>
                    <a:gd name="connsiteY2" fmla="*/ 10399231 h 10399231"/>
                    <a:gd name="connsiteX3" fmla="*/ 2756848 w 10350500"/>
                    <a:gd name="connsiteY3" fmla="*/ 7681431 h 10399231"/>
                    <a:gd name="connsiteX0" fmla="*/ 6401748 w 10350500"/>
                    <a:gd name="connsiteY0" fmla="*/ 0 h 10399231"/>
                    <a:gd name="connsiteX1" fmla="*/ 10350500 w 10350500"/>
                    <a:gd name="connsiteY1" fmla="*/ 6680200 h 10399231"/>
                    <a:gd name="connsiteX2" fmla="*/ 0 w 10350500"/>
                    <a:gd name="connsiteY2" fmla="*/ 10399231 h 10399231"/>
                    <a:gd name="connsiteX0" fmla="*/ 6401748 w 6401748"/>
                    <a:gd name="connsiteY0" fmla="*/ 0 h 10399231"/>
                    <a:gd name="connsiteX1" fmla="*/ 1498600 w 6401748"/>
                    <a:gd name="connsiteY1" fmla="*/ 8369300 h 10399231"/>
                    <a:gd name="connsiteX2" fmla="*/ 0 w 6401748"/>
                    <a:gd name="connsiteY2" fmla="*/ 10399231 h 10399231"/>
                    <a:gd name="connsiteX0" fmla="*/ 6401748 w 6401748"/>
                    <a:gd name="connsiteY0" fmla="*/ 0 h 10399231"/>
                    <a:gd name="connsiteX1" fmla="*/ 4401847 w 6401748"/>
                    <a:gd name="connsiteY1" fmla="*/ 3393746 h 10399231"/>
                    <a:gd name="connsiteX2" fmla="*/ 1498600 w 6401748"/>
                    <a:gd name="connsiteY2" fmla="*/ 8369300 h 10399231"/>
                    <a:gd name="connsiteX3" fmla="*/ 0 w 6401748"/>
                    <a:gd name="connsiteY3" fmla="*/ 10399231 h 10399231"/>
                    <a:gd name="connsiteX0" fmla="*/ 6401748 w 6401748"/>
                    <a:gd name="connsiteY0" fmla="*/ 0 h 10399231"/>
                    <a:gd name="connsiteX1" fmla="*/ 4617747 w 6401748"/>
                    <a:gd name="connsiteY1" fmla="*/ 3393746 h 10399231"/>
                    <a:gd name="connsiteX2" fmla="*/ 1498600 w 6401748"/>
                    <a:gd name="connsiteY2" fmla="*/ 8369300 h 10399231"/>
                    <a:gd name="connsiteX3" fmla="*/ 0 w 6401748"/>
                    <a:gd name="connsiteY3" fmla="*/ 10399231 h 10399231"/>
                    <a:gd name="connsiteX0" fmla="*/ 6401748 w 6401748"/>
                    <a:gd name="connsiteY0" fmla="*/ 0 h 10399231"/>
                    <a:gd name="connsiteX1" fmla="*/ 4617747 w 6401748"/>
                    <a:gd name="connsiteY1" fmla="*/ 3393746 h 10399231"/>
                    <a:gd name="connsiteX2" fmla="*/ 1498600 w 6401748"/>
                    <a:gd name="connsiteY2" fmla="*/ 8369300 h 10399231"/>
                    <a:gd name="connsiteX3" fmla="*/ 0 w 6401748"/>
                    <a:gd name="connsiteY3" fmla="*/ 10399231 h 10399231"/>
                    <a:gd name="connsiteX0" fmla="*/ 6325548 w 6325548"/>
                    <a:gd name="connsiteY0" fmla="*/ 0 h 10208731"/>
                    <a:gd name="connsiteX1" fmla="*/ 4617747 w 6325548"/>
                    <a:gd name="connsiteY1" fmla="*/ 3203246 h 10208731"/>
                    <a:gd name="connsiteX2" fmla="*/ 1498600 w 6325548"/>
                    <a:gd name="connsiteY2" fmla="*/ 8178800 h 10208731"/>
                    <a:gd name="connsiteX3" fmla="*/ 0 w 6325548"/>
                    <a:gd name="connsiteY3" fmla="*/ 10208731 h 10208731"/>
                    <a:gd name="connsiteX0" fmla="*/ 6325548 w 6325548"/>
                    <a:gd name="connsiteY0" fmla="*/ 0 h 10208731"/>
                    <a:gd name="connsiteX1" fmla="*/ 4617747 w 6325548"/>
                    <a:gd name="connsiteY1" fmla="*/ 3203246 h 10208731"/>
                    <a:gd name="connsiteX2" fmla="*/ 1498600 w 6325548"/>
                    <a:gd name="connsiteY2" fmla="*/ 8178800 h 10208731"/>
                    <a:gd name="connsiteX3" fmla="*/ 0 w 6325548"/>
                    <a:gd name="connsiteY3" fmla="*/ 10208731 h 10208731"/>
                    <a:gd name="connsiteX0" fmla="*/ 6325548 w 6325548"/>
                    <a:gd name="connsiteY0" fmla="*/ 0 h 10208731"/>
                    <a:gd name="connsiteX1" fmla="*/ 4643147 w 6325548"/>
                    <a:gd name="connsiteY1" fmla="*/ 3203246 h 10208731"/>
                    <a:gd name="connsiteX2" fmla="*/ 1498600 w 6325548"/>
                    <a:gd name="connsiteY2" fmla="*/ 8178800 h 10208731"/>
                    <a:gd name="connsiteX3" fmla="*/ 0 w 6325548"/>
                    <a:gd name="connsiteY3" fmla="*/ 10208731 h 10208731"/>
                    <a:gd name="connsiteX0" fmla="*/ 6325548 w 6325548"/>
                    <a:gd name="connsiteY0" fmla="*/ 0 h 10208731"/>
                    <a:gd name="connsiteX1" fmla="*/ 4643147 w 6325548"/>
                    <a:gd name="connsiteY1" fmla="*/ 3203246 h 10208731"/>
                    <a:gd name="connsiteX2" fmla="*/ 1498600 w 6325548"/>
                    <a:gd name="connsiteY2" fmla="*/ 8178800 h 10208731"/>
                    <a:gd name="connsiteX3" fmla="*/ 0 w 6325548"/>
                    <a:gd name="connsiteY3" fmla="*/ 10208731 h 10208731"/>
                    <a:gd name="connsiteX0" fmla="*/ 6325548 w 6325548"/>
                    <a:gd name="connsiteY0" fmla="*/ 0 h 10208731"/>
                    <a:gd name="connsiteX1" fmla="*/ 4643147 w 6325548"/>
                    <a:gd name="connsiteY1" fmla="*/ 3203246 h 10208731"/>
                    <a:gd name="connsiteX2" fmla="*/ 1498600 w 6325548"/>
                    <a:gd name="connsiteY2" fmla="*/ 8178800 h 10208731"/>
                    <a:gd name="connsiteX3" fmla="*/ 0 w 6325548"/>
                    <a:gd name="connsiteY3" fmla="*/ 10208731 h 10208731"/>
                    <a:gd name="connsiteX0" fmla="*/ 5639748 w 5639748"/>
                    <a:gd name="connsiteY0" fmla="*/ 0 h 9332431"/>
                    <a:gd name="connsiteX1" fmla="*/ 3957347 w 5639748"/>
                    <a:gd name="connsiteY1" fmla="*/ 3203246 h 9332431"/>
                    <a:gd name="connsiteX2" fmla="*/ 812800 w 5639748"/>
                    <a:gd name="connsiteY2" fmla="*/ 8178800 h 9332431"/>
                    <a:gd name="connsiteX3" fmla="*/ 0 w 5639748"/>
                    <a:gd name="connsiteY3" fmla="*/ 9332431 h 9332431"/>
                    <a:gd name="connsiteX0" fmla="*/ 5639748 w 5639748"/>
                    <a:gd name="connsiteY0" fmla="*/ 0 h 9332431"/>
                    <a:gd name="connsiteX1" fmla="*/ 3957347 w 5639748"/>
                    <a:gd name="connsiteY1" fmla="*/ 3203246 h 9332431"/>
                    <a:gd name="connsiteX2" fmla="*/ 812800 w 5639748"/>
                    <a:gd name="connsiteY2" fmla="*/ 8178800 h 9332431"/>
                    <a:gd name="connsiteX3" fmla="*/ 0 w 5639748"/>
                    <a:gd name="connsiteY3" fmla="*/ 9332431 h 9332431"/>
                    <a:gd name="connsiteX0" fmla="*/ 5639748 w 5639748"/>
                    <a:gd name="connsiteY0" fmla="*/ 0 h 9332431"/>
                    <a:gd name="connsiteX1" fmla="*/ 3957347 w 5639748"/>
                    <a:gd name="connsiteY1" fmla="*/ 3203246 h 9332431"/>
                    <a:gd name="connsiteX2" fmla="*/ 2141247 w 5639748"/>
                    <a:gd name="connsiteY2" fmla="*/ 6086146 h 9332431"/>
                    <a:gd name="connsiteX3" fmla="*/ 812800 w 5639748"/>
                    <a:gd name="connsiteY3" fmla="*/ 8178800 h 9332431"/>
                    <a:gd name="connsiteX4" fmla="*/ 0 w 5639748"/>
                    <a:gd name="connsiteY4" fmla="*/ 9332431 h 9332431"/>
                    <a:gd name="connsiteX0" fmla="*/ 5639748 w 5639748"/>
                    <a:gd name="connsiteY0" fmla="*/ 0 h 9332431"/>
                    <a:gd name="connsiteX1" fmla="*/ 3957347 w 5639748"/>
                    <a:gd name="connsiteY1" fmla="*/ 3203246 h 9332431"/>
                    <a:gd name="connsiteX2" fmla="*/ 2471447 w 5639748"/>
                    <a:gd name="connsiteY2" fmla="*/ 5489246 h 9332431"/>
                    <a:gd name="connsiteX3" fmla="*/ 812800 w 5639748"/>
                    <a:gd name="connsiteY3" fmla="*/ 8178800 h 9332431"/>
                    <a:gd name="connsiteX4" fmla="*/ 0 w 5639748"/>
                    <a:gd name="connsiteY4" fmla="*/ 9332431 h 9332431"/>
                    <a:gd name="connsiteX0" fmla="*/ 7151048 w 7151048"/>
                    <a:gd name="connsiteY0" fmla="*/ 0 h 8178800"/>
                    <a:gd name="connsiteX1" fmla="*/ 5468647 w 7151048"/>
                    <a:gd name="connsiteY1" fmla="*/ 3203246 h 8178800"/>
                    <a:gd name="connsiteX2" fmla="*/ 3982747 w 7151048"/>
                    <a:gd name="connsiteY2" fmla="*/ 5489246 h 8178800"/>
                    <a:gd name="connsiteX3" fmla="*/ 2324100 w 7151048"/>
                    <a:gd name="connsiteY3" fmla="*/ 8178800 h 8178800"/>
                    <a:gd name="connsiteX4" fmla="*/ 0 w 7151048"/>
                    <a:gd name="connsiteY4" fmla="*/ 4112731 h 8178800"/>
                    <a:gd name="connsiteX0" fmla="*/ 7151048 w 8255927"/>
                    <a:gd name="connsiteY0" fmla="*/ 0 h 8178800"/>
                    <a:gd name="connsiteX1" fmla="*/ 8110247 w 8255927"/>
                    <a:gd name="connsiteY1" fmla="*/ 1514146 h 8178800"/>
                    <a:gd name="connsiteX2" fmla="*/ 3982747 w 8255927"/>
                    <a:gd name="connsiteY2" fmla="*/ 5489246 h 8178800"/>
                    <a:gd name="connsiteX3" fmla="*/ 2324100 w 8255927"/>
                    <a:gd name="connsiteY3" fmla="*/ 8178800 h 8178800"/>
                    <a:gd name="connsiteX4" fmla="*/ 0 w 8255927"/>
                    <a:gd name="connsiteY4" fmla="*/ 4112731 h 8178800"/>
                    <a:gd name="connsiteX0" fmla="*/ 8110247 w 8110247"/>
                    <a:gd name="connsiteY0" fmla="*/ 0 h 6664654"/>
                    <a:gd name="connsiteX1" fmla="*/ 3982747 w 8110247"/>
                    <a:gd name="connsiteY1" fmla="*/ 3975100 h 6664654"/>
                    <a:gd name="connsiteX2" fmla="*/ 2324100 w 8110247"/>
                    <a:gd name="connsiteY2" fmla="*/ 6664654 h 6664654"/>
                    <a:gd name="connsiteX3" fmla="*/ 0 w 8110247"/>
                    <a:gd name="connsiteY3" fmla="*/ 2598585 h 6664654"/>
                    <a:gd name="connsiteX0" fmla="*/ 8110247 w 8110247"/>
                    <a:gd name="connsiteY0" fmla="*/ 0 h 6664654"/>
                    <a:gd name="connsiteX1" fmla="*/ 4376447 w 8110247"/>
                    <a:gd name="connsiteY1" fmla="*/ 1193800 h 6664654"/>
                    <a:gd name="connsiteX2" fmla="*/ 2324100 w 8110247"/>
                    <a:gd name="connsiteY2" fmla="*/ 6664654 h 6664654"/>
                    <a:gd name="connsiteX3" fmla="*/ 0 w 8110247"/>
                    <a:gd name="connsiteY3" fmla="*/ 2598585 h 6664654"/>
                    <a:gd name="connsiteX0" fmla="*/ 8110247 w 8110247"/>
                    <a:gd name="connsiteY0" fmla="*/ 0 h 2598585"/>
                    <a:gd name="connsiteX1" fmla="*/ 4376447 w 8110247"/>
                    <a:gd name="connsiteY1" fmla="*/ 1193800 h 2598585"/>
                    <a:gd name="connsiteX2" fmla="*/ 0 w 8110247"/>
                    <a:gd name="connsiteY2" fmla="*/ 2598585 h 2598585"/>
                    <a:gd name="connsiteX0" fmla="*/ 8110247 w 8110247"/>
                    <a:gd name="connsiteY0" fmla="*/ 0 h 2598585"/>
                    <a:gd name="connsiteX1" fmla="*/ 6980856 w 8110247"/>
                    <a:gd name="connsiteY1" fmla="*/ 711941 h 2598585"/>
                    <a:gd name="connsiteX2" fmla="*/ 4376447 w 8110247"/>
                    <a:gd name="connsiteY2" fmla="*/ 1193800 h 2598585"/>
                    <a:gd name="connsiteX3" fmla="*/ 0 w 8110247"/>
                    <a:gd name="connsiteY3" fmla="*/ 2598585 h 2598585"/>
                    <a:gd name="connsiteX0" fmla="*/ 8110247 w 8110247"/>
                    <a:gd name="connsiteY0" fmla="*/ 0 h 2598585"/>
                    <a:gd name="connsiteX1" fmla="*/ 6828456 w 8110247"/>
                    <a:gd name="connsiteY1" fmla="*/ 661141 h 2598585"/>
                    <a:gd name="connsiteX2" fmla="*/ 4376447 w 8110247"/>
                    <a:gd name="connsiteY2" fmla="*/ 1193800 h 2598585"/>
                    <a:gd name="connsiteX3" fmla="*/ 0 w 8110247"/>
                    <a:gd name="connsiteY3" fmla="*/ 2598585 h 2598585"/>
                    <a:gd name="connsiteX0" fmla="*/ 8110247 w 8110247"/>
                    <a:gd name="connsiteY0" fmla="*/ 0 h 2598585"/>
                    <a:gd name="connsiteX1" fmla="*/ 6828456 w 8110247"/>
                    <a:gd name="connsiteY1" fmla="*/ 661141 h 2598585"/>
                    <a:gd name="connsiteX2" fmla="*/ 4376447 w 8110247"/>
                    <a:gd name="connsiteY2" fmla="*/ 1193800 h 2598585"/>
                    <a:gd name="connsiteX3" fmla="*/ 0 w 8110247"/>
                    <a:gd name="connsiteY3" fmla="*/ 2598585 h 2598585"/>
                    <a:gd name="connsiteX0" fmla="*/ 8397799 w 8397799"/>
                    <a:gd name="connsiteY0" fmla="*/ 0 h 2661096"/>
                    <a:gd name="connsiteX1" fmla="*/ 7116008 w 8397799"/>
                    <a:gd name="connsiteY1" fmla="*/ 661141 h 2661096"/>
                    <a:gd name="connsiteX2" fmla="*/ 4663999 w 8397799"/>
                    <a:gd name="connsiteY2" fmla="*/ 1193800 h 2661096"/>
                    <a:gd name="connsiteX3" fmla="*/ 0 w 8397799"/>
                    <a:gd name="connsiteY3" fmla="*/ 2661096 h 2661096"/>
                    <a:gd name="connsiteX0" fmla="*/ 8397799 w 8397799"/>
                    <a:gd name="connsiteY0" fmla="*/ 0 h 2661096"/>
                    <a:gd name="connsiteX1" fmla="*/ 7116008 w 8397799"/>
                    <a:gd name="connsiteY1" fmla="*/ 661141 h 2661096"/>
                    <a:gd name="connsiteX2" fmla="*/ 4663999 w 8397799"/>
                    <a:gd name="connsiteY2" fmla="*/ 1193800 h 2661096"/>
                    <a:gd name="connsiteX3" fmla="*/ 856543 w 8397799"/>
                    <a:gd name="connsiteY3" fmla="*/ 2499288 h 2661096"/>
                    <a:gd name="connsiteX4" fmla="*/ 0 w 8397799"/>
                    <a:gd name="connsiteY4" fmla="*/ 2661096 h 2661096"/>
                    <a:gd name="connsiteX0" fmla="*/ 8397799 w 8397799"/>
                    <a:gd name="connsiteY0" fmla="*/ 0 h 2661096"/>
                    <a:gd name="connsiteX1" fmla="*/ 7116008 w 8397799"/>
                    <a:gd name="connsiteY1" fmla="*/ 661141 h 2661096"/>
                    <a:gd name="connsiteX2" fmla="*/ 4663999 w 8397799"/>
                    <a:gd name="connsiteY2" fmla="*/ 1193800 h 2661096"/>
                    <a:gd name="connsiteX3" fmla="*/ 856543 w 8397799"/>
                    <a:gd name="connsiteY3" fmla="*/ 2499288 h 2661096"/>
                    <a:gd name="connsiteX4" fmla="*/ 0 w 8397799"/>
                    <a:gd name="connsiteY4" fmla="*/ 2661096 h 2661096"/>
                    <a:gd name="connsiteX0" fmla="*/ 8397799 w 8397799"/>
                    <a:gd name="connsiteY0" fmla="*/ 0 h 2661146"/>
                    <a:gd name="connsiteX1" fmla="*/ 7116008 w 8397799"/>
                    <a:gd name="connsiteY1" fmla="*/ 661141 h 2661146"/>
                    <a:gd name="connsiteX2" fmla="*/ 4663999 w 8397799"/>
                    <a:gd name="connsiteY2" fmla="*/ 1193800 h 2661146"/>
                    <a:gd name="connsiteX3" fmla="*/ 856543 w 8397799"/>
                    <a:gd name="connsiteY3" fmla="*/ 2499288 h 2661146"/>
                    <a:gd name="connsiteX4" fmla="*/ 0 w 8397799"/>
                    <a:gd name="connsiteY4" fmla="*/ 2661096 h 2661146"/>
                    <a:gd name="connsiteX0" fmla="*/ 8397799 w 8397799"/>
                    <a:gd name="connsiteY0" fmla="*/ 0 h 2661125"/>
                    <a:gd name="connsiteX1" fmla="*/ 7116008 w 8397799"/>
                    <a:gd name="connsiteY1" fmla="*/ 661141 h 2661125"/>
                    <a:gd name="connsiteX2" fmla="*/ 4663999 w 8397799"/>
                    <a:gd name="connsiteY2" fmla="*/ 1193800 h 2661125"/>
                    <a:gd name="connsiteX3" fmla="*/ 975315 w 8397799"/>
                    <a:gd name="connsiteY3" fmla="*/ 2443027 h 2661125"/>
                    <a:gd name="connsiteX4" fmla="*/ 0 w 8397799"/>
                    <a:gd name="connsiteY4" fmla="*/ 2661096 h 2661125"/>
                    <a:gd name="connsiteX0" fmla="*/ 8397799 w 8397799"/>
                    <a:gd name="connsiteY0" fmla="*/ 0 h 2661125"/>
                    <a:gd name="connsiteX1" fmla="*/ 7116008 w 8397799"/>
                    <a:gd name="connsiteY1" fmla="*/ 661141 h 2661125"/>
                    <a:gd name="connsiteX2" fmla="*/ 4663999 w 8397799"/>
                    <a:gd name="connsiteY2" fmla="*/ 1193800 h 2661125"/>
                    <a:gd name="connsiteX3" fmla="*/ 975315 w 8397799"/>
                    <a:gd name="connsiteY3" fmla="*/ 2443027 h 2661125"/>
                    <a:gd name="connsiteX4" fmla="*/ 0 w 8397799"/>
                    <a:gd name="connsiteY4" fmla="*/ 2661096 h 2661125"/>
                    <a:gd name="connsiteX0" fmla="*/ 8416552 w 8416552"/>
                    <a:gd name="connsiteY0" fmla="*/ 0 h 2654875"/>
                    <a:gd name="connsiteX1" fmla="*/ 7134761 w 8416552"/>
                    <a:gd name="connsiteY1" fmla="*/ 661141 h 2654875"/>
                    <a:gd name="connsiteX2" fmla="*/ 4682752 w 8416552"/>
                    <a:gd name="connsiteY2" fmla="*/ 1193800 h 2654875"/>
                    <a:gd name="connsiteX3" fmla="*/ 994068 w 8416552"/>
                    <a:gd name="connsiteY3" fmla="*/ 2443027 h 2654875"/>
                    <a:gd name="connsiteX4" fmla="*/ 0 w 8416552"/>
                    <a:gd name="connsiteY4" fmla="*/ 2654845 h 2654875"/>
                    <a:gd name="connsiteX0" fmla="*/ 8416552 w 8416552"/>
                    <a:gd name="connsiteY0" fmla="*/ 0 h 2659401"/>
                    <a:gd name="connsiteX1" fmla="*/ 7134761 w 8416552"/>
                    <a:gd name="connsiteY1" fmla="*/ 661141 h 2659401"/>
                    <a:gd name="connsiteX2" fmla="*/ 4682752 w 8416552"/>
                    <a:gd name="connsiteY2" fmla="*/ 1193800 h 2659401"/>
                    <a:gd name="connsiteX3" fmla="*/ 994068 w 8416552"/>
                    <a:gd name="connsiteY3" fmla="*/ 2443027 h 2659401"/>
                    <a:gd name="connsiteX4" fmla="*/ 0 w 8416552"/>
                    <a:gd name="connsiteY4" fmla="*/ 2654845 h 2659401"/>
                    <a:gd name="connsiteX0" fmla="*/ 8416552 w 8416552"/>
                    <a:gd name="connsiteY0" fmla="*/ 0 h 2658989"/>
                    <a:gd name="connsiteX1" fmla="*/ 7134761 w 8416552"/>
                    <a:gd name="connsiteY1" fmla="*/ 661141 h 2658989"/>
                    <a:gd name="connsiteX2" fmla="*/ 4682752 w 8416552"/>
                    <a:gd name="connsiteY2" fmla="*/ 1193800 h 2658989"/>
                    <a:gd name="connsiteX3" fmla="*/ 1031575 w 8416552"/>
                    <a:gd name="connsiteY3" fmla="*/ 2424274 h 2658989"/>
                    <a:gd name="connsiteX4" fmla="*/ 0 w 8416552"/>
                    <a:gd name="connsiteY4" fmla="*/ 2654845 h 2658989"/>
                    <a:gd name="connsiteX0" fmla="*/ 8416552 w 8416552"/>
                    <a:gd name="connsiteY0" fmla="*/ 0 h 2658989"/>
                    <a:gd name="connsiteX1" fmla="*/ 7134761 w 8416552"/>
                    <a:gd name="connsiteY1" fmla="*/ 661141 h 2658989"/>
                    <a:gd name="connsiteX2" fmla="*/ 4726510 w 8416552"/>
                    <a:gd name="connsiteY2" fmla="*/ 1256312 h 2658989"/>
                    <a:gd name="connsiteX3" fmla="*/ 1031575 w 8416552"/>
                    <a:gd name="connsiteY3" fmla="*/ 2424274 h 2658989"/>
                    <a:gd name="connsiteX4" fmla="*/ 0 w 8416552"/>
                    <a:gd name="connsiteY4" fmla="*/ 2654845 h 2658989"/>
                    <a:gd name="connsiteX0" fmla="*/ 8416552 w 8416552"/>
                    <a:gd name="connsiteY0" fmla="*/ 0 h 2658989"/>
                    <a:gd name="connsiteX1" fmla="*/ 7084752 w 8416552"/>
                    <a:gd name="connsiteY1" fmla="*/ 742406 h 2658989"/>
                    <a:gd name="connsiteX2" fmla="*/ 4726510 w 8416552"/>
                    <a:gd name="connsiteY2" fmla="*/ 1256312 h 2658989"/>
                    <a:gd name="connsiteX3" fmla="*/ 1031575 w 8416552"/>
                    <a:gd name="connsiteY3" fmla="*/ 2424274 h 2658989"/>
                    <a:gd name="connsiteX4" fmla="*/ 0 w 8416552"/>
                    <a:gd name="connsiteY4" fmla="*/ 2654845 h 2658989"/>
                    <a:gd name="connsiteX0" fmla="*/ 8416552 w 8416552"/>
                    <a:gd name="connsiteY0" fmla="*/ 0 h 2658989"/>
                    <a:gd name="connsiteX1" fmla="*/ 7084752 w 8416552"/>
                    <a:gd name="connsiteY1" fmla="*/ 742406 h 2658989"/>
                    <a:gd name="connsiteX2" fmla="*/ 4726510 w 8416552"/>
                    <a:gd name="connsiteY2" fmla="*/ 1256312 h 2658989"/>
                    <a:gd name="connsiteX3" fmla="*/ 1031575 w 8416552"/>
                    <a:gd name="connsiteY3" fmla="*/ 2424274 h 2658989"/>
                    <a:gd name="connsiteX4" fmla="*/ 0 w 8416552"/>
                    <a:gd name="connsiteY4" fmla="*/ 2654845 h 2658989"/>
                    <a:gd name="connsiteX0" fmla="*/ 8860383 w 8860383"/>
                    <a:gd name="connsiteY0" fmla="*/ 0 h 2809016"/>
                    <a:gd name="connsiteX1" fmla="*/ 7084752 w 8860383"/>
                    <a:gd name="connsiteY1" fmla="*/ 892433 h 2809016"/>
                    <a:gd name="connsiteX2" fmla="*/ 4726510 w 8860383"/>
                    <a:gd name="connsiteY2" fmla="*/ 1406339 h 2809016"/>
                    <a:gd name="connsiteX3" fmla="*/ 1031575 w 8860383"/>
                    <a:gd name="connsiteY3" fmla="*/ 2574301 h 2809016"/>
                    <a:gd name="connsiteX4" fmla="*/ 0 w 8860383"/>
                    <a:gd name="connsiteY4" fmla="*/ 2804872 h 2809016"/>
                    <a:gd name="connsiteX0" fmla="*/ 8860383 w 8860383"/>
                    <a:gd name="connsiteY0" fmla="*/ 0 h 2809016"/>
                    <a:gd name="connsiteX1" fmla="*/ 7084752 w 8860383"/>
                    <a:gd name="connsiteY1" fmla="*/ 892433 h 2809016"/>
                    <a:gd name="connsiteX2" fmla="*/ 4726510 w 8860383"/>
                    <a:gd name="connsiteY2" fmla="*/ 1406339 h 2809016"/>
                    <a:gd name="connsiteX3" fmla="*/ 1031575 w 8860383"/>
                    <a:gd name="connsiteY3" fmla="*/ 2574301 h 2809016"/>
                    <a:gd name="connsiteX4" fmla="*/ 0 w 8860383"/>
                    <a:gd name="connsiteY4" fmla="*/ 2804872 h 2809016"/>
                    <a:gd name="connsiteX0" fmla="*/ 8860383 w 8860383"/>
                    <a:gd name="connsiteY0" fmla="*/ 0 h 2809016"/>
                    <a:gd name="connsiteX1" fmla="*/ 7084752 w 8860383"/>
                    <a:gd name="connsiteY1" fmla="*/ 892433 h 2809016"/>
                    <a:gd name="connsiteX2" fmla="*/ 4726510 w 8860383"/>
                    <a:gd name="connsiteY2" fmla="*/ 1406339 h 2809016"/>
                    <a:gd name="connsiteX3" fmla="*/ 1031575 w 8860383"/>
                    <a:gd name="connsiteY3" fmla="*/ 2574301 h 2809016"/>
                    <a:gd name="connsiteX4" fmla="*/ 0 w 8860383"/>
                    <a:gd name="connsiteY4" fmla="*/ 2804872 h 2809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60383" h="2809016">
                      <a:moveTo>
                        <a:pt x="8860383" y="0"/>
                      </a:moveTo>
                      <a:cubicBezTo>
                        <a:pt x="8572133" y="156164"/>
                        <a:pt x="7868000" y="599304"/>
                        <a:pt x="7084752" y="892433"/>
                      </a:cubicBezTo>
                      <a:cubicBezTo>
                        <a:pt x="6462452" y="1091400"/>
                        <a:pt x="5889986" y="1091898"/>
                        <a:pt x="4726510" y="1406339"/>
                      </a:cubicBezTo>
                      <a:cubicBezTo>
                        <a:pt x="3367758" y="1826916"/>
                        <a:pt x="2577861" y="2209985"/>
                        <a:pt x="1031575" y="2574301"/>
                      </a:cubicBezTo>
                      <a:cubicBezTo>
                        <a:pt x="727308" y="2659493"/>
                        <a:pt x="210500" y="2838451"/>
                        <a:pt x="0" y="2804872"/>
                      </a:cubicBezTo>
                    </a:path>
                  </a:pathLst>
                </a:custGeom>
                <a:noFill/>
                <a:ln w="25400">
                  <a:solidFill>
                    <a:schemeClr val="tx1">
                      <a:alpha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600"/>
                </a:p>
              </p:txBody>
            </p:sp>
            <p:sp>
              <p:nvSpPr>
                <p:cNvPr id="183" name="任意多边形 377">
                  <a:extLst>
                    <a:ext uri="{FF2B5EF4-FFF2-40B4-BE49-F238E27FC236}">
                      <a16:creationId xmlns:a16="http://schemas.microsoft.com/office/drawing/2014/main" xmlns="" id="{A3DF629B-CBC0-7BE2-6031-7BE7AF886660}"/>
                    </a:ext>
                  </a:extLst>
                </p:cNvPr>
                <p:cNvSpPr/>
                <p:nvPr/>
              </p:nvSpPr>
              <p:spPr>
                <a:xfrm>
                  <a:off x="8092007" y="368969"/>
                  <a:ext cx="2054483" cy="7659220"/>
                </a:xfrm>
                <a:custGeom>
                  <a:avLst/>
                  <a:gdLst>
                    <a:gd name="connsiteX0" fmla="*/ 0 w 7593652"/>
                    <a:gd name="connsiteY0" fmla="*/ 0 h 1001231"/>
                    <a:gd name="connsiteX1" fmla="*/ 7593652 w 7593652"/>
                    <a:gd name="connsiteY1" fmla="*/ 0 h 1001231"/>
                    <a:gd name="connsiteX2" fmla="*/ 7593652 w 7593652"/>
                    <a:gd name="connsiteY2" fmla="*/ 1001231 h 1001231"/>
                    <a:gd name="connsiteX3" fmla="*/ 0 w 7593652"/>
                    <a:gd name="connsiteY3" fmla="*/ 1001231 h 1001231"/>
                    <a:gd name="connsiteX4" fmla="*/ 0 w 7593652"/>
                    <a:gd name="connsiteY4" fmla="*/ 0 h 1001231"/>
                    <a:gd name="connsiteX0" fmla="*/ 0 w 7593652"/>
                    <a:gd name="connsiteY0" fmla="*/ 0 h 1001231"/>
                    <a:gd name="connsiteX1" fmla="*/ 7593652 w 7593652"/>
                    <a:gd name="connsiteY1" fmla="*/ 0 h 1001231"/>
                    <a:gd name="connsiteX2" fmla="*/ 7593652 w 7593652"/>
                    <a:gd name="connsiteY2" fmla="*/ 1001231 h 1001231"/>
                    <a:gd name="connsiteX3" fmla="*/ 0 w 7593652"/>
                    <a:gd name="connsiteY3" fmla="*/ 1001231 h 1001231"/>
                    <a:gd name="connsiteX4" fmla="*/ 91440 w 7593652"/>
                    <a:gd name="connsiteY4" fmla="*/ 91440 h 1001231"/>
                    <a:gd name="connsiteX0" fmla="*/ 0 w 7593652"/>
                    <a:gd name="connsiteY0" fmla="*/ 0 h 1001231"/>
                    <a:gd name="connsiteX1" fmla="*/ 7593652 w 7593652"/>
                    <a:gd name="connsiteY1" fmla="*/ 0 h 1001231"/>
                    <a:gd name="connsiteX2" fmla="*/ 7593652 w 7593652"/>
                    <a:gd name="connsiteY2" fmla="*/ 1001231 h 1001231"/>
                    <a:gd name="connsiteX3" fmla="*/ 0 w 7593652"/>
                    <a:gd name="connsiteY3" fmla="*/ 1001231 h 1001231"/>
                    <a:gd name="connsiteX0" fmla="*/ 2984500 w 7593652"/>
                    <a:gd name="connsiteY0" fmla="*/ 0 h 5928831"/>
                    <a:gd name="connsiteX1" fmla="*/ 7593652 w 7593652"/>
                    <a:gd name="connsiteY1" fmla="*/ 4927600 h 5928831"/>
                    <a:gd name="connsiteX2" fmla="*/ 7593652 w 7593652"/>
                    <a:gd name="connsiteY2" fmla="*/ 5928831 h 5928831"/>
                    <a:gd name="connsiteX3" fmla="*/ 0 w 7593652"/>
                    <a:gd name="connsiteY3" fmla="*/ 5928831 h 5928831"/>
                    <a:gd name="connsiteX0" fmla="*/ 3365500 w 7593652"/>
                    <a:gd name="connsiteY0" fmla="*/ 0 h 7452831"/>
                    <a:gd name="connsiteX1" fmla="*/ 7593652 w 7593652"/>
                    <a:gd name="connsiteY1" fmla="*/ 6451600 h 7452831"/>
                    <a:gd name="connsiteX2" fmla="*/ 7593652 w 7593652"/>
                    <a:gd name="connsiteY2" fmla="*/ 7452831 h 7452831"/>
                    <a:gd name="connsiteX3" fmla="*/ 0 w 7593652"/>
                    <a:gd name="connsiteY3" fmla="*/ 7452831 h 7452831"/>
                    <a:gd name="connsiteX0" fmla="*/ 3644900 w 7593652"/>
                    <a:gd name="connsiteY0" fmla="*/ 0 h 7681431"/>
                    <a:gd name="connsiteX1" fmla="*/ 7593652 w 7593652"/>
                    <a:gd name="connsiteY1" fmla="*/ 6680200 h 7681431"/>
                    <a:gd name="connsiteX2" fmla="*/ 7593652 w 7593652"/>
                    <a:gd name="connsiteY2" fmla="*/ 7681431 h 7681431"/>
                    <a:gd name="connsiteX3" fmla="*/ 0 w 7593652"/>
                    <a:gd name="connsiteY3" fmla="*/ 7681431 h 7681431"/>
                    <a:gd name="connsiteX0" fmla="*/ 5728648 w 9677400"/>
                    <a:gd name="connsiteY0" fmla="*/ 0 h 9586431"/>
                    <a:gd name="connsiteX1" fmla="*/ 9677400 w 9677400"/>
                    <a:gd name="connsiteY1" fmla="*/ 6680200 h 9586431"/>
                    <a:gd name="connsiteX2" fmla="*/ 0 w 9677400"/>
                    <a:gd name="connsiteY2" fmla="*/ 9586431 h 9586431"/>
                    <a:gd name="connsiteX3" fmla="*/ 2083748 w 9677400"/>
                    <a:gd name="connsiteY3" fmla="*/ 7681431 h 9586431"/>
                    <a:gd name="connsiteX0" fmla="*/ 6401748 w 10350500"/>
                    <a:gd name="connsiteY0" fmla="*/ 0 h 10399231"/>
                    <a:gd name="connsiteX1" fmla="*/ 10350500 w 10350500"/>
                    <a:gd name="connsiteY1" fmla="*/ 6680200 h 10399231"/>
                    <a:gd name="connsiteX2" fmla="*/ 0 w 10350500"/>
                    <a:gd name="connsiteY2" fmla="*/ 10399231 h 10399231"/>
                    <a:gd name="connsiteX3" fmla="*/ 2756848 w 10350500"/>
                    <a:gd name="connsiteY3" fmla="*/ 7681431 h 10399231"/>
                    <a:gd name="connsiteX0" fmla="*/ 6401748 w 10350500"/>
                    <a:gd name="connsiteY0" fmla="*/ 0 h 10399231"/>
                    <a:gd name="connsiteX1" fmla="*/ 10350500 w 10350500"/>
                    <a:gd name="connsiteY1" fmla="*/ 6680200 h 10399231"/>
                    <a:gd name="connsiteX2" fmla="*/ 0 w 10350500"/>
                    <a:gd name="connsiteY2" fmla="*/ 10399231 h 10399231"/>
                    <a:gd name="connsiteX0" fmla="*/ 6401748 w 6401748"/>
                    <a:gd name="connsiteY0" fmla="*/ 0 h 10399231"/>
                    <a:gd name="connsiteX1" fmla="*/ 1498600 w 6401748"/>
                    <a:gd name="connsiteY1" fmla="*/ 8369300 h 10399231"/>
                    <a:gd name="connsiteX2" fmla="*/ 0 w 6401748"/>
                    <a:gd name="connsiteY2" fmla="*/ 10399231 h 10399231"/>
                    <a:gd name="connsiteX0" fmla="*/ 6401748 w 6401748"/>
                    <a:gd name="connsiteY0" fmla="*/ 0 h 10399231"/>
                    <a:gd name="connsiteX1" fmla="*/ 4401847 w 6401748"/>
                    <a:gd name="connsiteY1" fmla="*/ 3393746 h 10399231"/>
                    <a:gd name="connsiteX2" fmla="*/ 1498600 w 6401748"/>
                    <a:gd name="connsiteY2" fmla="*/ 8369300 h 10399231"/>
                    <a:gd name="connsiteX3" fmla="*/ 0 w 6401748"/>
                    <a:gd name="connsiteY3" fmla="*/ 10399231 h 10399231"/>
                    <a:gd name="connsiteX0" fmla="*/ 6401748 w 6401748"/>
                    <a:gd name="connsiteY0" fmla="*/ 0 h 10399231"/>
                    <a:gd name="connsiteX1" fmla="*/ 4617747 w 6401748"/>
                    <a:gd name="connsiteY1" fmla="*/ 3393746 h 10399231"/>
                    <a:gd name="connsiteX2" fmla="*/ 1498600 w 6401748"/>
                    <a:gd name="connsiteY2" fmla="*/ 8369300 h 10399231"/>
                    <a:gd name="connsiteX3" fmla="*/ 0 w 6401748"/>
                    <a:gd name="connsiteY3" fmla="*/ 10399231 h 10399231"/>
                    <a:gd name="connsiteX0" fmla="*/ 6401748 w 6401748"/>
                    <a:gd name="connsiteY0" fmla="*/ 0 h 10399231"/>
                    <a:gd name="connsiteX1" fmla="*/ 4617747 w 6401748"/>
                    <a:gd name="connsiteY1" fmla="*/ 3393746 h 10399231"/>
                    <a:gd name="connsiteX2" fmla="*/ 1498600 w 6401748"/>
                    <a:gd name="connsiteY2" fmla="*/ 8369300 h 10399231"/>
                    <a:gd name="connsiteX3" fmla="*/ 0 w 6401748"/>
                    <a:gd name="connsiteY3" fmla="*/ 10399231 h 10399231"/>
                    <a:gd name="connsiteX0" fmla="*/ 6325548 w 6325548"/>
                    <a:gd name="connsiteY0" fmla="*/ 0 h 10208731"/>
                    <a:gd name="connsiteX1" fmla="*/ 4617747 w 6325548"/>
                    <a:gd name="connsiteY1" fmla="*/ 3203246 h 10208731"/>
                    <a:gd name="connsiteX2" fmla="*/ 1498600 w 6325548"/>
                    <a:gd name="connsiteY2" fmla="*/ 8178800 h 10208731"/>
                    <a:gd name="connsiteX3" fmla="*/ 0 w 6325548"/>
                    <a:gd name="connsiteY3" fmla="*/ 10208731 h 10208731"/>
                    <a:gd name="connsiteX0" fmla="*/ 6325548 w 6325548"/>
                    <a:gd name="connsiteY0" fmla="*/ 0 h 10208731"/>
                    <a:gd name="connsiteX1" fmla="*/ 4617747 w 6325548"/>
                    <a:gd name="connsiteY1" fmla="*/ 3203246 h 10208731"/>
                    <a:gd name="connsiteX2" fmla="*/ 1498600 w 6325548"/>
                    <a:gd name="connsiteY2" fmla="*/ 8178800 h 10208731"/>
                    <a:gd name="connsiteX3" fmla="*/ 0 w 6325548"/>
                    <a:gd name="connsiteY3" fmla="*/ 10208731 h 10208731"/>
                    <a:gd name="connsiteX0" fmla="*/ 6325548 w 6325548"/>
                    <a:gd name="connsiteY0" fmla="*/ 0 h 10208731"/>
                    <a:gd name="connsiteX1" fmla="*/ 4643147 w 6325548"/>
                    <a:gd name="connsiteY1" fmla="*/ 3203246 h 10208731"/>
                    <a:gd name="connsiteX2" fmla="*/ 1498600 w 6325548"/>
                    <a:gd name="connsiteY2" fmla="*/ 8178800 h 10208731"/>
                    <a:gd name="connsiteX3" fmla="*/ 0 w 6325548"/>
                    <a:gd name="connsiteY3" fmla="*/ 10208731 h 10208731"/>
                    <a:gd name="connsiteX0" fmla="*/ 6325548 w 6325548"/>
                    <a:gd name="connsiteY0" fmla="*/ 0 h 10208731"/>
                    <a:gd name="connsiteX1" fmla="*/ 4643147 w 6325548"/>
                    <a:gd name="connsiteY1" fmla="*/ 3203246 h 10208731"/>
                    <a:gd name="connsiteX2" fmla="*/ 1498600 w 6325548"/>
                    <a:gd name="connsiteY2" fmla="*/ 8178800 h 10208731"/>
                    <a:gd name="connsiteX3" fmla="*/ 0 w 6325548"/>
                    <a:gd name="connsiteY3" fmla="*/ 10208731 h 10208731"/>
                    <a:gd name="connsiteX0" fmla="*/ 6325548 w 6325548"/>
                    <a:gd name="connsiteY0" fmla="*/ 0 h 10208731"/>
                    <a:gd name="connsiteX1" fmla="*/ 4643147 w 6325548"/>
                    <a:gd name="connsiteY1" fmla="*/ 3203246 h 10208731"/>
                    <a:gd name="connsiteX2" fmla="*/ 1498600 w 6325548"/>
                    <a:gd name="connsiteY2" fmla="*/ 8178800 h 10208731"/>
                    <a:gd name="connsiteX3" fmla="*/ 0 w 6325548"/>
                    <a:gd name="connsiteY3" fmla="*/ 10208731 h 10208731"/>
                    <a:gd name="connsiteX0" fmla="*/ 5639748 w 5639748"/>
                    <a:gd name="connsiteY0" fmla="*/ 0 h 9332431"/>
                    <a:gd name="connsiteX1" fmla="*/ 3957347 w 5639748"/>
                    <a:gd name="connsiteY1" fmla="*/ 3203246 h 9332431"/>
                    <a:gd name="connsiteX2" fmla="*/ 812800 w 5639748"/>
                    <a:gd name="connsiteY2" fmla="*/ 8178800 h 9332431"/>
                    <a:gd name="connsiteX3" fmla="*/ 0 w 5639748"/>
                    <a:gd name="connsiteY3" fmla="*/ 9332431 h 9332431"/>
                    <a:gd name="connsiteX0" fmla="*/ 5639748 w 5639748"/>
                    <a:gd name="connsiteY0" fmla="*/ 0 h 9332431"/>
                    <a:gd name="connsiteX1" fmla="*/ 3957347 w 5639748"/>
                    <a:gd name="connsiteY1" fmla="*/ 3203246 h 9332431"/>
                    <a:gd name="connsiteX2" fmla="*/ 812800 w 5639748"/>
                    <a:gd name="connsiteY2" fmla="*/ 8178800 h 9332431"/>
                    <a:gd name="connsiteX3" fmla="*/ 0 w 5639748"/>
                    <a:gd name="connsiteY3" fmla="*/ 9332431 h 9332431"/>
                    <a:gd name="connsiteX0" fmla="*/ 5639748 w 5639748"/>
                    <a:gd name="connsiteY0" fmla="*/ 0 h 9332431"/>
                    <a:gd name="connsiteX1" fmla="*/ 3957347 w 5639748"/>
                    <a:gd name="connsiteY1" fmla="*/ 3203246 h 9332431"/>
                    <a:gd name="connsiteX2" fmla="*/ 2141247 w 5639748"/>
                    <a:gd name="connsiteY2" fmla="*/ 6086146 h 9332431"/>
                    <a:gd name="connsiteX3" fmla="*/ 812800 w 5639748"/>
                    <a:gd name="connsiteY3" fmla="*/ 8178800 h 9332431"/>
                    <a:gd name="connsiteX4" fmla="*/ 0 w 5639748"/>
                    <a:gd name="connsiteY4" fmla="*/ 9332431 h 9332431"/>
                    <a:gd name="connsiteX0" fmla="*/ 5639748 w 5639748"/>
                    <a:gd name="connsiteY0" fmla="*/ 0 h 9332431"/>
                    <a:gd name="connsiteX1" fmla="*/ 3957347 w 5639748"/>
                    <a:gd name="connsiteY1" fmla="*/ 3203246 h 9332431"/>
                    <a:gd name="connsiteX2" fmla="*/ 2471447 w 5639748"/>
                    <a:gd name="connsiteY2" fmla="*/ 5489246 h 9332431"/>
                    <a:gd name="connsiteX3" fmla="*/ 812800 w 5639748"/>
                    <a:gd name="connsiteY3" fmla="*/ 8178800 h 9332431"/>
                    <a:gd name="connsiteX4" fmla="*/ 0 w 5639748"/>
                    <a:gd name="connsiteY4" fmla="*/ 9332431 h 9332431"/>
                    <a:gd name="connsiteX0" fmla="*/ 7151048 w 7151048"/>
                    <a:gd name="connsiteY0" fmla="*/ 0 h 8178800"/>
                    <a:gd name="connsiteX1" fmla="*/ 5468647 w 7151048"/>
                    <a:gd name="connsiteY1" fmla="*/ 3203246 h 8178800"/>
                    <a:gd name="connsiteX2" fmla="*/ 3982747 w 7151048"/>
                    <a:gd name="connsiteY2" fmla="*/ 5489246 h 8178800"/>
                    <a:gd name="connsiteX3" fmla="*/ 2324100 w 7151048"/>
                    <a:gd name="connsiteY3" fmla="*/ 8178800 h 8178800"/>
                    <a:gd name="connsiteX4" fmla="*/ 0 w 7151048"/>
                    <a:gd name="connsiteY4" fmla="*/ 4112731 h 8178800"/>
                    <a:gd name="connsiteX0" fmla="*/ 7151048 w 8255927"/>
                    <a:gd name="connsiteY0" fmla="*/ 0 h 8178800"/>
                    <a:gd name="connsiteX1" fmla="*/ 8110247 w 8255927"/>
                    <a:gd name="connsiteY1" fmla="*/ 1514146 h 8178800"/>
                    <a:gd name="connsiteX2" fmla="*/ 3982747 w 8255927"/>
                    <a:gd name="connsiteY2" fmla="*/ 5489246 h 8178800"/>
                    <a:gd name="connsiteX3" fmla="*/ 2324100 w 8255927"/>
                    <a:gd name="connsiteY3" fmla="*/ 8178800 h 8178800"/>
                    <a:gd name="connsiteX4" fmla="*/ 0 w 8255927"/>
                    <a:gd name="connsiteY4" fmla="*/ 4112731 h 8178800"/>
                    <a:gd name="connsiteX0" fmla="*/ 8110247 w 8110247"/>
                    <a:gd name="connsiteY0" fmla="*/ 0 h 6664654"/>
                    <a:gd name="connsiteX1" fmla="*/ 3982747 w 8110247"/>
                    <a:gd name="connsiteY1" fmla="*/ 3975100 h 6664654"/>
                    <a:gd name="connsiteX2" fmla="*/ 2324100 w 8110247"/>
                    <a:gd name="connsiteY2" fmla="*/ 6664654 h 6664654"/>
                    <a:gd name="connsiteX3" fmla="*/ 0 w 8110247"/>
                    <a:gd name="connsiteY3" fmla="*/ 2598585 h 6664654"/>
                    <a:gd name="connsiteX0" fmla="*/ 8110247 w 8110247"/>
                    <a:gd name="connsiteY0" fmla="*/ 0 h 6664654"/>
                    <a:gd name="connsiteX1" fmla="*/ 4376447 w 8110247"/>
                    <a:gd name="connsiteY1" fmla="*/ 1193800 h 6664654"/>
                    <a:gd name="connsiteX2" fmla="*/ 2324100 w 8110247"/>
                    <a:gd name="connsiteY2" fmla="*/ 6664654 h 6664654"/>
                    <a:gd name="connsiteX3" fmla="*/ 0 w 8110247"/>
                    <a:gd name="connsiteY3" fmla="*/ 2598585 h 6664654"/>
                    <a:gd name="connsiteX0" fmla="*/ 8110247 w 8110247"/>
                    <a:gd name="connsiteY0" fmla="*/ 0 h 2598585"/>
                    <a:gd name="connsiteX1" fmla="*/ 4376447 w 8110247"/>
                    <a:gd name="connsiteY1" fmla="*/ 1193800 h 2598585"/>
                    <a:gd name="connsiteX2" fmla="*/ 0 w 8110247"/>
                    <a:gd name="connsiteY2" fmla="*/ 2598585 h 2598585"/>
                    <a:gd name="connsiteX0" fmla="*/ 8110247 w 8110247"/>
                    <a:gd name="connsiteY0" fmla="*/ 0 h 2598585"/>
                    <a:gd name="connsiteX1" fmla="*/ 6980856 w 8110247"/>
                    <a:gd name="connsiteY1" fmla="*/ 711941 h 2598585"/>
                    <a:gd name="connsiteX2" fmla="*/ 4376447 w 8110247"/>
                    <a:gd name="connsiteY2" fmla="*/ 1193800 h 2598585"/>
                    <a:gd name="connsiteX3" fmla="*/ 0 w 8110247"/>
                    <a:gd name="connsiteY3" fmla="*/ 2598585 h 2598585"/>
                    <a:gd name="connsiteX0" fmla="*/ 8110247 w 8110247"/>
                    <a:gd name="connsiteY0" fmla="*/ 0 h 2598585"/>
                    <a:gd name="connsiteX1" fmla="*/ 6828456 w 8110247"/>
                    <a:gd name="connsiteY1" fmla="*/ 661141 h 2598585"/>
                    <a:gd name="connsiteX2" fmla="*/ 4376447 w 8110247"/>
                    <a:gd name="connsiteY2" fmla="*/ 1193800 h 2598585"/>
                    <a:gd name="connsiteX3" fmla="*/ 0 w 8110247"/>
                    <a:gd name="connsiteY3" fmla="*/ 2598585 h 2598585"/>
                    <a:gd name="connsiteX0" fmla="*/ 8110247 w 8110247"/>
                    <a:gd name="connsiteY0" fmla="*/ 0 h 2598585"/>
                    <a:gd name="connsiteX1" fmla="*/ 6828456 w 8110247"/>
                    <a:gd name="connsiteY1" fmla="*/ 661141 h 2598585"/>
                    <a:gd name="connsiteX2" fmla="*/ 4376447 w 8110247"/>
                    <a:gd name="connsiteY2" fmla="*/ 1193800 h 2598585"/>
                    <a:gd name="connsiteX3" fmla="*/ 0 w 8110247"/>
                    <a:gd name="connsiteY3" fmla="*/ 2598585 h 2598585"/>
                    <a:gd name="connsiteX0" fmla="*/ 4909847 w 4909847"/>
                    <a:gd name="connsiteY0" fmla="*/ 2011515 h 3205315"/>
                    <a:gd name="connsiteX1" fmla="*/ 3628056 w 4909847"/>
                    <a:gd name="connsiteY1" fmla="*/ 2672656 h 3205315"/>
                    <a:gd name="connsiteX2" fmla="*/ 1176047 w 4909847"/>
                    <a:gd name="connsiteY2" fmla="*/ 3205315 h 3205315"/>
                    <a:gd name="connsiteX3" fmla="*/ 0 w 4909847"/>
                    <a:gd name="connsiteY3" fmla="*/ 0 h 3205315"/>
                    <a:gd name="connsiteX0" fmla="*/ 4909847 w 4909847"/>
                    <a:gd name="connsiteY0" fmla="*/ 2011515 h 2720889"/>
                    <a:gd name="connsiteX1" fmla="*/ 3628056 w 4909847"/>
                    <a:gd name="connsiteY1" fmla="*/ 2672656 h 2720889"/>
                    <a:gd name="connsiteX2" fmla="*/ 33047 w 4909847"/>
                    <a:gd name="connsiteY2" fmla="*/ 2684615 h 2720889"/>
                    <a:gd name="connsiteX3" fmla="*/ 0 w 4909847"/>
                    <a:gd name="connsiteY3" fmla="*/ 0 h 2720889"/>
                    <a:gd name="connsiteX0" fmla="*/ 4909847 w 4909847"/>
                    <a:gd name="connsiteY0" fmla="*/ 2011515 h 5424654"/>
                    <a:gd name="connsiteX1" fmla="*/ 1418256 w 4909847"/>
                    <a:gd name="connsiteY1" fmla="*/ 5415856 h 5424654"/>
                    <a:gd name="connsiteX2" fmla="*/ 33047 w 4909847"/>
                    <a:gd name="connsiteY2" fmla="*/ 2684615 h 5424654"/>
                    <a:gd name="connsiteX3" fmla="*/ 0 w 4909847"/>
                    <a:gd name="connsiteY3" fmla="*/ 0 h 5424654"/>
                    <a:gd name="connsiteX0" fmla="*/ 4909847 w 4909847"/>
                    <a:gd name="connsiteY0" fmla="*/ 2011515 h 5415856"/>
                    <a:gd name="connsiteX1" fmla="*/ 1418256 w 4909847"/>
                    <a:gd name="connsiteY1" fmla="*/ 5415856 h 5415856"/>
                    <a:gd name="connsiteX2" fmla="*/ 33047 w 4909847"/>
                    <a:gd name="connsiteY2" fmla="*/ 2684615 h 5415856"/>
                    <a:gd name="connsiteX3" fmla="*/ 0 w 4909847"/>
                    <a:gd name="connsiteY3" fmla="*/ 0 h 5415856"/>
                    <a:gd name="connsiteX0" fmla="*/ 4909847 w 4909847"/>
                    <a:gd name="connsiteY0" fmla="*/ 2011515 h 5415856"/>
                    <a:gd name="connsiteX1" fmla="*/ 1418256 w 4909847"/>
                    <a:gd name="connsiteY1" fmla="*/ 5415856 h 5415856"/>
                    <a:gd name="connsiteX2" fmla="*/ 33047 w 4909847"/>
                    <a:gd name="connsiteY2" fmla="*/ 2684615 h 5415856"/>
                    <a:gd name="connsiteX3" fmla="*/ 0 w 4909847"/>
                    <a:gd name="connsiteY3" fmla="*/ 0 h 5415856"/>
                    <a:gd name="connsiteX0" fmla="*/ 2065047 w 2065047"/>
                    <a:gd name="connsiteY0" fmla="*/ 7218515 h 7223265"/>
                    <a:gd name="connsiteX1" fmla="*/ 1418256 w 2065047"/>
                    <a:gd name="connsiteY1" fmla="*/ 5415856 h 7223265"/>
                    <a:gd name="connsiteX2" fmla="*/ 33047 w 2065047"/>
                    <a:gd name="connsiteY2" fmla="*/ 2684615 h 7223265"/>
                    <a:gd name="connsiteX3" fmla="*/ 0 w 2065047"/>
                    <a:gd name="connsiteY3" fmla="*/ 0 h 7223265"/>
                    <a:gd name="connsiteX0" fmla="*/ 2065047 w 2065047"/>
                    <a:gd name="connsiteY0" fmla="*/ 7218515 h 7225517"/>
                    <a:gd name="connsiteX1" fmla="*/ 1418256 w 2065047"/>
                    <a:gd name="connsiteY1" fmla="*/ 5415856 h 7225517"/>
                    <a:gd name="connsiteX2" fmla="*/ 33047 w 2065047"/>
                    <a:gd name="connsiteY2" fmla="*/ 2684615 h 7225517"/>
                    <a:gd name="connsiteX3" fmla="*/ 0 w 2065047"/>
                    <a:gd name="connsiteY3" fmla="*/ 0 h 7225517"/>
                    <a:gd name="connsiteX0" fmla="*/ 2065047 w 2065047"/>
                    <a:gd name="connsiteY0" fmla="*/ 7218515 h 7225517"/>
                    <a:gd name="connsiteX1" fmla="*/ 1418256 w 2065047"/>
                    <a:gd name="connsiteY1" fmla="*/ 5415856 h 7225517"/>
                    <a:gd name="connsiteX2" fmla="*/ 33047 w 2065047"/>
                    <a:gd name="connsiteY2" fmla="*/ 2684615 h 7225517"/>
                    <a:gd name="connsiteX3" fmla="*/ 0 w 2065047"/>
                    <a:gd name="connsiteY3" fmla="*/ 0 h 7225517"/>
                    <a:gd name="connsiteX0" fmla="*/ 2065047 w 2065047"/>
                    <a:gd name="connsiteY0" fmla="*/ 7218515 h 7218515"/>
                    <a:gd name="connsiteX1" fmla="*/ 1418256 w 2065047"/>
                    <a:gd name="connsiteY1" fmla="*/ 5415856 h 7218515"/>
                    <a:gd name="connsiteX2" fmla="*/ 33047 w 2065047"/>
                    <a:gd name="connsiteY2" fmla="*/ 2684615 h 7218515"/>
                    <a:gd name="connsiteX3" fmla="*/ 0 w 2065047"/>
                    <a:gd name="connsiteY3" fmla="*/ 0 h 7218515"/>
                    <a:gd name="connsiteX0" fmla="*/ 1988847 w 1988847"/>
                    <a:gd name="connsiteY0" fmla="*/ 7218515 h 7218515"/>
                    <a:gd name="connsiteX1" fmla="*/ 1418256 w 1988847"/>
                    <a:gd name="connsiteY1" fmla="*/ 5415856 h 7218515"/>
                    <a:gd name="connsiteX2" fmla="*/ 33047 w 1988847"/>
                    <a:gd name="connsiteY2" fmla="*/ 2684615 h 7218515"/>
                    <a:gd name="connsiteX3" fmla="*/ 0 w 1988847"/>
                    <a:gd name="connsiteY3" fmla="*/ 0 h 7218515"/>
                    <a:gd name="connsiteX0" fmla="*/ 1988847 w 1988847"/>
                    <a:gd name="connsiteY0" fmla="*/ 7218515 h 7218515"/>
                    <a:gd name="connsiteX1" fmla="*/ 1418256 w 1988847"/>
                    <a:gd name="connsiteY1" fmla="*/ 5415856 h 7218515"/>
                    <a:gd name="connsiteX2" fmla="*/ 33047 w 1988847"/>
                    <a:gd name="connsiteY2" fmla="*/ 2684615 h 7218515"/>
                    <a:gd name="connsiteX3" fmla="*/ 0 w 1988847"/>
                    <a:gd name="connsiteY3" fmla="*/ 0 h 7218515"/>
                    <a:gd name="connsiteX0" fmla="*/ 1988847 w 1988847"/>
                    <a:gd name="connsiteY0" fmla="*/ 7218515 h 7218515"/>
                    <a:gd name="connsiteX1" fmla="*/ 1418256 w 1988847"/>
                    <a:gd name="connsiteY1" fmla="*/ 5415856 h 7218515"/>
                    <a:gd name="connsiteX2" fmla="*/ 79931 w 1988847"/>
                    <a:gd name="connsiteY2" fmla="*/ 2750252 h 7218515"/>
                    <a:gd name="connsiteX3" fmla="*/ 0 w 1988847"/>
                    <a:gd name="connsiteY3" fmla="*/ 0 h 7218515"/>
                    <a:gd name="connsiteX0" fmla="*/ 2028136 w 2028136"/>
                    <a:gd name="connsiteY0" fmla="*/ 7218515 h 7218515"/>
                    <a:gd name="connsiteX1" fmla="*/ 1457545 w 2028136"/>
                    <a:gd name="connsiteY1" fmla="*/ 5415856 h 7218515"/>
                    <a:gd name="connsiteX2" fmla="*/ 119220 w 2028136"/>
                    <a:gd name="connsiteY2" fmla="*/ 2750252 h 7218515"/>
                    <a:gd name="connsiteX3" fmla="*/ 39289 w 2028136"/>
                    <a:gd name="connsiteY3" fmla="*/ 0 h 7218515"/>
                    <a:gd name="connsiteX0" fmla="*/ 1988847 w 1988847"/>
                    <a:gd name="connsiteY0" fmla="*/ 7218515 h 7218515"/>
                    <a:gd name="connsiteX1" fmla="*/ 1418256 w 1988847"/>
                    <a:gd name="connsiteY1" fmla="*/ 5415856 h 7218515"/>
                    <a:gd name="connsiteX2" fmla="*/ 211205 w 1988847"/>
                    <a:gd name="connsiteY2" fmla="*/ 3050307 h 7218515"/>
                    <a:gd name="connsiteX3" fmla="*/ 0 w 1988847"/>
                    <a:gd name="connsiteY3" fmla="*/ 0 h 7218515"/>
                    <a:gd name="connsiteX0" fmla="*/ 1988847 w 1988847"/>
                    <a:gd name="connsiteY0" fmla="*/ 7218515 h 7218515"/>
                    <a:gd name="connsiteX1" fmla="*/ 1418256 w 1988847"/>
                    <a:gd name="connsiteY1" fmla="*/ 5415856 h 7218515"/>
                    <a:gd name="connsiteX2" fmla="*/ 211205 w 1988847"/>
                    <a:gd name="connsiteY2" fmla="*/ 3050307 h 7218515"/>
                    <a:gd name="connsiteX3" fmla="*/ 0 w 1988847"/>
                    <a:gd name="connsiteY3" fmla="*/ 0 h 7218515"/>
                    <a:gd name="connsiteX0" fmla="*/ 1988847 w 1988847"/>
                    <a:gd name="connsiteY0" fmla="*/ 7218515 h 7218515"/>
                    <a:gd name="connsiteX1" fmla="*/ 1418256 w 1988847"/>
                    <a:gd name="connsiteY1" fmla="*/ 5415856 h 7218515"/>
                    <a:gd name="connsiteX2" fmla="*/ 211205 w 1988847"/>
                    <a:gd name="connsiteY2" fmla="*/ 3050307 h 7218515"/>
                    <a:gd name="connsiteX3" fmla="*/ 0 w 1988847"/>
                    <a:gd name="connsiteY3" fmla="*/ 0 h 7218515"/>
                    <a:gd name="connsiteX0" fmla="*/ 1988847 w 1988847"/>
                    <a:gd name="connsiteY0" fmla="*/ 7218515 h 7218515"/>
                    <a:gd name="connsiteX1" fmla="*/ 1418256 w 1988847"/>
                    <a:gd name="connsiteY1" fmla="*/ 5415856 h 7218515"/>
                    <a:gd name="connsiteX2" fmla="*/ 211205 w 1988847"/>
                    <a:gd name="connsiteY2" fmla="*/ 3050307 h 7218515"/>
                    <a:gd name="connsiteX3" fmla="*/ 0 w 1988847"/>
                    <a:gd name="connsiteY3" fmla="*/ 0 h 7218515"/>
                    <a:gd name="connsiteX0" fmla="*/ 1988847 w 1988847"/>
                    <a:gd name="connsiteY0" fmla="*/ 7218515 h 7218515"/>
                    <a:gd name="connsiteX1" fmla="*/ 1568283 w 1988847"/>
                    <a:gd name="connsiteY1" fmla="*/ 5659651 h 7218515"/>
                    <a:gd name="connsiteX2" fmla="*/ 211205 w 1988847"/>
                    <a:gd name="connsiteY2" fmla="*/ 3050307 h 7218515"/>
                    <a:gd name="connsiteX3" fmla="*/ 0 w 1988847"/>
                    <a:gd name="connsiteY3" fmla="*/ 0 h 7218515"/>
                    <a:gd name="connsiteX0" fmla="*/ 1988847 w 1988847"/>
                    <a:gd name="connsiteY0" fmla="*/ 7218515 h 7218515"/>
                    <a:gd name="connsiteX1" fmla="*/ 1568283 w 1988847"/>
                    <a:gd name="connsiteY1" fmla="*/ 5659651 h 7218515"/>
                    <a:gd name="connsiteX2" fmla="*/ 211205 w 1988847"/>
                    <a:gd name="connsiteY2" fmla="*/ 3050307 h 7218515"/>
                    <a:gd name="connsiteX3" fmla="*/ 0 w 1988847"/>
                    <a:gd name="connsiteY3" fmla="*/ 0 h 7218515"/>
                    <a:gd name="connsiteX0" fmla="*/ 1942762 w 1942762"/>
                    <a:gd name="connsiteY0" fmla="*/ 7124748 h 7124748"/>
                    <a:gd name="connsiteX1" fmla="*/ 1522198 w 1942762"/>
                    <a:gd name="connsiteY1" fmla="*/ 5565884 h 7124748"/>
                    <a:gd name="connsiteX2" fmla="*/ 165120 w 1942762"/>
                    <a:gd name="connsiteY2" fmla="*/ 2956540 h 7124748"/>
                    <a:gd name="connsiteX3" fmla="*/ 799 w 1942762"/>
                    <a:gd name="connsiteY3" fmla="*/ 0 h 7124748"/>
                    <a:gd name="connsiteX0" fmla="*/ 1944940 w 1944940"/>
                    <a:gd name="connsiteY0" fmla="*/ 7124748 h 7124748"/>
                    <a:gd name="connsiteX1" fmla="*/ 1524376 w 1944940"/>
                    <a:gd name="connsiteY1" fmla="*/ 5565884 h 7124748"/>
                    <a:gd name="connsiteX2" fmla="*/ 167298 w 1944940"/>
                    <a:gd name="connsiteY2" fmla="*/ 2956540 h 7124748"/>
                    <a:gd name="connsiteX3" fmla="*/ 2977 w 1944940"/>
                    <a:gd name="connsiteY3" fmla="*/ 0 h 7124748"/>
                    <a:gd name="connsiteX0" fmla="*/ 1941963 w 1941963"/>
                    <a:gd name="connsiteY0" fmla="*/ 7124748 h 7124748"/>
                    <a:gd name="connsiteX1" fmla="*/ 1521399 w 1941963"/>
                    <a:gd name="connsiteY1" fmla="*/ 5565884 h 7124748"/>
                    <a:gd name="connsiteX2" fmla="*/ 220582 w 1941963"/>
                    <a:gd name="connsiteY2" fmla="*/ 3069060 h 7124748"/>
                    <a:gd name="connsiteX3" fmla="*/ 0 w 1941963"/>
                    <a:gd name="connsiteY3" fmla="*/ 0 h 7124748"/>
                    <a:gd name="connsiteX0" fmla="*/ 2054484 w 2054484"/>
                    <a:gd name="connsiteY0" fmla="*/ 7659221 h 7659221"/>
                    <a:gd name="connsiteX1" fmla="*/ 1633920 w 2054484"/>
                    <a:gd name="connsiteY1" fmla="*/ 6100357 h 7659221"/>
                    <a:gd name="connsiteX2" fmla="*/ 333103 w 2054484"/>
                    <a:gd name="connsiteY2" fmla="*/ 3603533 h 7659221"/>
                    <a:gd name="connsiteX3" fmla="*/ 0 w 2054484"/>
                    <a:gd name="connsiteY3" fmla="*/ 0 h 7659221"/>
                    <a:gd name="connsiteX0" fmla="*/ 2054484 w 2054484"/>
                    <a:gd name="connsiteY0" fmla="*/ 7659221 h 7659221"/>
                    <a:gd name="connsiteX1" fmla="*/ 1633920 w 2054484"/>
                    <a:gd name="connsiteY1" fmla="*/ 6100357 h 7659221"/>
                    <a:gd name="connsiteX2" fmla="*/ 333103 w 2054484"/>
                    <a:gd name="connsiteY2" fmla="*/ 3603533 h 7659221"/>
                    <a:gd name="connsiteX3" fmla="*/ 135206 w 2054484"/>
                    <a:gd name="connsiteY3" fmla="*/ 737580 h 7659221"/>
                    <a:gd name="connsiteX4" fmla="*/ 0 w 2054484"/>
                    <a:gd name="connsiteY4" fmla="*/ 0 h 7659221"/>
                    <a:gd name="connsiteX0" fmla="*/ 2054484 w 2054484"/>
                    <a:gd name="connsiteY0" fmla="*/ 7659221 h 7659221"/>
                    <a:gd name="connsiteX1" fmla="*/ 1633920 w 2054484"/>
                    <a:gd name="connsiteY1" fmla="*/ 6100357 h 7659221"/>
                    <a:gd name="connsiteX2" fmla="*/ 333103 w 2054484"/>
                    <a:gd name="connsiteY2" fmla="*/ 3603533 h 7659221"/>
                    <a:gd name="connsiteX3" fmla="*/ 135206 w 2054484"/>
                    <a:gd name="connsiteY3" fmla="*/ 737580 h 7659221"/>
                    <a:gd name="connsiteX4" fmla="*/ 0 w 2054484"/>
                    <a:gd name="connsiteY4" fmla="*/ 0 h 7659221"/>
                    <a:gd name="connsiteX0" fmla="*/ 2054484 w 2054484"/>
                    <a:gd name="connsiteY0" fmla="*/ 7659221 h 7659221"/>
                    <a:gd name="connsiteX1" fmla="*/ 1633920 w 2054484"/>
                    <a:gd name="connsiteY1" fmla="*/ 6100357 h 7659221"/>
                    <a:gd name="connsiteX2" fmla="*/ 333103 w 2054484"/>
                    <a:gd name="connsiteY2" fmla="*/ 3603533 h 7659221"/>
                    <a:gd name="connsiteX3" fmla="*/ 135206 w 2054484"/>
                    <a:gd name="connsiteY3" fmla="*/ 737580 h 7659221"/>
                    <a:gd name="connsiteX4" fmla="*/ 0 w 2054484"/>
                    <a:gd name="connsiteY4" fmla="*/ 0 h 7659221"/>
                    <a:gd name="connsiteX0" fmla="*/ 2054484 w 2054484"/>
                    <a:gd name="connsiteY0" fmla="*/ 7659221 h 7659221"/>
                    <a:gd name="connsiteX1" fmla="*/ 1633920 w 2054484"/>
                    <a:gd name="connsiteY1" fmla="*/ 6100357 h 7659221"/>
                    <a:gd name="connsiteX2" fmla="*/ 333103 w 2054484"/>
                    <a:gd name="connsiteY2" fmla="*/ 3603533 h 7659221"/>
                    <a:gd name="connsiteX3" fmla="*/ 135206 w 2054484"/>
                    <a:gd name="connsiteY3" fmla="*/ 737580 h 7659221"/>
                    <a:gd name="connsiteX4" fmla="*/ 0 w 2054484"/>
                    <a:gd name="connsiteY4" fmla="*/ 0 h 7659221"/>
                    <a:gd name="connsiteX0" fmla="*/ 2054484 w 2054484"/>
                    <a:gd name="connsiteY0" fmla="*/ 7659221 h 7659221"/>
                    <a:gd name="connsiteX1" fmla="*/ 1633920 w 2054484"/>
                    <a:gd name="connsiteY1" fmla="*/ 6100357 h 7659221"/>
                    <a:gd name="connsiteX2" fmla="*/ 333103 w 2054484"/>
                    <a:gd name="connsiteY2" fmla="*/ 3603533 h 7659221"/>
                    <a:gd name="connsiteX3" fmla="*/ 149270 w 2054484"/>
                    <a:gd name="connsiteY3" fmla="*/ 737580 h 7659221"/>
                    <a:gd name="connsiteX4" fmla="*/ 0 w 2054484"/>
                    <a:gd name="connsiteY4" fmla="*/ 0 h 7659221"/>
                    <a:gd name="connsiteX0" fmla="*/ 2054484 w 2054484"/>
                    <a:gd name="connsiteY0" fmla="*/ 7659221 h 7659221"/>
                    <a:gd name="connsiteX1" fmla="*/ 1633920 w 2054484"/>
                    <a:gd name="connsiteY1" fmla="*/ 6100357 h 7659221"/>
                    <a:gd name="connsiteX2" fmla="*/ 333103 w 2054484"/>
                    <a:gd name="connsiteY2" fmla="*/ 3603533 h 7659221"/>
                    <a:gd name="connsiteX3" fmla="*/ 149270 w 2054484"/>
                    <a:gd name="connsiteY3" fmla="*/ 737580 h 7659221"/>
                    <a:gd name="connsiteX4" fmla="*/ 0 w 2054484"/>
                    <a:gd name="connsiteY4" fmla="*/ 0 h 7659221"/>
                    <a:gd name="connsiteX0" fmla="*/ 2054484 w 2054484"/>
                    <a:gd name="connsiteY0" fmla="*/ 7659221 h 7659221"/>
                    <a:gd name="connsiteX1" fmla="*/ 1633920 w 2054484"/>
                    <a:gd name="connsiteY1" fmla="*/ 6100357 h 7659221"/>
                    <a:gd name="connsiteX2" fmla="*/ 356545 w 2054484"/>
                    <a:gd name="connsiteY2" fmla="*/ 3603533 h 7659221"/>
                    <a:gd name="connsiteX3" fmla="*/ 149270 w 2054484"/>
                    <a:gd name="connsiteY3" fmla="*/ 737580 h 7659221"/>
                    <a:gd name="connsiteX4" fmla="*/ 0 w 2054484"/>
                    <a:gd name="connsiteY4" fmla="*/ 0 h 7659221"/>
                    <a:gd name="connsiteX0" fmla="*/ 2054484 w 2054484"/>
                    <a:gd name="connsiteY0" fmla="*/ 7659221 h 7659221"/>
                    <a:gd name="connsiteX1" fmla="*/ 1633920 w 2054484"/>
                    <a:gd name="connsiteY1" fmla="*/ 6100357 h 7659221"/>
                    <a:gd name="connsiteX2" fmla="*/ 356545 w 2054484"/>
                    <a:gd name="connsiteY2" fmla="*/ 3603533 h 7659221"/>
                    <a:gd name="connsiteX3" fmla="*/ 149270 w 2054484"/>
                    <a:gd name="connsiteY3" fmla="*/ 737580 h 7659221"/>
                    <a:gd name="connsiteX4" fmla="*/ 0 w 2054484"/>
                    <a:gd name="connsiteY4" fmla="*/ 0 h 7659221"/>
                    <a:gd name="connsiteX0" fmla="*/ 2054484 w 2054484"/>
                    <a:gd name="connsiteY0" fmla="*/ 7659221 h 7659221"/>
                    <a:gd name="connsiteX1" fmla="*/ 1633920 w 2054484"/>
                    <a:gd name="connsiteY1" fmla="*/ 6100357 h 7659221"/>
                    <a:gd name="connsiteX2" fmla="*/ 356545 w 2054484"/>
                    <a:gd name="connsiteY2" fmla="*/ 3603533 h 7659221"/>
                    <a:gd name="connsiteX3" fmla="*/ 149270 w 2054484"/>
                    <a:gd name="connsiteY3" fmla="*/ 737580 h 7659221"/>
                    <a:gd name="connsiteX4" fmla="*/ 0 w 2054484"/>
                    <a:gd name="connsiteY4" fmla="*/ 0 h 7659221"/>
                    <a:gd name="connsiteX0" fmla="*/ 2054484 w 2054484"/>
                    <a:gd name="connsiteY0" fmla="*/ 7659221 h 7659221"/>
                    <a:gd name="connsiteX1" fmla="*/ 1633920 w 2054484"/>
                    <a:gd name="connsiteY1" fmla="*/ 6100357 h 7659221"/>
                    <a:gd name="connsiteX2" fmla="*/ 356545 w 2054484"/>
                    <a:gd name="connsiteY2" fmla="*/ 3603533 h 7659221"/>
                    <a:gd name="connsiteX3" fmla="*/ 149270 w 2054484"/>
                    <a:gd name="connsiteY3" fmla="*/ 737580 h 7659221"/>
                    <a:gd name="connsiteX4" fmla="*/ 0 w 2054484"/>
                    <a:gd name="connsiteY4" fmla="*/ 0 h 76592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4484" h="7659221">
                      <a:moveTo>
                        <a:pt x="2054484" y="7659221"/>
                      </a:moveTo>
                      <a:cubicBezTo>
                        <a:pt x="1993252" y="7333378"/>
                        <a:pt x="1993436" y="6759294"/>
                        <a:pt x="1633920" y="6100357"/>
                      </a:cubicBezTo>
                      <a:cubicBezTo>
                        <a:pt x="1424073" y="5706340"/>
                        <a:pt x="549596" y="4099869"/>
                        <a:pt x="356545" y="3603533"/>
                      </a:cubicBezTo>
                      <a:cubicBezTo>
                        <a:pt x="108322" y="3127001"/>
                        <a:pt x="171968" y="1347545"/>
                        <a:pt x="149270" y="737580"/>
                      </a:cubicBezTo>
                      <a:cubicBezTo>
                        <a:pt x="159390" y="422981"/>
                        <a:pt x="38162" y="85423"/>
                        <a:pt x="0" y="0"/>
                      </a:cubicBezTo>
                    </a:path>
                  </a:pathLst>
                </a:custGeom>
                <a:noFill/>
                <a:ln w="25400">
                  <a:solidFill>
                    <a:schemeClr val="tx1">
                      <a:alpha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600" dirty="0"/>
                </a:p>
              </p:txBody>
            </p:sp>
          </p:grpSp>
          <p:sp>
            <p:nvSpPr>
              <p:cNvPr id="172" name="燕尾形 162">
                <a:extLst>
                  <a:ext uri="{FF2B5EF4-FFF2-40B4-BE49-F238E27FC236}">
                    <a16:creationId xmlns:a16="http://schemas.microsoft.com/office/drawing/2014/main" xmlns="" id="{A456271B-91CF-9BC8-C76A-42687413985B}"/>
                  </a:ext>
                </a:extLst>
              </p:cNvPr>
              <p:cNvSpPr/>
              <p:nvPr/>
            </p:nvSpPr>
            <p:spPr>
              <a:xfrm rot="19443108">
                <a:off x="14996251" y="920372"/>
                <a:ext cx="162602" cy="290073"/>
              </a:xfrm>
              <a:prstGeom prst="chevron">
                <a:avLst/>
              </a:prstGeom>
              <a:solidFill>
                <a:schemeClr val="tx1">
                  <a:alpha val="40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sp>
            <p:nvSpPr>
              <p:cNvPr id="173" name="燕尾形 162">
                <a:extLst>
                  <a:ext uri="{FF2B5EF4-FFF2-40B4-BE49-F238E27FC236}">
                    <a16:creationId xmlns:a16="http://schemas.microsoft.com/office/drawing/2014/main" xmlns="" id="{A4C26FB7-12E1-84C4-268C-0344565BE876}"/>
                  </a:ext>
                </a:extLst>
              </p:cNvPr>
              <p:cNvSpPr/>
              <p:nvPr/>
            </p:nvSpPr>
            <p:spPr>
              <a:xfrm rot="17598900">
                <a:off x="14393869" y="-52866"/>
                <a:ext cx="162602" cy="290073"/>
              </a:xfrm>
              <a:prstGeom prst="chevron">
                <a:avLst/>
              </a:prstGeom>
              <a:solidFill>
                <a:schemeClr val="tx1">
                  <a:alpha val="40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sp>
            <p:nvSpPr>
              <p:cNvPr id="174" name="燕尾形 162">
                <a:extLst>
                  <a:ext uri="{FF2B5EF4-FFF2-40B4-BE49-F238E27FC236}">
                    <a16:creationId xmlns:a16="http://schemas.microsoft.com/office/drawing/2014/main" xmlns="" id="{7C748686-15AD-0ED5-3676-D1C812BF0342}"/>
                  </a:ext>
                </a:extLst>
              </p:cNvPr>
              <p:cNvSpPr/>
              <p:nvPr/>
            </p:nvSpPr>
            <p:spPr>
              <a:xfrm rot="14375656">
                <a:off x="8427762" y="67015"/>
                <a:ext cx="162602" cy="290073"/>
              </a:xfrm>
              <a:prstGeom prst="chevron">
                <a:avLst/>
              </a:prstGeom>
              <a:solidFill>
                <a:schemeClr val="tx1">
                  <a:alpha val="40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sp>
            <p:nvSpPr>
              <p:cNvPr id="175" name="燕尾形 162">
                <a:extLst>
                  <a:ext uri="{FF2B5EF4-FFF2-40B4-BE49-F238E27FC236}">
                    <a16:creationId xmlns:a16="http://schemas.microsoft.com/office/drawing/2014/main" xmlns="" id="{75A1EE0E-A4C9-175D-743A-F1B64A712769}"/>
                  </a:ext>
                </a:extLst>
              </p:cNvPr>
              <p:cNvSpPr/>
              <p:nvPr/>
            </p:nvSpPr>
            <p:spPr>
              <a:xfrm rot="10800000">
                <a:off x="5970573" y="3759631"/>
                <a:ext cx="162602" cy="290073"/>
              </a:xfrm>
              <a:prstGeom prst="chevron">
                <a:avLst/>
              </a:prstGeom>
              <a:solidFill>
                <a:schemeClr val="tx1">
                  <a:alpha val="40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sp>
            <p:nvSpPr>
              <p:cNvPr id="176" name="燕尾形 162">
                <a:extLst>
                  <a:ext uri="{FF2B5EF4-FFF2-40B4-BE49-F238E27FC236}">
                    <a16:creationId xmlns:a16="http://schemas.microsoft.com/office/drawing/2014/main" xmlns="" id="{BBD2E3C9-0903-A341-7007-C47AFC9D4146}"/>
                  </a:ext>
                </a:extLst>
              </p:cNvPr>
              <p:cNvSpPr/>
              <p:nvPr/>
            </p:nvSpPr>
            <p:spPr>
              <a:xfrm rot="8172128">
                <a:off x="8692867" y="9369110"/>
                <a:ext cx="162602" cy="290073"/>
              </a:xfrm>
              <a:prstGeom prst="chevron">
                <a:avLst/>
              </a:prstGeom>
              <a:solidFill>
                <a:schemeClr val="tx1">
                  <a:alpha val="40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sp>
            <p:nvSpPr>
              <p:cNvPr id="177" name="燕尾形 162">
                <a:extLst>
                  <a:ext uri="{FF2B5EF4-FFF2-40B4-BE49-F238E27FC236}">
                    <a16:creationId xmlns:a16="http://schemas.microsoft.com/office/drawing/2014/main" xmlns="" id="{61E28289-12F7-691D-C26D-0608D9D9918B}"/>
                  </a:ext>
                </a:extLst>
              </p:cNvPr>
              <p:cNvSpPr/>
              <p:nvPr/>
            </p:nvSpPr>
            <p:spPr>
              <a:xfrm rot="4613997">
                <a:off x="10542930" y="7877288"/>
                <a:ext cx="162602" cy="290073"/>
              </a:xfrm>
              <a:prstGeom prst="chevron">
                <a:avLst/>
              </a:prstGeom>
              <a:solidFill>
                <a:schemeClr val="tx1">
                  <a:alpha val="40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sp>
            <p:nvSpPr>
              <p:cNvPr id="178" name="燕尾形 162">
                <a:extLst>
                  <a:ext uri="{FF2B5EF4-FFF2-40B4-BE49-F238E27FC236}">
                    <a16:creationId xmlns:a16="http://schemas.microsoft.com/office/drawing/2014/main" xmlns="" id="{B3FDC346-2A0D-FE48-2074-3B3B40FCA2AF}"/>
                  </a:ext>
                </a:extLst>
              </p:cNvPr>
              <p:cNvSpPr/>
              <p:nvPr/>
            </p:nvSpPr>
            <p:spPr>
              <a:xfrm rot="14359291">
                <a:off x="10536915" y="-21408"/>
                <a:ext cx="162602" cy="290073"/>
              </a:xfrm>
              <a:prstGeom prst="chevron">
                <a:avLst/>
              </a:prstGeom>
              <a:solidFill>
                <a:schemeClr val="tx1">
                  <a:alpha val="40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sp>
            <p:nvSpPr>
              <p:cNvPr id="179" name="燕尾形 162">
                <a:extLst>
                  <a:ext uri="{FF2B5EF4-FFF2-40B4-BE49-F238E27FC236}">
                    <a16:creationId xmlns:a16="http://schemas.microsoft.com/office/drawing/2014/main" xmlns="" id="{8BAC027E-BE84-4019-5F46-52DD56ECB25D}"/>
                  </a:ext>
                </a:extLst>
              </p:cNvPr>
              <p:cNvSpPr/>
              <p:nvPr/>
            </p:nvSpPr>
            <p:spPr>
              <a:xfrm rot="9392530">
                <a:off x="5939317" y="6735174"/>
                <a:ext cx="162602" cy="290073"/>
              </a:xfrm>
              <a:prstGeom prst="chevron">
                <a:avLst/>
              </a:prstGeom>
              <a:solidFill>
                <a:schemeClr val="tx1">
                  <a:alpha val="40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  <p:sp>
            <p:nvSpPr>
              <p:cNvPr id="180" name="燕尾形 162">
                <a:extLst>
                  <a:ext uri="{FF2B5EF4-FFF2-40B4-BE49-F238E27FC236}">
                    <a16:creationId xmlns:a16="http://schemas.microsoft.com/office/drawing/2014/main" xmlns="" id="{89118DB0-D4FA-4536-B11B-415FFE5911A6}"/>
                  </a:ext>
                </a:extLst>
              </p:cNvPr>
              <p:cNvSpPr/>
              <p:nvPr/>
            </p:nvSpPr>
            <p:spPr>
              <a:xfrm rot="3699869">
                <a:off x="14999213" y="7242484"/>
                <a:ext cx="162602" cy="290073"/>
              </a:xfrm>
              <a:prstGeom prst="chevron">
                <a:avLst/>
              </a:prstGeom>
              <a:solidFill>
                <a:schemeClr val="tx1">
                  <a:alpha val="40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4" name="矩形 5">
              <a:extLst>
                <a:ext uri="{FF2B5EF4-FFF2-40B4-BE49-F238E27FC236}">
                  <a16:creationId xmlns:a16="http://schemas.microsoft.com/office/drawing/2014/main" xmlns="" id="{B7AF14E5-0313-9242-058C-9FC3CD76FB55}"/>
                </a:ext>
              </a:extLst>
            </p:cNvPr>
            <p:cNvSpPr/>
            <p:nvPr/>
          </p:nvSpPr>
          <p:spPr>
            <a:xfrm>
              <a:off x="-119373" y="8079353"/>
              <a:ext cx="6377700" cy="6577126"/>
            </a:xfrm>
            <a:custGeom>
              <a:avLst/>
              <a:gdLst>
                <a:gd name="connsiteX0" fmla="*/ 0 w 1202344"/>
                <a:gd name="connsiteY0" fmla="*/ 0 h 966901"/>
                <a:gd name="connsiteX1" fmla="*/ 1202344 w 1202344"/>
                <a:gd name="connsiteY1" fmla="*/ 0 h 966901"/>
                <a:gd name="connsiteX2" fmla="*/ 1202344 w 1202344"/>
                <a:gd name="connsiteY2" fmla="*/ 966901 h 966901"/>
                <a:gd name="connsiteX3" fmla="*/ 0 w 1202344"/>
                <a:gd name="connsiteY3" fmla="*/ 966901 h 966901"/>
                <a:gd name="connsiteX4" fmla="*/ 0 w 1202344"/>
                <a:gd name="connsiteY4" fmla="*/ 0 h 966901"/>
                <a:gd name="connsiteX0" fmla="*/ 0 w 8593744"/>
                <a:gd name="connsiteY0" fmla="*/ 825500 h 1792401"/>
                <a:gd name="connsiteX1" fmla="*/ 8593744 w 8593744"/>
                <a:gd name="connsiteY1" fmla="*/ 0 h 1792401"/>
                <a:gd name="connsiteX2" fmla="*/ 1202344 w 8593744"/>
                <a:gd name="connsiteY2" fmla="*/ 1792401 h 1792401"/>
                <a:gd name="connsiteX3" fmla="*/ 0 w 8593744"/>
                <a:gd name="connsiteY3" fmla="*/ 1792401 h 1792401"/>
                <a:gd name="connsiteX4" fmla="*/ 0 w 8593744"/>
                <a:gd name="connsiteY4" fmla="*/ 825500 h 1792401"/>
                <a:gd name="connsiteX0" fmla="*/ 8064500 w 8593744"/>
                <a:gd name="connsiteY0" fmla="*/ 241300 h 1792401"/>
                <a:gd name="connsiteX1" fmla="*/ 8593744 w 8593744"/>
                <a:gd name="connsiteY1" fmla="*/ 0 h 1792401"/>
                <a:gd name="connsiteX2" fmla="*/ 1202344 w 8593744"/>
                <a:gd name="connsiteY2" fmla="*/ 1792401 h 1792401"/>
                <a:gd name="connsiteX3" fmla="*/ 0 w 8593744"/>
                <a:gd name="connsiteY3" fmla="*/ 1792401 h 1792401"/>
                <a:gd name="connsiteX4" fmla="*/ 8064500 w 8593744"/>
                <a:gd name="connsiteY4" fmla="*/ 241300 h 1792401"/>
                <a:gd name="connsiteX0" fmla="*/ 8064500 w 8593744"/>
                <a:gd name="connsiteY0" fmla="*/ 241300 h 6567601"/>
                <a:gd name="connsiteX1" fmla="*/ 8593744 w 8593744"/>
                <a:gd name="connsiteY1" fmla="*/ 0 h 6567601"/>
                <a:gd name="connsiteX2" fmla="*/ 4440844 w 8593744"/>
                <a:gd name="connsiteY2" fmla="*/ 6567601 h 6567601"/>
                <a:gd name="connsiteX3" fmla="*/ 0 w 8593744"/>
                <a:gd name="connsiteY3" fmla="*/ 1792401 h 6567601"/>
                <a:gd name="connsiteX4" fmla="*/ 8064500 w 8593744"/>
                <a:gd name="connsiteY4" fmla="*/ 241300 h 6567601"/>
                <a:gd name="connsiteX0" fmla="*/ 8064500 w 8593744"/>
                <a:gd name="connsiteY0" fmla="*/ 241300 h 6567601"/>
                <a:gd name="connsiteX1" fmla="*/ 8593744 w 8593744"/>
                <a:gd name="connsiteY1" fmla="*/ 0 h 6567601"/>
                <a:gd name="connsiteX2" fmla="*/ 5905394 w 8593744"/>
                <a:gd name="connsiteY2" fmla="*/ 4225924 h 6567601"/>
                <a:gd name="connsiteX3" fmla="*/ 4440844 w 8593744"/>
                <a:gd name="connsiteY3" fmla="*/ 6567601 h 6567601"/>
                <a:gd name="connsiteX4" fmla="*/ 0 w 8593744"/>
                <a:gd name="connsiteY4" fmla="*/ 1792401 h 6567601"/>
                <a:gd name="connsiteX5" fmla="*/ 8064500 w 8593744"/>
                <a:gd name="connsiteY5" fmla="*/ 241300 h 6567601"/>
                <a:gd name="connsiteX0" fmla="*/ 8064500 w 8593744"/>
                <a:gd name="connsiteY0" fmla="*/ 241300 h 6567601"/>
                <a:gd name="connsiteX1" fmla="*/ 8593744 w 8593744"/>
                <a:gd name="connsiteY1" fmla="*/ 0 h 6567601"/>
                <a:gd name="connsiteX2" fmla="*/ 6591194 w 8593744"/>
                <a:gd name="connsiteY2" fmla="*/ 4505324 h 6567601"/>
                <a:gd name="connsiteX3" fmla="*/ 4440844 w 8593744"/>
                <a:gd name="connsiteY3" fmla="*/ 6567601 h 6567601"/>
                <a:gd name="connsiteX4" fmla="*/ 0 w 8593744"/>
                <a:gd name="connsiteY4" fmla="*/ 1792401 h 6567601"/>
                <a:gd name="connsiteX5" fmla="*/ 8064500 w 8593744"/>
                <a:gd name="connsiteY5" fmla="*/ 241300 h 6567601"/>
                <a:gd name="connsiteX0" fmla="*/ 8064500 w 8593744"/>
                <a:gd name="connsiteY0" fmla="*/ 241300 h 6567601"/>
                <a:gd name="connsiteX1" fmla="*/ 8593744 w 8593744"/>
                <a:gd name="connsiteY1" fmla="*/ 0 h 6567601"/>
                <a:gd name="connsiteX2" fmla="*/ 5981594 w 8593744"/>
                <a:gd name="connsiteY2" fmla="*/ 3984624 h 6567601"/>
                <a:gd name="connsiteX3" fmla="*/ 4440844 w 8593744"/>
                <a:gd name="connsiteY3" fmla="*/ 6567601 h 6567601"/>
                <a:gd name="connsiteX4" fmla="*/ 0 w 8593744"/>
                <a:gd name="connsiteY4" fmla="*/ 1792401 h 6567601"/>
                <a:gd name="connsiteX5" fmla="*/ 8064500 w 8593744"/>
                <a:gd name="connsiteY5" fmla="*/ 241300 h 6567601"/>
                <a:gd name="connsiteX0" fmla="*/ 8064500 w 8593744"/>
                <a:gd name="connsiteY0" fmla="*/ 241300 h 6567601"/>
                <a:gd name="connsiteX1" fmla="*/ 8593744 w 8593744"/>
                <a:gd name="connsiteY1" fmla="*/ 0 h 6567601"/>
                <a:gd name="connsiteX2" fmla="*/ 5981594 w 8593744"/>
                <a:gd name="connsiteY2" fmla="*/ 3984624 h 6567601"/>
                <a:gd name="connsiteX3" fmla="*/ 4440844 w 8593744"/>
                <a:gd name="connsiteY3" fmla="*/ 6567601 h 6567601"/>
                <a:gd name="connsiteX4" fmla="*/ 0 w 8593744"/>
                <a:gd name="connsiteY4" fmla="*/ 1792401 h 6567601"/>
                <a:gd name="connsiteX5" fmla="*/ 8064500 w 8593744"/>
                <a:gd name="connsiteY5" fmla="*/ 241300 h 6567601"/>
                <a:gd name="connsiteX0" fmla="*/ 8064500 w 8593744"/>
                <a:gd name="connsiteY0" fmla="*/ 241300 h 6542201"/>
                <a:gd name="connsiteX1" fmla="*/ 8593744 w 8593744"/>
                <a:gd name="connsiteY1" fmla="*/ 0 h 6542201"/>
                <a:gd name="connsiteX2" fmla="*/ 5981594 w 8593744"/>
                <a:gd name="connsiteY2" fmla="*/ 3984624 h 6542201"/>
                <a:gd name="connsiteX3" fmla="*/ 4415444 w 8593744"/>
                <a:gd name="connsiteY3" fmla="*/ 6542201 h 6542201"/>
                <a:gd name="connsiteX4" fmla="*/ 0 w 8593744"/>
                <a:gd name="connsiteY4" fmla="*/ 1792401 h 6542201"/>
                <a:gd name="connsiteX5" fmla="*/ 8064500 w 8593744"/>
                <a:gd name="connsiteY5" fmla="*/ 241300 h 6542201"/>
                <a:gd name="connsiteX0" fmla="*/ 8064500 w 8593744"/>
                <a:gd name="connsiteY0" fmla="*/ 241300 h 6542201"/>
                <a:gd name="connsiteX1" fmla="*/ 8593744 w 8593744"/>
                <a:gd name="connsiteY1" fmla="*/ 0 h 6542201"/>
                <a:gd name="connsiteX2" fmla="*/ 5981594 w 8593744"/>
                <a:gd name="connsiteY2" fmla="*/ 3984624 h 6542201"/>
                <a:gd name="connsiteX3" fmla="*/ 4415444 w 8593744"/>
                <a:gd name="connsiteY3" fmla="*/ 6542201 h 6542201"/>
                <a:gd name="connsiteX4" fmla="*/ 0 w 8593744"/>
                <a:gd name="connsiteY4" fmla="*/ 1792401 h 6542201"/>
                <a:gd name="connsiteX5" fmla="*/ 8064500 w 8593744"/>
                <a:gd name="connsiteY5" fmla="*/ 241300 h 6542201"/>
                <a:gd name="connsiteX0" fmla="*/ 8064500 w 8593744"/>
                <a:gd name="connsiteY0" fmla="*/ 241300 h 6542201"/>
                <a:gd name="connsiteX1" fmla="*/ 8593744 w 8593744"/>
                <a:gd name="connsiteY1" fmla="*/ 0 h 6542201"/>
                <a:gd name="connsiteX2" fmla="*/ 5981594 w 8593744"/>
                <a:gd name="connsiteY2" fmla="*/ 3984624 h 6542201"/>
                <a:gd name="connsiteX3" fmla="*/ 4415444 w 8593744"/>
                <a:gd name="connsiteY3" fmla="*/ 6542201 h 6542201"/>
                <a:gd name="connsiteX4" fmla="*/ 0 w 8593744"/>
                <a:gd name="connsiteY4" fmla="*/ 1792401 h 6542201"/>
                <a:gd name="connsiteX5" fmla="*/ 3168544 w 8593744"/>
                <a:gd name="connsiteY5" fmla="*/ 1171574 h 6542201"/>
                <a:gd name="connsiteX6" fmla="*/ 8064500 w 8593744"/>
                <a:gd name="connsiteY6" fmla="*/ 241300 h 6542201"/>
                <a:gd name="connsiteX0" fmla="*/ 8064500 w 8593744"/>
                <a:gd name="connsiteY0" fmla="*/ 241300 h 6542201"/>
                <a:gd name="connsiteX1" fmla="*/ 8593744 w 8593744"/>
                <a:gd name="connsiteY1" fmla="*/ 0 h 6542201"/>
                <a:gd name="connsiteX2" fmla="*/ 5981594 w 8593744"/>
                <a:gd name="connsiteY2" fmla="*/ 3984624 h 6542201"/>
                <a:gd name="connsiteX3" fmla="*/ 4415444 w 8593744"/>
                <a:gd name="connsiteY3" fmla="*/ 6542201 h 6542201"/>
                <a:gd name="connsiteX4" fmla="*/ 0 w 8593744"/>
                <a:gd name="connsiteY4" fmla="*/ 1792401 h 6542201"/>
                <a:gd name="connsiteX5" fmla="*/ 2184294 w 8593744"/>
                <a:gd name="connsiteY5" fmla="*/ 1819274 h 6542201"/>
                <a:gd name="connsiteX6" fmla="*/ 8064500 w 8593744"/>
                <a:gd name="connsiteY6" fmla="*/ 241300 h 6542201"/>
                <a:gd name="connsiteX0" fmla="*/ 8064500 w 8593744"/>
                <a:gd name="connsiteY0" fmla="*/ 241300 h 6542201"/>
                <a:gd name="connsiteX1" fmla="*/ 8593744 w 8593744"/>
                <a:gd name="connsiteY1" fmla="*/ 0 h 6542201"/>
                <a:gd name="connsiteX2" fmla="*/ 5981594 w 8593744"/>
                <a:gd name="connsiteY2" fmla="*/ 3984624 h 6542201"/>
                <a:gd name="connsiteX3" fmla="*/ 4415444 w 8593744"/>
                <a:gd name="connsiteY3" fmla="*/ 6542201 h 6542201"/>
                <a:gd name="connsiteX4" fmla="*/ 0 w 8593744"/>
                <a:gd name="connsiteY4" fmla="*/ 1792401 h 6542201"/>
                <a:gd name="connsiteX5" fmla="*/ 1701694 w 8593744"/>
                <a:gd name="connsiteY5" fmla="*/ 1806574 h 6542201"/>
                <a:gd name="connsiteX6" fmla="*/ 2184294 w 8593744"/>
                <a:gd name="connsiteY6" fmla="*/ 1819274 h 6542201"/>
                <a:gd name="connsiteX7" fmla="*/ 8064500 w 8593744"/>
                <a:gd name="connsiteY7" fmla="*/ 241300 h 6542201"/>
                <a:gd name="connsiteX0" fmla="*/ 8064500 w 8593744"/>
                <a:gd name="connsiteY0" fmla="*/ 241300 h 6542201"/>
                <a:gd name="connsiteX1" fmla="*/ 8593744 w 8593744"/>
                <a:gd name="connsiteY1" fmla="*/ 0 h 6542201"/>
                <a:gd name="connsiteX2" fmla="*/ 5981594 w 8593744"/>
                <a:gd name="connsiteY2" fmla="*/ 3984624 h 6542201"/>
                <a:gd name="connsiteX3" fmla="*/ 4415444 w 8593744"/>
                <a:gd name="connsiteY3" fmla="*/ 6542201 h 6542201"/>
                <a:gd name="connsiteX4" fmla="*/ 0 w 8593744"/>
                <a:gd name="connsiteY4" fmla="*/ 1792401 h 6542201"/>
                <a:gd name="connsiteX5" fmla="*/ 2222394 w 8593744"/>
                <a:gd name="connsiteY5" fmla="*/ 2016124 h 6542201"/>
                <a:gd name="connsiteX6" fmla="*/ 2184294 w 8593744"/>
                <a:gd name="connsiteY6" fmla="*/ 1819274 h 6542201"/>
                <a:gd name="connsiteX7" fmla="*/ 8064500 w 8593744"/>
                <a:gd name="connsiteY7" fmla="*/ 241300 h 6542201"/>
                <a:gd name="connsiteX0" fmla="*/ 8064500 w 8593744"/>
                <a:gd name="connsiteY0" fmla="*/ 241300 h 6542201"/>
                <a:gd name="connsiteX1" fmla="*/ 8593744 w 8593744"/>
                <a:gd name="connsiteY1" fmla="*/ 0 h 6542201"/>
                <a:gd name="connsiteX2" fmla="*/ 5981594 w 8593744"/>
                <a:gd name="connsiteY2" fmla="*/ 3984624 h 6542201"/>
                <a:gd name="connsiteX3" fmla="*/ 4415444 w 8593744"/>
                <a:gd name="connsiteY3" fmla="*/ 6542201 h 6542201"/>
                <a:gd name="connsiteX4" fmla="*/ 0 w 8593744"/>
                <a:gd name="connsiteY4" fmla="*/ 1792401 h 6542201"/>
                <a:gd name="connsiteX5" fmla="*/ 1822344 w 8593744"/>
                <a:gd name="connsiteY5" fmla="*/ 1971674 h 6542201"/>
                <a:gd name="connsiteX6" fmla="*/ 2222394 w 8593744"/>
                <a:gd name="connsiteY6" fmla="*/ 2016124 h 6542201"/>
                <a:gd name="connsiteX7" fmla="*/ 2184294 w 8593744"/>
                <a:gd name="connsiteY7" fmla="*/ 1819274 h 6542201"/>
                <a:gd name="connsiteX8" fmla="*/ 8064500 w 8593744"/>
                <a:gd name="connsiteY8" fmla="*/ 241300 h 6542201"/>
                <a:gd name="connsiteX0" fmla="*/ 8064500 w 8593744"/>
                <a:gd name="connsiteY0" fmla="*/ 241300 h 6542201"/>
                <a:gd name="connsiteX1" fmla="*/ 8593744 w 8593744"/>
                <a:gd name="connsiteY1" fmla="*/ 0 h 6542201"/>
                <a:gd name="connsiteX2" fmla="*/ 5981594 w 8593744"/>
                <a:gd name="connsiteY2" fmla="*/ 3984624 h 6542201"/>
                <a:gd name="connsiteX3" fmla="*/ 4415444 w 8593744"/>
                <a:gd name="connsiteY3" fmla="*/ 6542201 h 6542201"/>
                <a:gd name="connsiteX4" fmla="*/ 0 w 8593744"/>
                <a:gd name="connsiteY4" fmla="*/ 1792401 h 6542201"/>
                <a:gd name="connsiteX5" fmla="*/ 2577994 w 8593744"/>
                <a:gd name="connsiteY5" fmla="*/ 2867024 h 6542201"/>
                <a:gd name="connsiteX6" fmla="*/ 2222394 w 8593744"/>
                <a:gd name="connsiteY6" fmla="*/ 2016124 h 6542201"/>
                <a:gd name="connsiteX7" fmla="*/ 2184294 w 8593744"/>
                <a:gd name="connsiteY7" fmla="*/ 1819274 h 6542201"/>
                <a:gd name="connsiteX8" fmla="*/ 8064500 w 8593744"/>
                <a:gd name="connsiteY8" fmla="*/ 241300 h 6542201"/>
                <a:gd name="connsiteX0" fmla="*/ 8064500 w 8593744"/>
                <a:gd name="connsiteY0" fmla="*/ 241300 h 6542201"/>
                <a:gd name="connsiteX1" fmla="*/ 8593744 w 8593744"/>
                <a:gd name="connsiteY1" fmla="*/ 0 h 6542201"/>
                <a:gd name="connsiteX2" fmla="*/ 5981594 w 8593744"/>
                <a:gd name="connsiteY2" fmla="*/ 3984624 h 6542201"/>
                <a:gd name="connsiteX3" fmla="*/ 4415444 w 8593744"/>
                <a:gd name="connsiteY3" fmla="*/ 6542201 h 6542201"/>
                <a:gd name="connsiteX4" fmla="*/ 0 w 8593744"/>
                <a:gd name="connsiteY4" fmla="*/ 1792401 h 6542201"/>
                <a:gd name="connsiteX5" fmla="*/ 1866794 w 8593744"/>
                <a:gd name="connsiteY5" fmla="*/ 2555874 h 6542201"/>
                <a:gd name="connsiteX6" fmla="*/ 2577994 w 8593744"/>
                <a:gd name="connsiteY6" fmla="*/ 2867024 h 6542201"/>
                <a:gd name="connsiteX7" fmla="*/ 2222394 w 8593744"/>
                <a:gd name="connsiteY7" fmla="*/ 2016124 h 6542201"/>
                <a:gd name="connsiteX8" fmla="*/ 2184294 w 8593744"/>
                <a:gd name="connsiteY8" fmla="*/ 1819274 h 6542201"/>
                <a:gd name="connsiteX9" fmla="*/ 8064500 w 8593744"/>
                <a:gd name="connsiteY9" fmla="*/ 241300 h 6542201"/>
                <a:gd name="connsiteX0" fmla="*/ 8064500 w 8593744"/>
                <a:gd name="connsiteY0" fmla="*/ 241300 h 6542201"/>
                <a:gd name="connsiteX1" fmla="*/ 8593744 w 8593744"/>
                <a:gd name="connsiteY1" fmla="*/ 0 h 6542201"/>
                <a:gd name="connsiteX2" fmla="*/ 5981594 w 8593744"/>
                <a:gd name="connsiteY2" fmla="*/ 3984624 h 6542201"/>
                <a:gd name="connsiteX3" fmla="*/ 4415444 w 8593744"/>
                <a:gd name="connsiteY3" fmla="*/ 6542201 h 6542201"/>
                <a:gd name="connsiteX4" fmla="*/ 0 w 8593744"/>
                <a:gd name="connsiteY4" fmla="*/ 1792401 h 6542201"/>
                <a:gd name="connsiteX5" fmla="*/ 2952644 w 8593744"/>
                <a:gd name="connsiteY5" fmla="*/ 3349624 h 6542201"/>
                <a:gd name="connsiteX6" fmla="*/ 2577994 w 8593744"/>
                <a:gd name="connsiteY6" fmla="*/ 2867024 h 6542201"/>
                <a:gd name="connsiteX7" fmla="*/ 2222394 w 8593744"/>
                <a:gd name="connsiteY7" fmla="*/ 2016124 h 6542201"/>
                <a:gd name="connsiteX8" fmla="*/ 2184294 w 8593744"/>
                <a:gd name="connsiteY8" fmla="*/ 1819274 h 6542201"/>
                <a:gd name="connsiteX9" fmla="*/ 8064500 w 8593744"/>
                <a:gd name="connsiteY9" fmla="*/ 241300 h 6542201"/>
                <a:gd name="connsiteX0" fmla="*/ 8064500 w 8593744"/>
                <a:gd name="connsiteY0" fmla="*/ 241300 h 6542201"/>
                <a:gd name="connsiteX1" fmla="*/ 8593744 w 8593744"/>
                <a:gd name="connsiteY1" fmla="*/ 0 h 6542201"/>
                <a:gd name="connsiteX2" fmla="*/ 5981594 w 8593744"/>
                <a:gd name="connsiteY2" fmla="*/ 3984624 h 6542201"/>
                <a:gd name="connsiteX3" fmla="*/ 4415444 w 8593744"/>
                <a:gd name="connsiteY3" fmla="*/ 6542201 h 6542201"/>
                <a:gd name="connsiteX4" fmla="*/ 0 w 8593744"/>
                <a:gd name="connsiteY4" fmla="*/ 1792401 h 6542201"/>
                <a:gd name="connsiteX5" fmla="*/ 2952644 w 8593744"/>
                <a:gd name="connsiteY5" fmla="*/ 3349624 h 6542201"/>
                <a:gd name="connsiteX6" fmla="*/ 2577994 w 8593744"/>
                <a:gd name="connsiteY6" fmla="*/ 2867024 h 6542201"/>
                <a:gd name="connsiteX7" fmla="*/ 2222394 w 8593744"/>
                <a:gd name="connsiteY7" fmla="*/ 2016124 h 6542201"/>
                <a:gd name="connsiteX8" fmla="*/ 2184294 w 8593744"/>
                <a:gd name="connsiteY8" fmla="*/ 1819274 h 6542201"/>
                <a:gd name="connsiteX9" fmla="*/ 8064500 w 8593744"/>
                <a:gd name="connsiteY9" fmla="*/ 241300 h 6542201"/>
                <a:gd name="connsiteX0" fmla="*/ 8064500 w 8593744"/>
                <a:gd name="connsiteY0" fmla="*/ 241300 h 6542201"/>
                <a:gd name="connsiteX1" fmla="*/ 8593744 w 8593744"/>
                <a:gd name="connsiteY1" fmla="*/ 0 h 6542201"/>
                <a:gd name="connsiteX2" fmla="*/ 5981594 w 8593744"/>
                <a:gd name="connsiteY2" fmla="*/ 3984624 h 6542201"/>
                <a:gd name="connsiteX3" fmla="*/ 4415444 w 8593744"/>
                <a:gd name="connsiteY3" fmla="*/ 6542201 h 6542201"/>
                <a:gd name="connsiteX4" fmla="*/ 0 w 8593744"/>
                <a:gd name="connsiteY4" fmla="*/ 1792401 h 6542201"/>
                <a:gd name="connsiteX5" fmla="*/ 2952644 w 8593744"/>
                <a:gd name="connsiteY5" fmla="*/ 3349624 h 6542201"/>
                <a:gd name="connsiteX6" fmla="*/ 2577994 w 8593744"/>
                <a:gd name="connsiteY6" fmla="*/ 2867024 h 6542201"/>
                <a:gd name="connsiteX7" fmla="*/ 2222394 w 8593744"/>
                <a:gd name="connsiteY7" fmla="*/ 2016124 h 6542201"/>
                <a:gd name="connsiteX8" fmla="*/ 2184294 w 8593744"/>
                <a:gd name="connsiteY8" fmla="*/ 1819274 h 6542201"/>
                <a:gd name="connsiteX9" fmla="*/ 8064500 w 8593744"/>
                <a:gd name="connsiteY9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1701906 w 6409450"/>
                <a:gd name="connsiteY4" fmla="*/ 4063161 h 6542201"/>
                <a:gd name="connsiteX5" fmla="*/ 768350 w 6409450"/>
                <a:gd name="connsiteY5" fmla="*/ 3349624 h 6542201"/>
                <a:gd name="connsiteX6" fmla="*/ 393700 w 6409450"/>
                <a:gd name="connsiteY6" fmla="*/ 2867024 h 6542201"/>
                <a:gd name="connsiteX7" fmla="*/ 38100 w 6409450"/>
                <a:gd name="connsiteY7" fmla="*/ 2016124 h 6542201"/>
                <a:gd name="connsiteX8" fmla="*/ 0 w 6409450"/>
                <a:gd name="connsiteY8" fmla="*/ 1819274 h 6542201"/>
                <a:gd name="connsiteX9" fmla="*/ 5880206 w 6409450"/>
                <a:gd name="connsiteY9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1701906 w 6409450"/>
                <a:gd name="connsiteY4" fmla="*/ 4063161 h 6542201"/>
                <a:gd name="connsiteX5" fmla="*/ 768350 w 6409450"/>
                <a:gd name="connsiteY5" fmla="*/ 3327399 h 6542201"/>
                <a:gd name="connsiteX6" fmla="*/ 393700 w 6409450"/>
                <a:gd name="connsiteY6" fmla="*/ 2867024 h 6542201"/>
                <a:gd name="connsiteX7" fmla="*/ 38100 w 6409450"/>
                <a:gd name="connsiteY7" fmla="*/ 2016124 h 6542201"/>
                <a:gd name="connsiteX8" fmla="*/ 0 w 6409450"/>
                <a:gd name="connsiteY8" fmla="*/ 1819274 h 6542201"/>
                <a:gd name="connsiteX9" fmla="*/ 5880206 w 6409450"/>
                <a:gd name="connsiteY9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1701906 w 6409450"/>
                <a:gd name="connsiteY4" fmla="*/ 4063161 h 6542201"/>
                <a:gd name="connsiteX5" fmla="*/ 1587500 w 6409450"/>
                <a:gd name="connsiteY5" fmla="*/ 3965574 h 6542201"/>
                <a:gd name="connsiteX6" fmla="*/ 768350 w 6409450"/>
                <a:gd name="connsiteY6" fmla="*/ 3327399 h 6542201"/>
                <a:gd name="connsiteX7" fmla="*/ 393700 w 6409450"/>
                <a:gd name="connsiteY7" fmla="*/ 2867024 h 6542201"/>
                <a:gd name="connsiteX8" fmla="*/ 38100 w 6409450"/>
                <a:gd name="connsiteY8" fmla="*/ 2016124 h 6542201"/>
                <a:gd name="connsiteX9" fmla="*/ 0 w 6409450"/>
                <a:gd name="connsiteY9" fmla="*/ 1819274 h 6542201"/>
                <a:gd name="connsiteX10" fmla="*/ 5880206 w 6409450"/>
                <a:gd name="connsiteY10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1701906 w 6409450"/>
                <a:gd name="connsiteY4" fmla="*/ 4063161 h 6542201"/>
                <a:gd name="connsiteX5" fmla="*/ 1133475 w 6409450"/>
                <a:gd name="connsiteY5" fmla="*/ 3489324 h 6542201"/>
                <a:gd name="connsiteX6" fmla="*/ 768350 w 6409450"/>
                <a:gd name="connsiteY6" fmla="*/ 3327399 h 6542201"/>
                <a:gd name="connsiteX7" fmla="*/ 393700 w 6409450"/>
                <a:gd name="connsiteY7" fmla="*/ 2867024 h 6542201"/>
                <a:gd name="connsiteX8" fmla="*/ 38100 w 6409450"/>
                <a:gd name="connsiteY8" fmla="*/ 2016124 h 6542201"/>
                <a:gd name="connsiteX9" fmla="*/ 0 w 6409450"/>
                <a:gd name="connsiteY9" fmla="*/ 1819274 h 6542201"/>
                <a:gd name="connsiteX10" fmla="*/ 5880206 w 6409450"/>
                <a:gd name="connsiteY10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1701906 w 6409450"/>
                <a:gd name="connsiteY4" fmla="*/ 4063161 h 6542201"/>
                <a:gd name="connsiteX5" fmla="*/ 1289050 w 6409450"/>
                <a:gd name="connsiteY5" fmla="*/ 3638549 h 6542201"/>
                <a:gd name="connsiteX6" fmla="*/ 1133475 w 6409450"/>
                <a:gd name="connsiteY6" fmla="*/ 3489324 h 6542201"/>
                <a:gd name="connsiteX7" fmla="*/ 768350 w 6409450"/>
                <a:gd name="connsiteY7" fmla="*/ 3327399 h 6542201"/>
                <a:gd name="connsiteX8" fmla="*/ 393700 w 6409450"/>
                <a:gd name="connsiteY8" fmla="*/ 2867024 h 6542201"/>
                <a:gd name="connsiteX9" fmla="*/ 38100 w 6409450"/>
                <a:gd name="connsiteY9" fmla="*/ 2016124 h 6542201"/>
                <a:gd name="connsiteX10" fmla="*/ 0 w 6409450"/>
                <a:gd name="connsiteY10" fmla="*/ 1819274 h 6542201"/>
                <a:gd name="connsiteX11" fmla="*/ 5880206 w 6409450"/>
                <a:gd name="connsiteY11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1701906 w 6409450"/>
                <a:gd name="connsiteY4" fmla="*/ 4063161 h 6542201"/>
                <a:gd name="connsiteX5" fmla="*/ 1314450 w 6409450"/>
                <a:gd name="connsiteY5" fmla="*/ 3632199 h 6542201"/>
                <a:gd name="connsiteX6" fmla="*/ 1133475 w 6409450"/>
                <a:gd name="connsiteY6" fmla="*/ 3489324 h 6542201"/>
                <a:gd name="connsiteX7" fmla="*/ 768350 w 6409450"/>
                <a:gd name="connsiteY7" fmla="*/ 3327399 h 6542201"/>
                <a:gd name="connsiteX8" fmla="*/ 393700 w 6409450"/>
                <a:gd name="connsiteY8" fmla="*/ 2867024 h 6542201"/>
                <a:gd name="connsiteX9" fmla="*/ 38100 w 6409450"/>
                <a:gd name="connsiteY9" fmla="*/ 2016124 h 6542201"/>
                <a:gd name="connsiteX10" fmla="*/ 0 w 6409450"/>
                <a:gd name="connsiteY10" fmla="*/ 1819274 h 6542201"/>
                <a:gd name="connsiteX11" fmla="*/ 5880206 w 6409450"/>
                <a:gd name="connsiteY11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1736725 w 6409450"/>
                <a:gd name="connsiteY4" fmla="*/ 4244974 h 6542201"/>
                <a:gd name="connsiteX5" fmla="*/ 1701906 w 6409450"/>
                <a:gd name="connsiteY5" fmla="*/ 4063161 h 6542201"/>
                <a:gd name="connsiteX6" fmla="*/ 1314450 w 6409450"/>
                <a:gd name="connsiteY6" fmla="*/ 3632199 h 6542201"/>
                <a:gd name="connsiteX7" fmla="*/ 1133475 w 6409450"/>
                <a:gd name="connsiteY7" fmla="*/ 3489324 h 6542201"/>
                <a:gd name="connsiteX8" fmla="*/ 768350 w 6409450"/>
                <a:gd name="connsiteY8" fmla="*/ 3327399 h 6542201"/>
                <a:gd name="connsiteX9" fmla="*/ 393700 w 6409450"/>
                <a:gd name="connsiteY9" fmla="*/ 2867024 h 6542201"/>
                <a:gd name="connsiteX10" fmla="*/ 38100 w 6409450"/>
                <a:gd name="connsiteY10" fmla="*/ 2016124 h 6542201"/>
                <a:gd name="connsiteX11" fmla="*/ 0 w 6409450"/>
                <a:gd name="connsiteY11" fmla="*/ 1819274 h 6542201"/>
                <a:gd name="connsiteX12" fmla="*/ 5880206 w 6409450"/>
                <a:gd name="connsiteY12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1746250 w 6409450"/>
                <a:gd name="connsiteY4" fmla="*/ 4156074 h 6542201"/>
                <a:gd name="connsiteX5" fmla="*/ 1701906 w 6409450"/>
                <a:gd name="connsiteY5" fmla="*/ 4063161 h 6542201"/>
                <a:gd name="connsiteX6" fmla="*/ 1314450 w 6409450"/>
                <a:gd name="connsiteY6" fmla="*/ 3632199 h 6542201"/>
                <a:gd name="connsiteX7" fmla="*/ 1133475 w 6409450"/>
                <a:gd name="connsiteY7" fmla="*/ 3489324 h 6542201"/>
                <a:gd name="connsiteX8" fmla="*/ 768350 w 6409450"/>
                <a:gd name="connsiteY8" fmla="*/ 3327399 h 6542201"/>
                <a:gd name="connsiteX9" fmla="*/ 393700 w 6409450"/>
                <a:gd name="connsiteY9" fmla="*/ 2867024 h 6542201"/>
                <a:gd name="connsiteX10" fmla="*/ 38100 w 6409450"/>
                <a:gd name="connsiteY10" fmla="*/ 2016124 h 6542201"/>
                <a:gd name="connsiteX11" fmla="*/ 0 w 6409450"/>
                <a:gd name="connsiteY11" fmla="*/ 1819274 h 6542201"/>
                <a:gd name="connsiteX12" fmla="*/ 5880206 w 6409450"/>
                <a:gd name="connsiteY12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1746250 w 6409450"/>
                <a:gd name="connsiteY4" fmla="*/ 4156074 h 6542201"/>
                <a:gd name="connsiteX5" fmla="*/ 1714606 w 6409450"/>
                <a:gd name="connsiteY5" fmla="*/ 4069511 h 6542201"/>
                <a:gd name="connsiteX6" fmla="*/ 1314450 w 6409450"/>
                <a:gd name="connsiteY6" fmla="*/ 3632199 h 6542201"/>
                <a:gd name="connsiteX7" fmla="*/ 1133475 w 6409450"/>
                <a:gd name="connsiteY7" fmla="*/ 3489324 h 6542201"/>
                <a:gd name="connsiteX8" fmla="*/ 768350 w 6409450"/>
                <a:gd name="connsiteY8" fmla="*/ 3327399 h 6542201"/>
                <a:gd name="connsiteX9" fmla="*/ 393700 w 6409450"/>
                <a:gd name="connsiteY9" fmla="*/ 2867024 h 6542201"/>
                <a:gd name="connsiteX10" fmla="*/ 38100 w 6409450"/>
                <a:gd name="connsiteY10" fmla="*/ 2016124 h 6542201"/>
                <a:gd name="connsiteX11" fmla="*/ 0 w 6409450"/>
                <a:gd name="connsiteY11" fmla="*/ 1819274 h 6542201"/>
                <a:gd name="connsiteX12" fmla="*/ 5880206 w 6409450"/>
                <a:gd name="connsiteY12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1746250 w 6409450"/>
                <a:gd name="connsiteY4" fmla="*/ 4156074 h 6542201"/>
                <a:gd name="connsiteX5" fmla="*/ 1714606 w 6409450"/>
                <a:gd name="connsiteY5" fmla="*/ 4069511 h 6542201"/>
                <a:gd name="connsiteX6" fmla="*/ 1314450 w 6409450"/>
                <a:gd name="connsiteY6" fmla="*/ 3632199 h 6542201"/>
                <a:gd name="connsiteX7" fmla="*/ 1133475 w 6409450"/>
                <a:gd name="connsiteY7" fmla="*/ 3489324 h 6542201"/>
                <a:gd name="connsiteX8" fmla="*/ 768350 w 6409450"/>
                <a:gd name="connsiteY8" fmla="*/ 3327399 h 6542201"/>
                <a:gd name="connsiteX9" fmla="*/ 393700 w 6409450"/>
                <a:gd name="connsiteY9" fmla="*/ 2867024 h 6542201"/>
                <a:gd name="connsiteX10" fmla="*/ 38100 w 6409450"/>
                <a:gd name="connsiteY10" fmla="*/ 2016124 h 6542201"/>
                <a:gd name="connsiteX11" fmla="*/ 0 w 6409450"/>
                <a:gd name="connsiteY11" fmla="*/ 1819274 h 6542201"/>
                <a:gd name="connsiteX12" fmla="*/ 5880206 w 6409450"/>
                <a:gd name="connsiteY12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1774825 w 6409450"/>
                <a:gd name="connsiteY4" fmla="*/ 4267199 h 6542201"/>
                <a:gd name="connsiteX5" fmla="*/ 1746250 w 6409450"/>
                <a:gd name="connsiteY5" fmla="*/ 4156074 h 6542201"/>
                <a:gd name="connsiteX6" fmla="*/ 1714606 w 6409450"/>
                <a:gd name="connsiteY6" fmla="*/ 4069511 h 6542201"/>
                <a:gd name="connsiteX7" fmla="*/ 1314450 w 6409450"/>
                <a:gd name="connsiteY7" fmla="*/ 3632199 h 6542201"/>
                <a:gd name="connsiteX8" fmla="*/ 1133475 w 6409450"/>
                <a:gd name="connsiteY8" fmla="*/ 3489324 h 6542201"/>
                <a:gd name="connsiteX9" fmla="*/ 768350 w 6409450"/>
                <a:gd name="connsiteY9" fmla="*/ 3327399 h 6542201"/>
                <a:gd name="connsiteX10" fmla="*/ 393700 w 6409450"/>
                <a:gd name="connsiteY10" fmla="*/ 2867024 h 6542201"/>
                <a:gd name="connsiteX11" fmla="*/ 38100 w 6409450"/>
                <a:gd name="connsiteY11" fmla="*/ 2016124 h 6542201"/>
                <a:gd name="connsiteX12" fmla="*/ 0 w 6409450"/>
                <a:gd name="connsiteY12" fmla="*/ 1819274 h 6542201"/>
                <a:gd name="connsiteX13" fmla="*/ 5880206 w 6409450"/>
                <a:gd name="connsiteY13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1793875 w 6409450"/>
                <a:gd name="connsiteY4" fmla="*/ 4225924 h 6542201"/>
                <a:gd name="connsiteX5" fmla="*/ 1746250 w 6409450"/>
                <a:gd name="connsiteY5" fmla="*/ 4156074 h 6542201"/>
                <a:gd name="connsiteX6" fmla="*/ 1714606 w 6409450"/>
                <a:gd name="connsiteY6" fmla="*/ 4069511 h 6542201"/>
                <a:gd name="connsiteX7" fmla="*/ 1314450 w 6409450"/>
                <a:gd name="connsiteY7" fmla="*/ 3632199 h 6542201"/>
                <a:gd name="connsiteX8" fmla="*/ 1133475 w 6409450"/>
                <a:gd name="connsiteY8" fmla="*/ 3489324 h 6542201"/>
                <a:gd name="connsiteX9" fmla="*/ 768350 w 6409450"/>
                <a:gd name="connsiteY9" fmla="*/ 3327399 h 6542201"/>
                <a:gd name="connsiteX10" fmla="*/ 393700 w 6409450"/>
                <a:gd name="connsiteY10" fmla="*/ 2867024 h 6542201"/>
                <a:gd name="connsiteX11" fmla="*/ 38100 w 6409450"/>
                <a:gd name="connsiteY11" fmla="*/ 2016124 h 6542201"/>
                <a:gd name="connsiteX12" fmla="*/ 0 w 6409450"/>
                <a:gd name="connsiteY12" fmla="*/ 1819274 h 6542201"/>
                <a:gd name="connsiteX13" fmla="*/ 5880206 w 6409450"/>
                <a:gd name="connsiteY13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1901825 w 6409450"/>
                <a:gd name="connsiteY4" fmla="*/ 4816474 h 6542201"/>
                <a:gd name="connsiteX5" fmla="*/ 1793875 w 6409450"/>
                <a:gd name="connsiteY5" fmla="*/ 4225924 h 6542201"/>
                <a:gd name="connsiteX6" fmla="*/ 1746250 w 6409450"/>
                <a:gd name="connsiteY6" fmla="*/ 4156074 h 6542201"/>
                <a:gd name="connsiteX7" fmla="*/ 1714606 w 6409450"/>
                <a:gd name="connsiteY7" fmla="*/ 4069511 h 6542201"/>
                <a:gd name="connsiteX8" fmla="*/ 1314450 w 6409450"/>
                <a:gd name="connsiteY8" fmla="*/ 3632199 h 6542201"/>
                <a:gd name="connsiteX9" fmla="*/ 1133475 w 6409450"/>
                <a:gd name="connsiteY9" fmla="*/ 3489324 h 6542201"/>
                <a:gd name="connsiteX10" fmla="*/ 768350 w 6409450"/>
                <a:gd name="connsiteY10" fmla="*/ 3327399 h 6542201"/>
                <a:gd name="connsiteX11" fmla="*/ 393700 w 6409450"/>
                <a:gd name="connsiteY11" fmla="*/ 2867024 h 6542201"/>
                <a:gd name="connsiteX12" fmla="*/ 38100 w 6409450"/>
                <a:gd name="connsiteY12" fmla="*/ 2016124 h 6542201"/>
                <a:gd name="connsiteX13" fmla="*/ 0 w 6409450"/>
                <a:gd name="connsiteY13" fmla="*/ 1819274 h 6542201"/>
                <a:gd name="connsiteX14" fmla="*/ 5880206 w 6409450"/>
                <a:gd name="connsiteY14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2101850 w 6409450"/>
                <a:gd name="connsiteY4" fmla="*/ 4743449 h 6542201"/>
                <a:gd name="connsiteX5" fmla="*/ 1793875 w 6409450"/>
                <a:gd name="connsiteY5" fmla="*/ 4225924 h 6542201"/>
                <a:gd name="connsiteX6" fmla="*/ 1746250 w 6409450"/>
                <a:gd name="connsiteY6" fmla="*/ 4156074 h 6542201"/>
                <a:gd name="connsiteX7" fmla="*/ 1714606 w 6409450"/>
                <a:gd name="connsiteY7" fmla="*/ 4069511 h 6542201"/>
                <a:gd name="connsiteX8" fmla="*/ 1314450 w 6409450"/>
                <a:gd name="connsiteY8" fmla="*/ 3632199 h 6542201"/>
                <a:gd name="connsiteX9" fmla="*/ 1133475 w 6409450"/>
                <a:gd name="connsiteY9" fmla="*/ 3489324 h 6542201"/>
                <a:gd name="connsiteX10" fmla="*/ 768350 w 6409450"/>
                <a:gd name="connsiteY10" fmla="*/ 3327399 h 6542201"/>
                <a:gd name="connsiteX11" fmla="*/ 393700 w 6409450"/>
                <a:gd name="connsiteY11" fmla="*/ 2867024 h 6542201"/>
                <a:gd name="connsiteX12" fmla="*/ 38100 w 6409450"/>
                <a:gd name="connsiteY12" fmla="*/ 2016124 h 6542201"/>
                <a:gd name="connsiteX13" fmla="*/ 0 w 6409450"/>
                <a:gd name="connsiteY13" fmla="*/ 1819274 h 6542201"/>
                <a:gd name="connsiteX14" fmla="*/ 5880206 w 6409450"/>
                <a:gd name="connsiteY14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2127250 w 6409450"/>
                <a:gd name="connsiteY4" fmla="*/ 5226049 h 6542201"/>
                <a:gd name="connsiteX5" fmla="*/ 2101850 w 6409450"/>
                <a:gd name="connsiteY5" fmla="*/ 4743449 h 6542201"/>
                <a:gd name="connsiteX6" fmla="*/ 1793875 w 6409450"/>
                <a:gd name="connsiteY6" fmla="*/ 4225924 h 6542201"/>
                <a:gd name="connsiteX7" fmla="*/ 1746250 w 6409450"/>
                <a:gd name="connsiteY7" fmla="*/ 4156074 h 6542201"/>
                <a:gd name="connsiteX8" fmla="*/ 1714606 w 6409450"/>
                <a:gd name="connsiteY8" fmla="*/ 4069511 h 6542201"/>
                <a:gd name="connsiteX9" fmla="*/ 1314450 w 6409450"/>
                <a:gd name="connsiteY9" fmla="*/ 3632199 h 6542201"/>
                <a:gd name="connsiteX10" fmla="*/ 1133475 w 6409450"/>
                <a:gd name="connsiteY10" fmla="*/ 3489324 h 6542201"/>
                <a:gd name="connsiteX11" fmla="*/ 768350 w 6409450"/>
                <a:gd name="connsiteY11" fmla="*/ 3327399 h 6542201"/>
                <a:gd name="connsiteX12" fmla="*/ 393700 w 6409450"/>
                <a:gd name="connsiteY12" fmla="*/ 2867024 h 6542201"/>
                <a:gd name="connsiteX13" fmla="*/ 38100 w 6409450"/>
                <a:gd name="connsiteY13" fmla="*/ 2016124 h 6542201"/>
                <a:gd name="connsiteX14" fmla="*/ 0 w 6409450"/>
                <a:gd name="connsiteY14" fmla="*/ 1819274 h 6542201"/>
                <a:gd name="connsiteX15" fmla="*/ 5880206 w 6409450"/>
                <a:gd name="connsiteY15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2165350 w 6409450"/>
                <a:gd name="connsiteY4" fmla="*/ 5099049 h 6542201"/>
                <a:gd name="connsiteX5" fmla="*/ 2101850 w 6409450"/>
                <a:gd name="connsiteY5" fmla="*/ 4743449 h 6542201"/>
                <a:gd name="connsiteX6" fmla="*/ 1793875 w 6409450"/>
                <a:gd name="connsiteY6" fmla="*/ 4225924 h 6542201"/>
                <a:gd name="connsiteX7" fmla="*/ 1746250 w 6409450"/>
                <a:gd name="connsiteY7" fmla="*/ 4156074 h 6542201"/>
                <a:gd name="connsiteX8" fmla="*/ 1714606 w 6409450"/>
                <a:gd name="connsiteY8" fmla="*/ 4069511 h 6542201"/>
                <a:gd name="connsiteX9" fmla="*/ 1314450 w 6409450"/>
                <a:gd name="connsiteY9" fmla="*/ 3632199 h 6542201"/>
                <a:gd name="connsiteX10" fmla="*/ 1133475 w 6409450"/>
                <a:gd name="connsiteY10" fmla="*/ 3489324 h 6542201"/>
                <a:gd name="connsiteX11" fmla="*/ 768350 w 6409450"/>
                <a:gd name="connsiteY11" fmla="*/ 3327399 h 6542201"/>
                <a:gd name="connsiteX12" fmla="*/ 393700 w 6409450"/>
                <a:gd name="connsiteY12" fmla="*/ 2867024 h 6542201"/>
                <a:gd name="connsiteX13" fmla="*/ 38100 w 6409450"/>
                <a:gd name="connsiteY13" fmla="*/ 2016124 h 6542201"/>
                <a:gd name="connsiteX14" fmla="*/ 0 w 6409450"/>
                <a:gd name="connsiteY14" fmla="*/ 1819274 h 6542201"/>
                <a:gd name="connsiteX15" fmla="*/ 5880206 w 6409450"/>
                <a:gd name="connsiteY15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2181225 w 6409450"/>
                <a:gd name="connsiteY4" fmla="*/ 5603874 h 6542201"/>
                <a:gd name="connsiteX5" fmla="*/ 2165350 w 6409450"/>
                <a:gd name="connsiteY5" fmla="*/ 5099049 h 6542201"/>
                <a:gd name="connsiteX6" fmla="*/ 2101850 w 6409450"/>
                <a:gd name="connsiteY6" fmla="*/ 4743449 h 6542201"/>
                <a:gd name="connsiteX7" fmla="*/ 1793875 w 6409450"/>
                <a:gd name="connsiteY7" fmla="*/ 4225924 h 6542201"/>
                <a:gd name="connsiteX8" fmla="*/ 1746250 w 6409450"/>
                <a:gd name="connsiteY8" fmla="*/ 4156074 h 6542201"/>
                <a:gd name="connsiteX9" fmla="*/ 1714606 w 6409450"/>
                <a:gd name="connsiteY9" fmla="*/ 4069511 h 6542201"/>
                <a:gd name="connsiteX10" fmla="*/ 1314450 w 6409450"/>
                <a:gd name="connsiteY10" fmla="*/ 3632199 h 6542201"/>
                <a:gd name="connsiteX11" fmla="*/ 1133475 w 6409450"/>
                <a:gd name="connsiteY11" fmla="*/ 3489324 h 6542201"/>
                <a:gd name="connsiteX12" fmla="*/ 768350 w 6409450"/>
                <a:gd name="connsiteY12" fmla="*/ 3327399 h 6542201"/>
                <a:gd name="connsiteX13" fmla="*/ 393700 w 6409450"/>
                <a:gd name="connsiteY13" fmla="*/ 2867024 h 6542201"/>
                <a:gd name="connsiteX14" fmla="*/ 38100 w 6409450"/>
                <a:gd name="connsiteY14" fmla="*/ 2016124 h 6542201"/>
                <a:gd name="connsiteX15" fmla="*/ 0 w 6409450"/>
                <a:gd name="connsiteY15" fmla="*/ 1819274 h 6542201"/>
                <a:gd name="connsiteX16" fmla="*/ 5880206 w 6409450"/>
                <a:gd name="connsiteY16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2133600 w 6409450"/>
                <a:gd name="connsiteY4" fmla="*/ 5232399 h 6542201"/>
                <a:gd name="connsiteX5" fmla="*/ 2165350 w 6409450"/>
                <a:gd name="connsiteY5" fmla="*/ 5099049 h 6542201"/>
                <a:gd name="connsiteX6" fmla="*/ 2101850 w 6409450"/>
                <a:gd name="connsiteY6" fmla="*/ 4743449 h 6542201"/>
                <a:gd name="connsiteX7" fmla="*/ 1793875 w 6409450"/>
                <a:gd name="connsiteY7" fmla="*/ 4225924 h 6542201"/>
                <a:gd name="connsiteX8" fmla="*/ 1746250 w 6409450"/>
                <a:gd name="connsiteY8" fmla="*/ 4156074 h 6542201"/>
                <a:gd name="connsiteX9" fmla="*/ 1714606 w 6409450"/>
                <a:gd name="connsiteY9" fmla="*/ 4069511 h 6542201"/>
                <a:gd name="connsiteX10" fmla="*/ 1314450 w 6409450"/>
                <a:gd name="connsiteY10" fmla="*/ 3632199 h 6542201"/>
                <a:gd name="connsiteX11" fmla="*/ 1133475 w 6409450"/>
                <a:gd name="connsiteY11" fmla="*/ 3489324 h 6542201"/>
                <a:gd name="connsiteX12" fmla="*/ 768350 w 6409450"/>
                <a:gd name="connsiteY12" fmla="*/ 3327399 h 6542201"/>
                <a:gd name="connsiteX13" fmla="*/ 393700 w 6409450"/>
                <a:gd name="connsiteY13" fmla="*/ 2867024 h 6542201"/>
                <a:gd name="connsiteX14" fmla="*/ 38100 w 6409450"/>
                <a:gd name="connsiteY14" fmla="*/ 2016124 h 6542201"/>
                <a:gd name="connsiteX15" fmla="*/ 0 w 6409450"/>
                <a:gd name="connsiteY15" fmla="*/ 1819274 h 6542201"/>
                <a:gd name="connsiteX16" fmla="*/ 5880206 w 6409450"/>
                <a:gd name="connsiteY16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2146300 w 6409450"/>
                <a:gd name="connsiteY4" fmla="*/ 5410199 h 6542201"/>
                <a:gd name="connsiteX5" fmla="*/ 2133600 w 6409450"/>
                <a:gd name="connsiteY5" fmla="*/ 5232399 h 6542201"/>
                <a:gd name="connsiteX6" fmla="*/ 2165350 w 6409450"/>
                <a:gd name="connsiteY6" fmla="*/ 5099049 h 6542201"/>
                <a:gd name="connsiteX7" fmla="*/ 2101850 w 6409450"/>
                <a:gd name="connsiteY7" fmla="*/ 4743449 h 6542201"/>
                <a:gd name="connsiteX8" fmla="*/ 1793875 w 6409450"/>
                <a:gd name="connsiteY8" fmla="*/ 4225924 h 6542201"/>
                <a:gd name="connsiteX9" fmla="*/ 1746250 w 6409450"/>
                <a:gd name="connsiteY9" fmla="*/ 4156074 h 6542201"/>
                <a:gd name="connsiteX10" fmla="*/ 1714606 w 6409450"/>
                <a:gd name="connsiteY10" fmla="*/ 4069511 h 6542201"/>
                <a:gd name="connsiteX11" fmla="*/ 1314450 w 6409450"/>
                <a:gd name="connsiteY11" fmla="*/ 3632199 h 6542201"/>
                <a:gd name="connsiteX12" fmla="*/ 1133475 w 6409450"/>
                <a:gd name="connsiteY12" fmla="*/ 3489324 h 6542201"/>
                <a:gd name="connsiteX13" fmla="*/ 768350 w 6409450"/>
                <a:gd name="connsiteY13" fmla="*/ 3327399 h 6542201"/>
                <a:gd name="connsiteX14" fmla="*/ 393700 w 6409450"/>
                <a:gd name="connsiteY14" fmla="*/ 2867024 h 6542201"/>
                <a:gd name="connsiteX15" fmla="*/ 38100 w 6409450"/>
                <a:gd name="connsiteY15" fmla="*/ 2016124 h 6542201"/>
                <a:gd name="connsiteX16" fmla="*/ 0 w 6409450"/>
                <a:gd name="connsiteY16" fmla="*/ 1819274 h 6542201"/>
                <a:gd name="connsiteX17" fmla="*/ 5880206 w 6409450"/>
                <a:gd name="connsiteY17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1974850 w 6409450"/>
                <a:gd name="connsiteY4" fmla="*/ 5438774 h 6542201"/>
                <a:gd name="connsiteX5" fmla="*/ 2133600 w 6409450"/>
                <a:gd name="connsiteY5" fmla="*/ 5232399 h 6542201"/>
                <a:gd name="connsiteX6" fmla="*/ 2165350 w 6409450"/>
                <a:gd name="connsiteY6" fmla="*/ 5099049 h 6542201"/>
                <a:gd name="connsiteX7" fmla="*/ 2101850 w 6409450"/>
                <a:gd name="connsiteY7" fmla="*/ 4743449 h 6542201"/>
                <a:gd name="connsiteX8" fmla="*/ 1793875 w 6409450"/>
                <a:gd name="connsiteY8" fmla="*/ 4225924 h 6542201"/>
                <a:gd name="connsiteX9" fmla="*/ 1746250 w 6409450"/>
                <a:gd name="connsiteY9" fmla="*/ 4156074 h 6542201"/>
                <a:gd name="connsiteX10" fmla="*/ 1714606 w 6409450"/>
                <a:gd name="connsiteY10" fmla="*/ 4069511 h 6542201"/>
                <a:gd name="connsiteX11" fmla="*/ 1314450 w 6409450"/>
                <a:gd name="connsiteY11" fmla="*/ 3632199 h 6542201"/>
                <a:gd name="connsiteX12" fmla="*/ 1133475 w 6409450"/>
                <a:gd name="connsiteY12" fmla="*/ 3489324 h 6542201"/>
                <a:gd name="connsiteX13" fmla="*/ 768350 w 6409450"/>
                <a:gd name="connsiteY13" fmla="*/ 3327399 h 6542201"/>
                <a:gd name="connsiteX14" fmla="*/ 393700 w 6409450"/>
                <a:gd name="connsiteY14" fmla="*/ 2867024 h 6542201"/>
                <a:gd name="connsiteX15" fmla="*/ 38100 w 6409450"/>
                <a:gd name="connsiteY15" fmla="*/ 2016124 h 6542201"/>
                <a:gd name="connsiteX16" fmla="*/ 0 w 6409450"/>
                <a:gd name="connsiteY16" fmla="*/ 1819274 h 6542201"/>
                <a:gd name="connsiteX17" fmla="*/ 5880206 w 6409450"/>
                <a:gd name="connsiteY17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2108200 w 6409450"/>
                <a:gd name="connsiteY4" fmla="*/ 6019799 h 6542201"/>
                <a:gd name="connsiteX5" fmla="*/ 1974850 w 6409450"/>
                <a:gd name="connsiteY5" fmla="*/ 5438774 h 6542201"/>
                <a:gd name="connsiteX6" fmla="*/ 2133600 w 6409450"/>
                <a:gd name="connsiteY6" fmla="*/ 5232399 h 6542201"/>
                <a:gd name="connsiteX7" fmla="*/ 2165350 w 6409450"/>
                <a:gd name="connsiteY7" fmla="*/ 5099049 h 6542201"/>
                <a:gd name="connsiteX8" fmla="*/ 2101850 w 6409450"/>
                <a:gd name="connsiteY8" fmla="*/ 4743449 h 6542201"/>
                <a:gd name="connsiteX9" fmla="*/ 1793875 w 6409450"/>
                <a:gd name="connsiteY9" fmla="*/ 4225924 h 6542201"/>
                <a:gd name="connsiteX10" fmla="*/ 1746250 w 6409450"/>
                <a:gd name="connsiteY10" fmla="*/ 4156074 h 6542201"/>
                <a:gd name="connsiteX11" fmla="*/ 1714606 w 6409450"/>
                <a:gd name="connsiteY11" fmla="*/ 4069511 h 6542201"/>
                <a:gd name="connsiteX12" fmla="*/ 1314450 w 6409450"/>
                <a:gd name="connsiteY12" fmla="*/ 3632199 h 6542201"/>
                <a:gd name="connsiteX13" fmla="*/ 1133475 w 6409450"/>
                <a:gd name="connsiteY13" fmla="*/ 3489324 h 6542201"/>
                <a:gd name="connsiteX14" fmla="*/ 768350 w 6409450"/>
                <a:gd name="connsiteY14" fmla="*/ 3327399 h 6542201"/>
                <a:gd name="connsiteX15" fmla="*/ 393700 w 6409450"/>
                <a:gd name="connsiteY15" fmla="*/ 2867024 h 6542201"/>
                <a:gd name="connsiteX16" fmla="*/ 38100 w 6409450"/>
                <a:gd name="connsiteY16" fmla="*/ 2016124 h 6542201"/>
                <a:gd name="connsiteX17" fmla="*/ 0 w 6409450"/>
                <a:gd name="connsiteY17" fmla="*/ 1819274 h 6542201"/>
                <a:gd name="connsiteX18" fmla="*/ 5880206 w 6409450"/>
                <a:gd name="connsiteY18" fmla="*/ 241300 h 6542201"/>
                <a:gd name="connsiteX0" fmla="*/ 5880206 w 6409450"/>
                <a:gd name="connsiteY0" fmla="*/ 241300 h 6542201"/>
                <a:gd name="connsiteX1" fmla="*/ 6409450 w 6409450"/>
                <a:gd name="connsiteY1" fmla="*/ 0 h 6542201"/>
                <a:gd name="connsiteX2" fmla="*/ 3797300 w 6409450"/>
                <a:gd name="connsiteY2" fmla="*/ 3984624 h 6542201"/>
                <a:gd name="connsiteX3" fmla="*/ 2231150 w 6409450"/>
                <a:gd name="connsiteY3" fmla="*/ 6542201 h 6542201"/>
                <a:gd name="connsiteX4" fmla="*/ 2028825 w 6409450"/>
                <a:gd name="connsiteY4" fmla="*/ 6210299 h 6542201"/>
                <a:gd name="connsiteX5" fmla="*/ 1974850 w 6409450"/>
                <a:gd name="connsiteY5" fmla="*/ 5438774 h 6542201"/>
                <a:gd name="connsiteX6" fmla="*/ 2133600 w 6409450"/>
                <a:gd name="connsiteY6" fmla="*/ 5232399 h 6542201"/>
                <a:gd name="connsiteX7" fmla="*/ 2165350 w 6409450"/>
                <a:gd name="connsiteY7" fmla="*/ 5099049 h 6542201"/>
                <a:gd name="connsiteX8" fmla="*/ 2101850 w 6409450"/>
                <a:gd name="connsiteY8" fmla="*/ 4743449 h 6542201"/>
                <a:gd name="connsiteX9" fmla="*/ 1793875 w 6409450"/>
                <a:gd name="connsiteY9" fmla="*/ 4225924 h 6542201"/>
                <a:gd name="connsiteX10" fmla="*/ 1746250 w 6409450"/>
                <a:gd name="connsiteY10" fmla="*/ 4156074 h 6542201"/>
                <a:gd name="connsiteX11" fmla="*/ 1714606 w 6409450"/>
                <a:gd name="connsiteY11" fmla="*/ 4069511 h 6542201"/>
                <a:gd name="connsiteX12" fmla="*/ 1314450 w 6409450"/>
                <a:gd name="connsiteY12" fmla="*/ 3632199 h 6542201"/>
                <a:gd name="connsiteX13" fmla="*/ 1133475 w 6409450"/>
                <a:gd name="connsiteY13" fmla="*/ 3489324 h 6542201"/>
                <a:gd name="connsiteX14" fmla="*/ 768350 w 6409450"/>
                <a:gd name="connsiteY14" fmla="*/ 3327399 h 6542201"/>
                <a:gd name="connsiteX15" fmla="*/ 393700 w 6409450"/>
                <a:gd name="connsiteY15" fmla="*/ 2867024 h 6542201"/>
                <a:gd name="connsiteX16" fmla="*/ 38100 w 6409450"/>
                <a:gd name="connsiteY16" fmla="*/ 2016124 h 6542201"/>
                <a:gd name="connsiteX17" fmla="*/ 0 w 6409450"/>
                <a:gd name="connsiteY17" fmla="*/ 1819274 h 6542201"/>
                <a:gd name="connsiteX18" fmla="*/ 5880206 w 6409450"/>
                <a:gd name="connsiteY18" fmla="*/ 241300 h 6542201"/>
                <a:gd name="connsiteX0" fmla="*/ 5880206 w 6409450"/>
                <a:gd name="connsiteY0" fmla="*/ 241300 h 6545376"/>
                <a:gd name="connsiteX1" fmla="*/ 6409450 w 6409450"/>
                <a:gd name="connsiteY1" fmla="*/ 0 h 6545376"/>
                <a:gd name="connsiteX2" fmla="*/ 3797300 w 6409450"/>
                <a:gd name="connsiteY2" fmla="*/ 3984624 h 6545376"/>
                <a:gd name="connsiteX3" fmla="*/ 2221625 w 6409450"/>
                <a:gd name="connsiteY3" fmla="*/ 6545376 h 6545376"/>
                <a:gd name="connsiteX4" fmla="*/ 2028825 w 6409450"/>
                <a:gd name="connsiteY4" fmla="*/ 6210299 h 6545376"/>
                <a:gd name="connsiteX5" fmla="*/ 1974850 w 6409450"/>
                <a:gd name="connsiteY5" fmla="*/ 5438774 h 6545376"/>
                <a:gd name="connsiteX6" fmla="*/ 2133600 w 6409450"/>
                <a:gd name="connsiteY6" fmla="*/ 5232399 h 6545376"/>
                <a:gd name="connsiteX7" fmla="*/ 2165350 w 6409450"/>
                <a:gd name="connsiteY7" fmla="*/ 5099049 h 6545376"/>
                <a:gd name="connsiteX8" fmla="*/ 2101850 w 6409450"/>
                <a:gd name="connsiteY8" fmla="*/ 4743449 h 6545376"/>
                <a:gd name="connsiteX9" fmla="*/ 1793875 w 6409450"/>
                <a:gd name="connsiteY9" fmla="*/ 4225924 h 6545376"/>
                <a:gd name="connsiteX10" fmla="*/ 1746250 w 6409450"/>
                <a:gd name="connsiteY10" fmla="*/ 4156074 h 6545376"/>
                <a:gd name="connsiteX11" fmla="*/ 1714606 w 6409450"/>
                <a:gd name="connsiteY11" fmla="*/ 4069511 h 6545376"/>
                <a:gd name="connsiteX12" fmla="*/ 1314450 w 6409450"/>
                <a:gd name="connsiteY12" fmla="*/ 3632199 h 6545376"/>
                <a:gd name="connsiteX13" fmla="*/ 1133475 w 6409450"/>
                <a:gd name="connsiteY13" fmla="*/ 3489324 h 6545376"/>
                <a:gd name="connsiteX14" fmla="*/ 768350 w 6409450"/>
                <a:gd name="connsiteY14" fmla="*/ 3327399 h 6545376"/>
                <a:gd name="connsiteX15" fmla="*/ 393700 w 6409450"/>
                <a:gd name="connsiteY15" fmla="*/ 2867024 h 6545376"/>
                <a:gd name="connsiteX16" fmla="*/ 38100 w 6409450"/>
                <a:gd name="connsiteY16" fmla="*/ 2016124 h 6545376"/>
                <a:gd name="connsiteX17" fmla="*/ 0 w 6409450"/>
                <a:gd name="connsiteY17" fmla="*/ 1819274 h 6545376"/>
                <a:gd name="connsiteX18" fmla="*/ 5880206 w 6409450"/>
                <a:gd name="connsiteY18" fmla="*/ 241300 h 6545376"/>
                <a:gd name="connsiteX0" fmla="*/ 5880206 w 6409450"/>
                <a:gd name="connsiteY0" fmla="*/ 241300 h 6545376"/>
                <a:gd name="connsiteX1" fmla="*/ 6409450 w 6409450"/>
                <a:gd name="connsiteY1" fmla="*/ 0 h 6545376"/>
                <a:gd name="connsiteX2" fmla="*/ 3797300 w 6409450"/>
                <a:gd name="connsiteY2" fmla="*/ 3984624 h 6545376"/>
                <a:gd name="connsiteX3" fmla="*/ 2221625 w 6409450"/>
                <a:gd name="connsiteY3" fmla="*/ 6545376 h 6545376"/>
                <a:gd name="connsiteX4" fmla="*/ 2028825 w 6409450"/>
                <a:gd name="connsiteY4" fmla="*/ 6210299 h 6545376"/>
                <a:gd name="connsiteX5" fmla="*/ 1974850 w 6409450"/>
                <a:gd name="connsiteY5" fmla="*/ 5438774 h 6545376"/>
                <a:gd name="connsiteX6" fmla="*/ 2133600 w 6409450"/>
                <a:gd name="connsiteY6" fmla="*/ 5232399 h 6545376"/>
                <a:gd name="connsiteX7" fmla="*/ 2165350 w 6409450"/>
                <a:gd name="connsiteY7" fmla="*/ 5099049 h 6545376"/>
                <a:gd name="connsiteX8" fmla="*/ 2101850 w 6409450"/>
                <a:gd name="connsiteY8" fmla="*/ 4743449 h 6545376"/>
                <a:gd name="connsiteX9" fmla="*/ 1793875 w 6409450"/>
                <a:gd name="connsiteY9" fmla="*/ 4225924 h 6545376"/>
                <a:gd name="connsiteX10" fmla="*/ 1746250 w 6409450"/>
                <a:gd name="connsiteY10" fmla="*/ 4156074 h 6545376"/>
                <a:gd name="connsiteX11" fmla="*/ 1714606 w 6409450"/>
                <a:gd name="connsiteY11" fmla="*/ 4069511 h 6545376"/>
                <a:gd name="connsiteX12" fmla="*/ 1314450 w 6409450"/>
                <a:gd name="connsiteY12" fmla="*/ 3632199 h 6545376"/>
                <a:gd name="connsiteX13" fmla="*/ 1133475 w 6409450"/>
                <a:gd name="connsiteY13" fmla="*/ 3489324 h 6545376"/>
                <a:gd name="connsiteX14" fmla="*/ 768350 w 6409450"/>
                <a:gd name="connsiteY14" fmla="*/ 3327399 h 6545376"/>
                <a:gd name="connsiteX15" fmla="*/ 393700 w 6409450"/>
                <a:gd name="connsiteY15" fmla="*/ 2867024 h 6545376"/>
                <a:gd name="connsiteX16" fmla="*/ 38100 w 6409450"/>
                <a:gd name="connsiteY16" fmla="*/ 2016124 h 6545376"/>
                <a:gd name="connsiteX17" fmla="*/ 0 w 6409450"/>
                <a:gd name="connsiteY17" fmla="*/ 1819274 h 6545376"/>
                <a:gd name="connsiteX18" fmla="*/ 5880206 w 6409450"/>
                <a:gd name="connsiteY18" fmla="*/ 241300 h 6545376"/>
                <a:gd name="connsiteX0" fmla="*/ 5880206 w 6409450"/>
                <a:gd name="connsiteY0" fmla="*/ 241300 h 6545376"/>
                <a:gd name="connsiteX1" fmla="*/ 6409450 w 6409450"/>
                <a:gd name="connsiteY1" fmla="*/ 0 h 6545376"/>
                <a:gd name="connsiteX2" fmla="*/ 3797300 w 6409450"/>
                <a:gd name="connsiteY2" fmla="*/ 3984624 h 6545376"/>
                <a:gd name="connsiteX3" fmla="*/ 2221625 w 6409450"/>
                <a:gd name="connsiteY3" fmla="*/ 6545376 h 6545376"/>
                <a:gd name="connsiteX4" fmla="*/ 2028825 w 6409450"/>
                <a:gd name="connsiteY4" fmla="*/ 6210299 h 6545376"/>
                <a:gd name="connsiteX5" fmla="*/ 1974850 w 6409450"/>
                <a:gd name="connsiteY5" fmla="*/ 5438774 h 6545376"/>
                <a:gd name="connsiteX6" fmla="*/ 2133600 w 6409450"/>
                <a:gd name="connsiteY6" fmla="*/ 5232399 h 6545376"/>
                <a:gd name="connsiteX7" fmla="*/ 2165350 w 6409450"/>
                <a:gd name="connsiteY7" fmla="*/ 5099049 h 6545376"/>
                <a:gd name="connsiteX8" fmla="*/ 2101850 w 6409450"/>
                <a:gd name="connsiteY8" fmla="*/ 4743449 h 6545376"/>
                <a:gd name="connsiteX9" fmla="*/ 1793875 w 6409450"/>
                <a:gd name="connsiteY9" fmla="*/ 4225924 h 6545376"/>
                <a:gd name="connsiteX10" fmla="*/ 1746250 w 6409450"/>
                <a:gd name="connsiteY10" fmla="*/ 4156074 h 6545376"/>
                <a:gd name="connsiteX11" fmla="*/ 1714606 w 6409450"/>
                <a:gd name="connsiteY11" fmla="*/ 4069511 h 6545376"/>
                <a:gd name="connsiteX12" fmla="*/ 1314450 w 6409450"/>
                <a:gd name="connsiteY12" fmla="*/ 3632199 h 6545376"/>
                <a:gd name="connsiteX13" fmla="*/ 1133475 w 6409450"/>
                <a:gd name="connsiteY13" fmla="*/ 3489324 h 6545376"/>
                <a:gd name="connsiteX14" fmla="*/ 768350 w 6409450"/>
                <a:gd name="connsiteY14" fmla="*/ 3327399 h 6545376"/>
                <a:gd name="connsiteX15" fmla="*/ 393700 w 6409450"/>
                <a:gd name="connsiteY15" fmla="*/ 2867024 h 6545376"/>
                <a:gd name="connsiteX16" fmla="*/ 38100 w 6409450"/>
                <a:gd name="connsiteY16" fmla="*/ 2016124 h 6545376"/>
                <a:gd name="connsiteX17" fmla="*/ 0 w 6409450"/>
                <a:gd name="connsiteY17" fmla="*/ 1819274 h 6545376"/>
                <a:gd name="connsiteX18" fmla="*/ 5880206 w 6409450"/>
                <a:gd name="connsiteY18" fmla="*/ 241300 h 6545376"/>
                <a:gd name="connsiteX0" fmla="*/ 5880206 w 6409450"/>
                <a:gd name="connsiteY0" fmla="*/ 241300 h 6545376"/>
                <a:gd name="connsiteX1" fmla="*/ 6409450 w 6409450"/>
                <a:gd name="connsiteY1" fmla="*/ 0 h 6545376"/>
                <a:gd name="connsiteX2" fmla="*/ 3797300 w 6409450"/>
                <a:gd name="connsiteY2" fmla="*/ 3984624 h 6545376"/>
                <a:gd name="connsiteX3" fmla="*/ 2221625 w 6409450"/>
                <a:gd name="connsiteY3" fmla="*/ 6545376 h 6545376"/>
                <a:gd name="connsiteX4" fmla="*/ 2028825 w 6409450"/>
                <a:gd name="connsiteY4" fmla="*/ 6210299 h 6545376"/>
                <a:gd name="connsiteX5" fmla="*/ 1974850 w 6409450"/>
                <a:gd name="connsiteY5" fmla="*/ 5438774 h 6545376"/>
                <a:gd name="connsiteX6" fmla="*/ 2133600 w 6409450"/>
                <a:gd name="connsiteY6" fmla="*/ 5232399 h 6545376"/>
                <a:gd name="connsiteX7" fmla="*/ 2165350 w 6409450"/>
                <a:gd name="connsiteY7" fmla="*/ 5099049 h 6545376"/>
                <a:gd name="connsiteX8" fmla="*/ 2101850 w 6409450"/>
                <a:gd name="connsiteY8" fmla="*/ 4743449 h 6545376"/>
                <a:gd name="connsiteX9" fmla="*/ 1793875 w 6409450"/>
                <a:gd name="connsiteY9" fmla="*/ 4225924 h 6545376"/>
                <a:gd name="connsiteX10" fmla="*/ 1746250 w 6409450"/>
                <a:gd name="connsiteY10" fmla="*/ 4156074 h 6545376"/>
                <a:gd name="connsiteX11" fmla="*/ 1714606 w 6409450"/>
                <a:gd name="connsiteY11" fmla="*/ 4069511 h 6545376"/>
                <a:gd name="connsiteX12" fmla="*/ 1314450 w 6409450"/>
                <a:gd name="connsiteY12" fmla="*/ 3632199 h 6545376"/>
                <a:gd name="connsiteX13" fmla="*/ 1133475 w 6409450"/>
                <a:gd name="connsiteY13" fmla="*/ 3489324 h 6545376"/>
                <a:gd name="connsiteX14" fmla="*/ 768350 w 6409450"/>
                <a:gd name="connsiteY14" fmla="*/ 3327399 h 6545376"/>
                <a:gd name="connsiteX15" fmla="*/ 393700 w 6409450"/>
                <a:gd name="connsiteY15" fmla="*/ 2867024 h 6545376"/>
                <a:gd name="connsiteX16" fmla="*/ 38100 w 6409450"/>
                <a:gd name="connsiteY16" fmla="*/ 2016124 h 6545376"/>
                <a:gd name="connsiteX17" fmla="*/ 0 w 6409450"/>
                <a:gd name="connsiteY17" fmla="*/ 1819274 h 6545376"/>
                <a:gd name="connsiteX18" fmla="*/ 4292600 w 6409450"/>
                <a:gd name="connsiteY18" fmla="*/ 657223 h 6545376"/>
                <a:gd name="connsiteX19" fmla="*/ 5880206 w 6409450"/>
                <a:gd name="connsiteY19" fmla="*/ 241300 h 6545376"/>
                <a:gd name="connsiteX0" fmla="*/ 5880206 w 6409450"/>
                <a:gd name="connsiteY0" fmla="*/ 241300 h 6545376"/>
                <a:gd name="connsiteX1" fmla="*/ 6409450 w 6409450"/>
                <a:gd name="connsiteY1" fmla="*/ 0 h 6545376"/>
                <a:gd name="connsiteX2" fmla="*/ 3797300 w 6409450"/>
                <a:gd name="connsiteY2" fmla="*/ 3984624 h 6545376"/>
                <a:gd name="connsiteX3" fmla="*/ 2221625 w 6409450"/>
                <a:gd name="connsiteY3" fmla="*/ 6545376 h 6545376"/>
                <a:gd name="connsiteX4" fmla="*/ 2028825 w 6409450"/>
                <a:gd name="connsiteY4" fmla="*/ 6210299 h 6545376"/>
                <a:gd name="connsiteX5" fmla="*/ 1974850 w 6409450"/>
                <a:gd name="connsiteY5" fmla="*/ 5438774 h 6545376"/>
                <a:gd name="connsiteX6" fmla="*/ 2133600 w 6409450"/>
                <a:gd name="connsiteY6" fmla="*/ 5232399 h 6545376"/>
                <a:gd name="connsiteX7" fmla="*/ 2165350 w 6409450"/>
                <a:gd name="connsiteY7" fmla="*/ 5099049 h 6545376"/>
                <a:gd name="connsiteX8" fmla="*/ 2101850 w 6409450"/>
                <a:gd name="connsiteY8" fmla="*/ 4743449 h 6545376"/>
                <a:gd name="connsiteX9" fmla="*/ 1793875 w 6409450"/>
                <a:gd name="connsiteY9" fmla="*/ 4225924 h 6545376"/>
                <a:gd name="connsiteX10" fmla="*/ 1746250 w 6409450"/>
                <a:gd name="connsiteY10" fmla="*/ 4156074 h 6545376"/>
                <a:gd name="connsiteX11" fmla="*/ 1714606 w 6409450"/>
                <a:gd name="connsiteY11" fmla="*/ 4069511 h 6545376"/>
                <a:gd name="connsiteX12" fmla="*/ 1314450 w 6409450"/>
                <a:gd name="connsiteY12" fmla="*/ 3632199 h 6545376"/>
                <a:gd name="connsiteX13" fmla="*/ 1133475 w 6409450"/>
                <a:gd name="connsiteY13" fmla="*/ 3489324 h 6545376"/>
                <a:gd name="connsiteX14" fmla="*/ 768350 w 6409450"/>
                <a:gd name="connsiteY14" fmla="*/ 3327399 h 6545376"/>
                <a:gd name="connsiteX15" fmla="*/ 393700 w 6409450"/>
                <a:gd name="connsiteY15" fmla="*/ 2867024 h 6545376"/>
                <a:gd name="connsiteX16" fmla="*/ 38100 w 6409450"/>
                <a:gd name="connsiteY16" fmla="*/ 2016124 h 6545376"/>
                <a:gd name="connsiteX17" fmla="*/ 0 w 6409450"/>
                <a:gd name="connsiteY17" fmla="*/ 1819274 h 6545376"/>
                <a:gd name="connsiteX18" fmla="*/ 3365500 w 6409450"/>
                <a:gd name="connsiteY18" fmla="*/ 708023 h 6545376"/>
                <a:gd name="connsiteX19" fmla="*/ 5880206 w 6409450"/>
                <a:gd name="connsiteY19" fmla="*/ 241300 h 6545376"/>
                <a:gd name="connsiteX0" fmla="*/ 5880206 w 6409450"/>
                <a:gd name="connsiteY0" fmla="*/ 241300 h 6545376"/>
                <a:gd name="connsiteX1" fmla="*/ 6409450 w 6409450"/>
                <a:gd name="connsiteY1" fmla="*/ 0 h 6545376"/>
                <a:gd name="connsiteX2" fmla="*/ 3797300 w 6409450"/>
                <a:gd name="connsiteY2" fmla="*/ 3984624 h 6545376"/>
                <a:gd name="connsiteX3" fmla="*/ 2221625 w 6409450"/>
                <a:gd name="connsiteY3" fmla="*/ 6545376 h 6545376"/>
                <a:gd name="connsiteX4" fmla="*/ 2028825 w 6409450"/>
                <a:gd name="connsiteY4" fmla="*/ 6210299 h 6545376"/>
                <a:gd name="connsiteX5" fmla="*/ 1974850 w 6409450"/>
                <a:gd name="connsiteY5" fmla="*/ 5438774 h 6545376"/>
                <a:gd name="connsiteX6" fmla="*/ 2133600 w 6409450"/>
                <a:gd name="connsiteY6" fmla="*/ 5232399 h 6545376"/>
                <a:gd name="connsiteX7" fmla="*/ 2165350 w 6409450"/>
                <a:gd name="connsiteY7" fmla="*/ 5099049 h 6545376"/>
                <a:gd name="connsiteX8" fmla="*/ 2101850 w 6409450"/>
                <a:gd name="connsiteY8" fmla="*/ 4743449 h 6545376"/>
                <a:gd name="connsiteX9" fmla="*/ 1793875 w 6409450"/>
                <a:gd name="connsiteY9" fmla="*/ 4225924 h 6545376"/>
                <a:gd name="connsiteX10" fmla="*/ 1746250 w 6409450"/>
                <a:gd name="connsiteY10" fmla="*/ 4156074 h 6545376"/>
                <a:gd name="connsiteX11" fmla="*/ 1714606 w 6409450"/>
                <a:gd name="connsiteY11" fmla="*/ 4069511 h 6545376"/>
                <a:gd name="connsiteX12" fmla="*/ 1314450 w 6409450"/>
                <a:gd name="connsiteY12" fmla="*/ 3632199 h 6545376"/>
                <a:gd name="connsiteX13" fmla="*/ 1133475 w 6409450"/>
                <a:gd name="connsiteY13" fmla="*/ 3489324 h 6545376"/>
                <a:gd name="connsiteX14" fmla="*/ 768350 w 6409450"/>
                <a:gd name="connsiteY14" fmla="*/ 3327399 h 6545376"/>
                <a:gd name="connsiteX15" fmla="*/ 393700 w 6409450"/>
                <a:gd name="connsiteY15" fmla="*/ 2867024 h 6545376"/>
                <a:gd name="connsiteX16" fmla="*/ 38100 w 6409450"/>
                <a:gd name="connsiteY16" fmla="*/ 2016124 h 6545376"/>
                <a:gd name="connsiteX17" fmla="*/ 0 w 6409450"/>
                <a:gd name="connsiteY17" fmla="*/ 1819274 h 6545376"/>
                <a:gd name="connsiteX18" fmla="*/ 1206500 w 6409450"/>
                <a:gd name="connsiteY18" fmla="*/ 1419223 h 6545376"/>
                <a:gd name="connsiteX19" fmla="*/ 3365500 w 6409450"/>
                <a:gd name="connsiteY19" fmla="*/ 708023 h 6545376"/>
                <a:gd name="connsiteX20" fmla="*/ 5880206 w 6409450"/>
                <a:gd name="connsiteY20" fmla="*/ 241300 h 6545376"/>
                <a:gd name="connsiteX0" fmla="*/ 5880206 w 6409450"/>
                <a:gd name="connsiteY0" fmla="*/ 241300 h 6545376"/>
                <a:gd name="connsiteX1" fmla="*/ 6409450 w 6409450"/>
                <a:gd name="connsiteY1" fmla="*/ 0 h 6545376"/>
                <a:gd name="connsiteX2" fmla="*/ 3797300 w 6409450"/>
                <a:gd name="connsiteY2" fmla="*/ 3984624 h 6545376"/>
                <a:gd name="connsiteX3" fmla="*/ 2221625 w 6409450"/>
                <a:gd name="connsiteY3" fmla="*/ 6545376 h 6545376"/>
                <a:gd name="connsiteX4" fmla="*/ 2028825 w 6409450"/>
                <a:gd name="connsiteY4" fmla="*/ 6210299 h 6545376"/>
                <a:gd name="connsiteX5" fmla="*/ 1974850 w 6409450"/>
                <a:gd name="connsiteY5" fmla="*/ 5438774 h 6545376"/>
                <a:gd name="connsiteX6" fmla="*/ 2133600 w 6409450"/>
                <a:gd name="connsiteY6" fmla="*/ 5232399 h 6545376"/>
                <a:gd name="connsiteX7" fmla="*/ 2165350 w 6409450"/>
                <a:gd name="connsiteY7" fmla="*/ 5099049 h 6545376"/>
                <a:gd name="connsiteX8" fmla="*/ 2101850 w 6409450"/>
                <a:gd name="connsiteY8" fmla="*/ 4743449 h 6545376"/>
                <a:gd name="connsiteX9" fmla="*/ 1793875 w 6409450"/>
                <a:gd name="connsiteY9" fmla="*/ 4225924 h 6545376"/>
                <a:gd name="connsiteX10" fmla="*/ 1746250 w 6409450"/>
                <a:gd name="connsiteY10" fmla="*/ 4156074 h 6545376"/>
                <a:gd name="connsiteX11" fmla="*/ 1714606 w 6409450"/>
                <a:gd name="connsiteY11" fmla="*/ 4069511 h 6545376"/>
                <a:gd name="connsiteX12" fmla="*/ 1314450 w 6409450"/>
                <a:gd name="connsiteY12" fmla="*/ 3632199 h 6545376"/>
                <a:gd name="connsiteX13" fmla="*/ 1133475 w 6409450"/>
                <a:gd name="connsiteY13" fmla="*/ 3489324 h 6545376"/>
                <a:gd name="connsiteX14" fmla="*/ 768350 w 6409450"/>
                <a:gd name="connsiteY14" fmla="*/ 3327399 h 6545376"/>
                <a:gd name="connsiteX15" fmla="*/ 393700 w 6409450"/>
                <a:gd name="connsiteY15" fmla="*/ 2867024 h 6545376"/>
                <a:gd name="connsiteX16" fmla="*/ 38100 w 6409450"/>
                <a:gd name="connsiteY16" fmla="*/ 2016124 h 6545376"/>
                <a:gd name="connsiteX17" fmla="*/ 0 w 6409450"/>
                <a:gd name="connsiteY17" fmla="*/ 1819274 h 6545376"/>
                <a:gd name="connsiteX18" fmla="*/ 1206500 w 6409450"/>
                <a:gd name="connsiteY18" fmla="*/ 1482723 h 6545376"/>
                <a:gd name="connsiteX19" fmla="*/ 3365500 w 6409450"/>
                <a:gd name="connsiteY19" fmla="*/ 708023 h 6545376"/>
                <a:gd name="connsiteX20" fmla="*/ 5880206 w 6409450"/>
                <a:gd name="connsiteY20" fmla="*/ 241300 h 6545376"/>
                <a:gd name="connsiteX0" fmla="*/ 5880206 w 6409450"/>
                <a:gd name="connsiteY0" fmla="*/ 203200 h 6545376"/>
                <a:gd name="connsiteX1" fmla="*/ 6409450 w 6409450"/>
                <a:gd name="connsiteY1" fmla="*/ 0 h 6545376"/>
                <a:gd name="connsiteX2" fmla="*/ 3797300 w 6409450"/>
                <a:gd name="connsiteY2" fmla="*/ 3984624 h 6545376"/>
                <a:gd name="connsiteX3" fmla="*/ 2221625 w 6409450"/>
                <a:gd name="connsiteY3" fmla="*/ 6545376 h 6545376"/>
                <a:gd name="connsiteX4" fmla="*/ 2028825 w 6409450"/>
                <a:gd name="connsiteY4" fmla="*/ 6210299 h 6545376"/>
                <a:gd name="connsiteX5" fmla="*/ 1974850 w 6409450"/>
                <a:gd name="connsiteY5" fmla="*/ 5438774 h 6545376"/>
                <a:gd name="connsiteX6" fmla="*/ 2133600 w 6409450"/>
                <a:gd name="connsiteY6" fmla="*/ 5232399 h 6545376"/>
                <a:gd name="connsiteX7" fmla="*/ 2165350 w 6409450"/>
                <a:gd name="connsiteY7" fmla="*/ 5099049 h 6545376"/>
                <a:gd name="connsiteX8" fmla="*/ 2101850 w 6409450"/>
                <a:gd name="connsiteY8" fmla="*/ 4743449 h 6545376"/>
                <a:gd name="connsiteX9" fmla="*/ 1793875 w 6409450"/>
                <a:gd name="connsiteY9" fmla="*/ 4225924 h 6545376"/>
                <a:gd name="connsiteX10" fmla="*/ 1746250 w 6409450"/>
                <a:gd name="connsiteY10" fmla="*/ 4156074 h 6545376"/>
                <a:gd name="connsiteX11" fmla="*/ 1714606 w 6409450"/>
                <a:gd name="connsiteY11" fmla="*/ 4069511 h 6545376"/>
                <a:gd name="connsiteX12" fmla="*/ 1314450 w 6409450"/>
                <a:gd name="connsiteY12" fmla="*/ 3632199 h 6545376"/>
                <a:gd name="connsiteX13" fmla="*/ 1133475 w 6409450"/>
                <a:gd name="connsiteY13" fmla="*/ 3489324 h 6545376"/>
                <a:gd name="connsiteX14" fmla="*/ 768350 w 6409450"/>
                <a:gd name="connsiteY14" fmla="*/ 3327399 h 6545376"/>
                <a:gd name="connsiteX15" fmla="*/ 393700 w 6409450"/>
                <a:gd name="connsiteY15" fmla="*/ 2867024 h 6545376"/>
                <a:gd name="connsiteX16" fmla="*/ 38100 w 6409450"/>
                <a:gd name="connsiteY16" fmla="*/ 2016124 h 6545376"/>
                <a:gd name="connsiteX17" fmla="*/ 0 w 6409450"/>
                <a:gd name="connsiteY17" fmla="*/ 1819274 h 6545376"/>
                <a:gd name="connsiteX18" fmla="*/ 1206500 w 6409450"/>
                <a:gd name="connsiteY18" fmla="*/ 1482723 h 6545376"/>
                <a:gd name="connsiteX19" fmla="*/ 3365500 w 6409450"/>
                <a:gd name="connsiteY19" fmla="*/ 708023 h 6545376"/>
                <a:gd name="connsiteX20" fmla="*/ 5880206 w 6409450"/>
                <a:gd name="connsiteY20" fmla="*/ 203200 h 6545376"/>
                <a:gd name="connsiteX0" fmla="*/ 5880206 w 6352300"/>
                <a:gd name="connsiteY0" fmla="*/ 228600 h 6570776"/>
                <a:gd name="connsiteX1" fmla="*/ 6352300 w 6352300"/>
                <a:gd name="connsiteY1" fmla="*/ 0 h 6570776"/>
                <a:gd name="connsiteX2" fmla="*/ 3797300 w 6352300"/>
                <a:gd name="connsiteY2" fmla="*/ 4010024 h 6570776"/>
                <a:gd name="connsiteX3" fmla="*/ 2221625 w 6352300"/>
                <a:gd name="connsiteY3" fmla="*/ 6570776 h 6570776"/>
                <a:gd name="connsiteX4" fmla="*/ 2028825 w 6352300"/>
                <a:gd name="connsiteY4" fmla="*/ 6235699 h 6570776"/>
                <a:gd name="connsiteX5" fmla="*/ 1974850 w 6352300"/>
                <a:gd name="connsiteY5" fmla="*/ 5464174 h 6570776"/>
                <a:gd name="connsiteX6" fmla="*/ 2133600 w 6352300"/>
                <a:gd name="connsiteY6" fmla="*/ 5257799 h 6570776"/>
                <a:gd name="connsiteX7" fmla="*/ 2165350 w 6352300"/>
                <a:gd name="connsiteY7" fmla="*/ 5124449 h 6570776"/>
                <a:gd name="connsiteX8" fmla="*/ 2101850 w 6352300"/>
                <a:gd name="connsiteY8" fmla="*/ 4768849 h 6570776"/>
                <a:gd name="connsiteX9" fmla="*/ 1793875 w 6352300"/>
                <a:gd name="connsiteY9" fmla="*/ 4251324 h 6570776"/>
                <a:gd name="connsiteX10" fmla="*/ 1746250 w 6352300"/>
                <a:gd name="connsiteY10" fmla="*/ 4181474 h 6570776"/>
                <a:gd name="connsiteX11" fmla="*/ 1714606 w 6352300"/>
                <a:gd name="connsiteY11" fmla="*/ 4094911 h 6570776"/>
                <a:gd name="connsiteX12" fmla="*/ 1314450 w 6352300"/>
                <a:gd name="connsiteY12" fmla="*/ 3657599 h 6570776"/>
                <a:gd name="connsiteX13" fmla="*/ 1133475 w 6352300"/>
                <a:gd name="connsiteY13" fmla="*/ 3514724 h 6570776"/>
                <a:gd name="connsiteX14" fmla="*/ 768350 w 6352300"/>
                <a:gd name="connsiteY14" fmla="*/ 3352799 h 6570776"/>
                <a:gd name="connsiteX15" fmla="*/ 393700 w 6352300"/>
                <a:gd name="connsiteY15" fmla="*/ 2892424 h 6570776"/>
                <a:gd name="connsiteX16" fmla="*/ 38100 w 6352300"/>
                <a:gd name="connsiteY16" fmla="*/ 2041524 h 6570776"/>
                <a:gd name="connsiteX17" fmla="*/ 0 w 6352300"/>
                <a:gd name="connsiteY17" fmla="*/ 1844674 h 6570776"/>
                <a:gd name="connsiteX18" fmla="*/ 1206500 w 6352300"/>
                <a:gd name="connsiteY18" fmla="*/ 1508123 h 6570776"/>
                <a:gd name="connsiteX19" fmla="*/ 3365500 w 6352300"/>
                <a:gd name="connsiteY19" fmla="*/ 733423 h 6570776"/>
                <a:gd name="connsiteX20" fmla="*/ 5880206 w 6352300"/>
                <a:gd name="connsiteY20" fmla="*/ 228600 h 6570776"/>
                <a:gd name="connsiteX0" fmla="*/ 5880206 w 6352300"/>
                <a:gd name="connsiteY0" fmla="*/ 228600 h 6570776"/>
                <a:gd name="connsiteX1" fmla="*/ 6352300 w 6352300"/>
                <a:gd name="connsiteY1" fmla="*/ 0 h 6570776"/>
                <a:gd name="connsiteX2" fmla="*/ 5556250 w 6352300"/>
                <a:gd name="connsiteY2" fmla="*/ 1241423 h 6570776"/>
                <a:gd name="connsiteX3" fmla="*/ 3797300 w 6352300"/>
                <a:gd name="connsiteY3" fmla="*/ 4010024 h 6570776"/>
                <a:gd name="connsiteX4" fmla="*/ 2221625 w 6352300"/>
                <a:gd name="connsiteY4" fmla="*/ 6570776 h 6570776"/>
                <a:gd name="connsiteX5" fmla="*/ 2028825 w 6352300"/>
                <a:gd name="connsiteY5" fmla="*/ 6235699 h 6570776"/>
                <a:gd name="connsiteX6" fmla="*/ 1974850 w 6352300"/>
                <a:gd name="connsiteY6" fmla="*/ 5464174 h 6570776"/>
                <a:gd name="connsiteX7" fmla="*/ 2133600 w 6352300"/>
                <a:gd name="connsiteY7" fmla="*/ 5257799 h 6570776"/>
                <a:gd name="connsiteX8" fmla="*/ 2165350 w 6352300"/>
                <a:gd name="connsiteY8" fmla="*/ 5124449 h 6570776"/>
                <a:gd name="connsiteX9" fmla="*/ 2101850 w 6352300"/>
                <a:gd name="connsiteY9" fmla="*/ 4768849 h 6570776"/>
                <a:gd name="connsiteX10" fmla="*/ 1793875 w 6352300"/>
                <a:gd name="connsiteY10" fmla="*/ 4251324 h 6570776"/>
                <a:gd name="connsiteX11" fmla="*/ 1746250 w 6352300"/>
                <a:gd name="connsiteY11" fmla="*/ 4181474 h 6570776"/>
                <a:gd name="connsiteX12" fmla="*/ 1714606 w 6352300"/>
                <a:gd name="connsiteY12" fmla="*/ 4094911 h 6570776"/>
                <a:gd name="connsiteX13" fmla="*/ 1314450 w 6352300"/>
                <a:gd name="connsiteY13" fmla="*/ 3657599 h 6570776"/>
                <a:gd name="connsiteX14" fmla="*/ 1133475 w 6352300"/>
                <a:gd name="connsiteY14" fmla="*/ 3514724 h 6570776"/>
                <a:gd name="connsiteX15" fmla="*/ 768350 w 6352300"/>
                <a:gd name="connsiteY15" fmla="*/ 3352799 h 6570776"/>
                <a:gd name="connsiteX16" fmla="*/ 393700 w 6352300"/>
                <a:gd name="connsiteY16" fmla="*/ 2892424 h 6570776"/>
                <a:gd name="connsiteX17" fmla="*/ 38100 w 6352300"/>
                <a:gd name="connsiteY17" fmla="*/ 2041524 h 6570776"/>
                <a:gd name="connsiteX18" fmla="*/ 0 w 6352300"/>
                <a:gd name="connsiteY18" fmla="*/ 1844674 h 6570776"/>
                <a:gd name="connsiteX19" fmla="*/ 1206500 w 6352300"/>
                <a:gd name="connsiteY19" fmla="*/ 1508123 h 6570776"/>
                <a:gd name="connsiteX20" fmla="*/ 3365500 w 6352300"/>
                <a:gd name="connsiteY20" fmla="*/ 733423 h 6570776"/>
                <a:gd name="connsiteX21" fmla="*/ 5880206 w 6352300"/>
                <a:gd name="connsiteY21" fmla="*/ 228600 h 6570776"/>
                <a:gd name="connsiteX0" fmla="*/ 5880206 w 6352300"/>
                <a:gd name="connsiteY0" fmla="*/ 228600 h 6570776"/>
                <a:gd name="connsiteX1" fmla="*/ 6352300 w 6352300"/>
                <a:gd name="connsiteY1" fmla="*/ 0 h 6570776"/>
                <a:gd name="connsiteX2" fmla="*/ 5848350 w 6352300"/>
                <a:gd name="connsiteY2" fmla="*/ 892173 h 6570776"/>
                <a:gd name="connsiteX3" fmla="*/ 3797300 w 6352300"/>
                <a:gd name="connsiteY3" fmla="*/ 4010024 h 6570776"/>
                <a:gd name="connsiteX4" fmla="*/ 2221625 w 6352300"/>
                <a:gd name="connsiteY4" fmla="*/ 6570776 h 6570776"/>
                <a:gd name="connsiteX5" fmla="*/ 2028825 w 6352300"/>
                <a:gd name="connsiteY5" fmla="*/ 6235699 h 6570776"/>
                <a:gd name="connsiteX6" fmla="*/ 1974850 w 6352300"/>
                <a:gd name="connsiteY6" fmla="*/ 5464174 h 6570776"/>
                <a:gd name="connsiteX7" fmla="*/ 2133600 w 6352300"/>
                <a:gd name="connsiteY7" fmla="*/ 5257799 h 6570776"/>
                <a:gd name="connsiteX8" fmla="*/ 2165350 w 6352300"/>
                <a:gd name="connsiteY8" fmla="*/ 5124449 h 6570776"/>
                <a:gd name="connsiteX9" fmla="*/ 2101850 w 6352300"/>
                <a:gd name="connsiteY9" fmla="*/ 4768849 h 6570776"/>
                <a:gd name="connsiteX10" fmla="*/ 1793875 w 6352300"/>
                <a:gd name="connsiteY10" fmla="*/ 4251324 h 6570776"/>
                <a:gd name="connsiteX11" fmla="*/ 1746250 w 6352300"/>
                <a:gd name="connsiteY11" fmla="*/ 4181474 h 6570776"/>
                <a:gd name="connsiteX12" fmla="*/ 1714606 w 6352300"/>
                <a:gd name="connsiteY12" fmla="*/ 4094911 h 6570776"/>
                <a:gd name="connsiteX13" fmla="*/ 1314450 w 6352300"/>
                <a:gd name="connsiteY13" fmla="*/ 3657599 h 6570776"/>
                <a:gd name="connsiteX14" fmla="*/ 1133475 w 6352300"/>
                <a:gd name="connsiteY14" fmla="*/ 3514724 h 6570776"/>
                <a:gd name="connsiteX15" fmla="*/ 768350 w 6352300"/>
                <a:gd name="connsiteY15" fmla="*/ 3352799 h 6570776"/>
                <a:gd name="connsiteX16" fmla="*/ 393700 w 6352300"/>
                <a:gd name="connsiteY16" fmla="*/ 2892424 h 6570776"/>
                <a:gd name="connsiteX17" fmla="*/ 38100 w 6352300"/>
                <a:gd name="connsiteY17" fmla="*/ 2041524 h 6570776"/>
                <a:gd name="connsiteX18" fmla="*/ 0 w 6352300"/>
                <a:gd name="connsiteY18" fmla="*/ 1844674 h 6570776"/>
                <a:gd name="connsiteX19" fmla="*/ 1206500 w 6352300"/>
                <a:gd name="connsiteY19" fmla="*/ 1508123 h 6570776"/>
                <a:gd name="connsiteX20" fmla="*/ 3365500 w 6352300"/>
                <a:gd name="connsiteY20" fmla="*/ 733423 h 6570776"/>
                <a:gd name="connsiteX21" fmla="*/ 5880206 w 6352300"/>
                <a:gd name="connsiteY21" fmla="*/ 228600 h 6570776"/>
                <a:gd name="connsiteX0" fmla="*/ 5880206 w 6352300"/>
                <a:gd name="connsiteY0" fmla="*/ 228600 h 6570776"/>
                <a:gd name="connsiteX1" fmla="*/ 6352300 w 6352300"/>
                <a:gd name="connsiteY1" fmla="*/ 0 h 6570776"/>
                <a:gd name="connsiteX2" fmla="*/ 6013450 w 6352300"/>
                <a:gd name="connsiteY2" fmla="*/ 619123 h 6570776"/>
                <a:gd name="connsiteX3" fmla="*/ 3797300 w 6352300"/>
                <a:gd name="connsiteY3" fmla="*/ 4010024 h 6570776"/>
                <a:gd name="connsiteX4" fmla="*/ 2221625 w 6352300"/>
                <a:gd name="connsiteY4" fmla="*/ 6570776 h 6570776"/>
                <a:gd name="connsiteX5" fmla="*/ 2028825 w 6352300"/>
                <a:gd name="connsiteY5" fmla="*/ 6235699 h 6570776"/>
                <a:gd name="connsiteX6" fmla="*/ 1974850 w 6352300"/>
                <a:gd name="connsiteY6" fmla="*/ 5464174 h 6570776"/>
                <a:gd name="connsiteX7" fmla="*/ 2133600 w 6352300"/>
                <a:gd name="connsiteY7" fmla="*/ 5257799 h 6570776"/>
                <a:gd name="connsiteX8" fmla="*/ 2165350 w 6352300"/>
                <a:gd name="connsiteY8" fmla="*/ 5124449 h 6570776"/>
                <a:gd name="connsiteX9" fmla="*/ 2101850 w 6352300"/>
                <a:gd name="connsiteY9" fmla="*/ 4768849 h 6570776"/>
                <a:gd name="connsiteX10" fmla="*/ 1793875 w 6352300"/>
                <a:gd name="connsiteY10" fmla="*/ 4251324 h 6570776"/>
                <a:gd name="connsiteX11" fmla="*/ 1746250 w 6352300"/>
                <a:gd name="connsiteY11" fmla="*/ 4181474 h 6570776"/>
                <a:gd name="connsiteX12" fmla="*/ 1714606 w 6352300"/>
                <a:gd name="connsiteY12" fmla="*/ 4094911 h 6570776"/>
                <a:gd name="connsiteX13" fmla="*/ 1314450 w 6352300"/>
                <a:gd name="connsiteY13" fmla="*/ 3657599 h 6570776"/>
                <a:gd name="connsiteX14" fmla="*/ 1133475 w 6352300"/>
                <a:gd name="connsiteY14" fmla="*/ 3514724 h 6570776"/>
                <a:gd name="connsiteX15" fmla="*/ 768350 w 6352300"/>
                <a:gd name="connsiteY15" fmla="*/ 3352799 h 6570776"/>
                <a:gd name="connsiteX16" fmla="*/ 393700 w 6352300"/>
                <a:gd name="connsiteY16" fmla="*/ 2892424 h 6570776"/>
                <a:gd name="connsiteX17" fmla="*/ 38100 w 6352300"/>
                <a:gd name="connsiteY17" fmla="*/ 2041524 h 6570776"/>
                <a:gd name="connsiteX18" fmla="*/ 0 w 6352300"/>
                <a:gd name="connsiteY18" fmla="*/ 1844674 h 6570776"/>
                <a:gd name="connsiteX19" fmla="*/ 1206500 w 6352300"/>
                <a:gd name="connsiteY19" fmla="*/ 1508123 h 6570776"/>
                <a:gd name="connsiteX20" fmla="*/ 3365500 w 6352300"/>
                <a:gd name="connsiteY20" fmla="*/ 733423 h 6570776"/>
                <a:gd name="connsiteX21" fmla="*/ 5880206 w 6352300"/>
                <a:gd name="connsiteY21" fmla="*/ 228600 h 6570776"/>
                <a:gd name="connsiteX0" fmla="*/ 5880206 w 6377700"/>
                <a:gd name="connsiteY0" fmla="*/ 234950 h 6577126"/>
                <a:gd name="connsiteX1" fmla="*/ 6377700 w 6377700"/>
                <a:gd name="connsiteY1" fmla="*/ 0 h 6577126"/>
                <a:gd name="connsiteX2" fmla="*/ 6013450 w 6377700"/>
                <a:gd name="connsiteY2" fmla="*/ 625473 h 6577126"/>
                <a:gd name="connsiteX3" fmla="*/ 3797300 w 6377700"/>
                <a:gd name="connsiteY3" fmla="*/ 4016374 h 6577126"/>
                <a:gd name="connsiteX4" fmla="*/ 2221625 w 6377700"/>
                <a:gd name="connsiteY4" fmla="*/ 6577126 h 6577126"/>
                <a:gd name="connsiteX5" fmla="*/ 2028825 w 6377700"/>
                <a:gd name="connsiteY5" fmla="*/ 6242049 h 6577126"/>
                <a:gd name="connsiteX6" fmla="*/ 1974850 w 6377700"/>
                <a:gd name="connsiteY6" fmla="*/ 5470524 h 6577126"/>
                <a:gd name="connsiteX7" fmla="*/ 2133600 w 6377700"/>
                <a:gd name="connsiteY7" fmla="*/ 5264149 h 6577126"/>
                <a:gd name="connsiteX8" fmla="*/ 2165350 w 6377700"/>
                <a:gd name="connsiteY8" fmla="*/ 5130799 h 6577126"/>
                <a:gd name="connsiteX9" fmla="*/ 2101850 w 6377700"/>
                <a:gd name="connsiteY9" fmla="*/ 4775199 h 6577126"/>
                <a:gd name="connsiteX10" fmla="*/ 1793875 w 6377700"/>
                <a:gd name="connsiteY10" fmla="*/ 4257674 h 6577126"/>
                <a:gd name="connsiteX11" fmla="*/ 1746250 w 6377700"/>
                <a:gd name="connsiteY11" fmla="*/ 4187824 h 6577126"/>
                <a:gd name="connsiteX12" fmla="*/ 1714606 w 6377700"/>
                <a:gd name="connsiteY12" fmla="*/ 4101261 h 6577126"/>
                <a:gd name="connsiteX13" fmla="*/ 1314450 w 6377700"/>
                <a:gd name="connsiteY13" fmla="*/ 3663949 h 6577126"/>
                <a:gd name="connsiteX14" fmla="*/ 1133475 w 6377700"/>
                <a:gd name="connsiteY14" fmla="*/ 3521074 h 6577126"/>
                <a:gd name="connsiteX15" fmla="*/ 768350 w 6377700"/>
                <a:gd name="connsiteY15" fmla="*/ 3359149 h 6577126"/>
                <a:gd name="connsiteX16" fmla="*/ 393700 w 6377700"/>
                <a:gd name="connsiteY16" fmla="*/ 2898774 h 6577126"/>
                <a:gd name="connsiteX17" fmla="*/ 38100 w 6377700"/>
                <a:gd name="connsiteY17" fmla="*/ 2047874 h 6577126"/>
                <a:gd name="connsiteX18" fmla="*/ 0 w 6377700"/>
                <a:gd name="connsiteY18" fmla="*/ 1851024 h 6577126"/>
                <a:gd name="connsiteX19" fmla="*/ 1206500 w 6377700"/>
                <a:gd name="connsiteY19" fmla="*/ 1514473 h 6577126"/>
                <a:gd name="connsiteX20" fmla="*/ 3365500 w 6377700"/>
                <a:gd name="connsiteY20" fmla="*/ 739773 h 6577126"/>
                <a:gd name="connsiteX21" fmla="*/ 5880206 w 6377700"/>
                <a:gd name="connsiteY21" fmla="*/ 234950 h 6577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377700" h="6577126">
                  <a:moveTo>
                    <a:pt x="5880206" y="234950"/>
                  </a:moveTo>
                  <a:lnTo>
                    <a:pt x="6377700" y="0"/>
                  </a:lnTo>
                  <a:lnTo>
                    <a:pt x="6013450" y="625473"/>
                  </a:lnTo>
                  <a:lnTo>
                    <a:pt x="3797300" y="4016374"/>
                  </a:lnTo>
                  <a:cubicBezTo>
                    <a:pt x="3378967" y="4928166"/>
                    <a:pt x="2817758" y="5747884"/>
                    <a:pt x="2221625" y="6577126"/>
                  </a:cubicBezTo>
                  <a:lnTo>
                    <a:pt x="2028825" y="6242049"/>
                  </a:lnTo>
                  <a:cubicBezTo>
                    <a:pt x="1947333" y="6042024"/>
                    <a:pt x="1818217" y="5714999"/>
                    <a:pt x="1974850" y="5470524"/>
                  </a:cubicBezTo>
                  <a:lnTo>
                    <a:pt x="2133600" y="5264149"/>
                  </a:lnTo>
                  <a:lnTo>
                    <a:pt x="2165350" y="5130799"/>
                  </a:lnTo>
                  <a:lnTo>
                    <a:pt x="2101850" y="4775199"/>
                  </a:lnTo>
                  <a:lnTo>
                    <a:pt x="1793875" y="4257674"/>
                  </a:lnTo>
                  <a:lnTo>
                    <a:pt x="1746250" y="4187824"/>
                  </a:lnTo>
                  <a:lnTo>
                    <a:pt x="1714606" y="4101261"/>
                  </a:lnTo>
                  <a:lnTo>
                    <a:pt x="1314450" y="3663949"/>
                  </a:lnTo>
                  <a:lnTo>
                    <a:pt x="1133475" y="3521074"/>
                  </a:lnTo>
                  <a:lnTo>
                    <a:pt x="768350" y="3359149"/>
                  </a:lnTo>
                  <a:cubicBezTo>
                    <a:pt x="516467" y="3293532"/>
                    <a:pt x="397933" y="3078691"/>
                    <a:pt x="393700" y="2898774"/>
                  </a:cubicBezTo>
                  <a:lnTo>
                    <a:pt x="38100" y="2047874"/>
                  </a:lnTo>
                  <a:lnTo>
                    <a:pt x="0" y="1851024"/>
                  </a:lnTo>
                  <a:lnTo>
                    <a:pt x="1206500" y="1514473"/>
                  </a:lnTo>
                  <a:lnTo>
                    <a:pt x="3365500" y="739773"/>
                  </a:lnTo>
                  <a:lnTo>
                    <a:pt x="5880206" y="234950"/>
                  </a:lnTo>
                  <a:close/>
                </a:path>
              </a:pathLst>
            </a:custGeom>
            <a:noFill/>
            <a:ln w="25400" cmpd="sng">
              <a:solidFill>
                <a:srgbClr val="0000FF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/>
            </a:p>
          </p:txBody>
        </p:sp>
        <p:sp>
          <p:nvSpPr>
            <p:cNvPr id="185" name="任意多边形 3">
              <a:extLst>
                <a:ext uri="{FF2B5EF4-FFF2-40B4-BE49-F238E27FC236}">
                  <a16:creationId xmlns:a16="http://schemas.microsoft.com/office/drawing/2014/main" xmlns="" id="{001E4230-57DD-C3A0-094E-36D32D7FB944}"/>
                </a:ext>
              </a:extLst>
            </p:cNvPr>
            <p:cNvSpPr/>
            <p:nvPr/>
          </p:nvSpPr>
          <p:spPr>
            <a:xfrm>
              <a:off x="3094182" y="6480058"/>
              <a:ext cx="926646" cy="4440011"/>
            </a:xfrm>
            <a:custGeom>
              <a:avLst/>
              <a:gdLst>
                <a:gd name="connsiteX0" fmla="*/ 986971 w 986971"/>
                <a:gd name="connsiteY0" fmla="*/ 4557486 h 4557486"/>
                <a:gd name="connsiteX1" fmla="*/ 638628 w 986971"/>
                <a:gd name="connsiteY1" fmla="*/ 1944915 h 4557486"/>
                <a:gd name="connsiteX2" fmla="*/ 246743 w 986971"/>
                <a:gd name="connsiteY2" fmla="*/ 377372 h 4557486"/>
                <a:gd name="connsiteX3" fmla="*/ 0 w 986971"/>
                <a:gd name="connsiteY3" fmla="*/ 0 h 4557486"/>
                <a:gd name="connsiteX0" fmla="*/ 986971 w 986971"/>
                <a:gd name="connsiteY0" fmla="*/ 4557486 h 4557486"/>
                <a:gd name="connsiteX1" fmla="*/ 638628 w 986971"/>
                <a:gd name="connsiteY1" fmla="*/ 1944915 h 4557486"/>
                <a:gd name="connsiteX2" fmla="*/ 216263 w 986971"/>
                <a:gd name="connsiteY2" fmla="*/ 369752 h 4557486"/>
                <a:gd name="connsiteX3" fmla="*/ 0 w 986971"/>
                <a:gd name="connsiteY3" fmla="*/ 0 h 4557486"/>
                <a:gd name="connsiteX0" fmla="*/ 986971 w 986971"/>
                <a:gd name="connsiteY0" fmla="*/ 4557486 h 4557486"/>
                <a:gd name="connsiteX1" fmla="*/ 638628 w 986971"/>
                <a:gd name="connsiteY1" fmla="*/ 1944915 h 4557486"/>
                <a:gd name="connsiteX2" fmla="*/ 216263 w 986971"/>
                <a:gd name="connsiteY2" fmla="*/ 369752 h 4557486"/>
                <a:gd name="connsiteX3" fmla="*/ 0 w 986971"/>
                <a:gd name="connsiteY3" fmla="*/ 0 h 4557486"/>
                <a:gd name="connsiteX0" fmla="*/ 986971 w 986971"/>
                <a:gd name="connsiteY0" fmla="*/ 4557486 h 4557486"/>
                <a:gd name="connsiteX1" fmla="*/ 638628 w 986971"/>
                <a:gd name="connsiteY1" fmla="*/ 1944915 h 4557486"/>
                <a:gd name="connsiteX2" fmla="*/ 284843 w 986971"/>
                <a:gd name="connsiteY2" fmla="*/ 545012 h 4557486"/>
                <a:gd name="connsiteX3" fmla="*/ 0 w 986971"/>
                <a:gd name="connsiteY3" fmla="*/ 0 h 4557486"/>
                <a:gd name="connsiteX0" fmla="*/ 986971 w 986971"/>
                <a:gd name="connsiteY0" fmla="*/ 4557486 h 4557486"/>
                <a:gd name="connsiteX1" fmla="*/ 638628 w 986971"/>
                <a:gd name="connsiteY1" fmla="*/ 1944915 h 4557486"/>
                <a:gd name="connsiteX2" fmla="*/ 284843 w 986971"/>
                <a:gd name="connsiteY2" fmla="*/ 545012 h 4557486"/>
                <a:gd name="connsiteX3" fmla="*/ 0 w 986971"/>
                <a:gd name="connsiteY3" fmla="*/ 0 h 4557486"/>
                <a:gd name="connsiteX0" fmla="*/ 986971 w 986971"/>
                <a:gd name="connsiteY0" fmla="*/ 4557486 h 4557486"/>
                <a:gd name="connsiteX1" fmla="*/ 714828 w 986971"/>
                <a:gd name="connsiteY1" fmla="*/ 2341155 h 4557486"/>
                <a:gd name="connsiteX2" fmla="*/ 284843 w 986971"/>
                <a:gd name="connsiteY2" fmla="*/ 545012 h 4557486"/>
                <a:gd name="connsiteX3" fmla="*/ 0 w 986971"/>
                <a:gd name="connsiteY3" fmla="*/ 0 h 4557486"/>
                <a:gd name="connsiteX0" fmla="*/ 986971 w 986971"/>
                <a:gd name="connsiteY0" fmla="*/ 4557486 h 4557486"/>
                <a:gd name="connsiteX1" fmla="*/ 714828 w 986971"/>
                <a:gd name="connsiteY1" fmla="*/ 2341155 h 4557486"/>
                <a:gd name="connsiteX2" fmla="*/ 284843 w 986971"/>
                <a:gd name="connsiteY2" fmla="*/ 545012 h 4557486"/>
                <a:gd name="connsiteX3" fmla="*/ 0 w 986971"/>
                <a:gd name="connsiteY3" fmla="*/ 0 h 4557486"/>
                <a:gd name="connsiteX0" fmla="*/ 986971 w 986971"/>
                <a:gd name="connsiteY0" fmla="*/ 4557486 h 4557486"/>
                <a:gd name="connsiteX1" fmla="*/ 714828 w 986971"/>
                <a:gd name="connsiteY1" fmla="*/ 2386875 h 4557486"/>
                <a:gd name="connsiteX2" fmla="*/ 284843 w 986971"/>
                <a:gd name="connsiteY2" fmla="*/ 545012 h 4557486"/>
                <a:gd name="connsiteX3" fmla="*/ 0 w 986971"/>
                <a:gd name="connsiteY3" fmla="*/ 0 h 4557486"/>
                <a:gd name="connsiteX0" fmla="*/ 986971 w 986971"/>
                <a:gd name="connsiteY0" fmla="*/ 4557486 h 4557486"/>
                <a:gd name="connsiteX1" fmla="*/ 714828 w 986971"/>
                <a:gd name="connsiteY1" fmla="*/ 2386875 h 4557486"/>
                <a:gd name="connsiteX2" fmla="*/ 284843 w 986971"/>
                <a:gd name="connsiteY2" fmla="*/ 545012 h 4557486"/>
                <a:gd name="connsiteX3" fmla="*/ 0 w 986971"/>
                <a:gd name="connsiteY3" fmla="*/ 0 h 4557486"/>
                <a:gd name="connsiteX0" fmla="*/ 986971 w 986971"/>
                <a:gd name="connsiteY0" fmla="*/ 4557486 h 4557486"/>
                <a:gd name="connsiteX1" fmla="*/ 714828 w 986971"/>
                <a:gd name="connsiteY1" fmla="*/ 2386875 h 4557486"/>
                <a:gd name="connsiteX2" fmla="*/ 284843 w 986971"/>
                <a:gd name="connsiteY2" fmla="*/ 545012 h 4557486"/>
                <a:gd name="connsiteX3" fmla="*/ 0 w 986971"/>
                <a:gd name="connsiteY3" fmla="*/ 0 h 4557486"/>
                <a:gd name="connsiteX0" fmla="*/ 936171 w 936171"/>
                <a:gd name="connsiteY0" fmla="*/ 4487636 h 4487636"/>
                <a:gd name="connsiteX1" fmla="*/ 664028 w 936171"/>
                <a:gd name="connsiteY1" fmla="*/ 2317025 h 4487636"/>
                <a:gd name="connsiteX2" fmla="*/ 234043 w 936171"/>
                <a:gd name="connsiteY2" fmla="*/ 475162 h 4487636"/>
                <a:gd name="connsiteX3" fmla="*/ 0 w 936171"/>
                <a:gd name="connsiteY3" fmla="*/ 0 h 4487636"/>
                <a:gd name="connsiteX0" fmla="*/ 926646 w 926646"/>
                <a:gd name="connsiteY0" fmla="*/ 4440011 h 4440011"/>
                <a:gd name="connsiteX1" fmla="*/ 654503 w 926646"/>
                <a:gd name="connsiteY1" fmla="*/ 2269400 h 4440011"/>
                <a:gd name="connsiteX2" fmla="*/ 224518 w 926646"/>
                <a:gd name="connsiteY2" fmla="*/ 427537 h 4440011"/>
                <a:gd name="connsiteX3" fmla="*/ 0 w 926646"/>
                <a:gd name="connsiteY3" fmla="*/ 0 h 4440011"/>
                <a:gd name="connsiteX0" fmla="*/ 926646 w 926646"/>
                <a:gd name="connsiteY0" fmla="*/ 4440011 h 4440011"/>
                <a:gd name="connsiteX1" fmla="*/ 654503 w 926646"/>
                <a:gd name="connsiteY1" fmla="*/ 2269400 h 4440011"/>
                <a:gd name="connsiteX2" fmla="*/ 234043 w 926646"/>
                <a:gd name="connsiteY2" fmla="*/ 458493 h 4440011"/>
                <a:gd name="connsiteX3" fmla="*/ 0 w 926646"/>
                <a:gd name="connsiteY3" fmla="*/ 0 h 444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6646" h="4440011">
                  <a:moveTo>
                    <a:pt x="926646" y="4440011"/>
                  </a:moveTo>
                  <a:lnTo>
                    <a:pt x="654503" y="2269400"/>
                  </a:lnTo>
                  <a:cubicBezTo>
                    <a:pt x="534035" y="1518286"/>
                    <a:pt x="384991" y="912427"/>
                    <a:pt x="234043" y="458493"/>
                  </a:cubicBezTo>
                  <a:cubicBezTo>
                    <a:pt x="169575" y="259042"/>
                    <a:pt x="72088" y="123251"/>
                    <a:pt x="0" y="0"/>
                  </a:cubicBezTo>
                </a:path>
              </a:pathLst>
            </a:custGeom>
            <a:noFill/>
            <a:ln w="25400"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186" name="任意多边形 4">
              <a:extLst>
                <a:ext uri="{FF2B5EF4-FFF2-40B4-BE49-F238E27FC236}">
                  <a16:creationId xmlns:a16="http://schemas.microsoft.com/office/drawing/2014/main" xmlns="" id="{7AF6D2E0-8692-42D0-FA66-E928E577E4F6}"/>
                </a:ext>
              </a:extLst>
            </p:cNvPr>
            <p:cNvSpPr/>
            <p:nvPr/>
          </p:nvSpPr>
          <p:spPr>
            <a:xfrm>
              <a:off x="-1511837" y="10906462"/>
              <a:ext cx="5524500" cy="2336800"/>
            </a:xfrm>
            <a:custGeom>
              <a:avLst/>
              <a:gdLst>
                <a:gd name="connsiteX0" fmla="*/ 0 w 5613400"/>
                <a:gd name="connsiteY0" fmla="*/ 2362200 h 2616200"/>
                <a:gd name="connsiteX1" fmla="*/ 0 w 5613400"/>
                <a:gd name="connsiteY1" fmla="*/ 2616200 h 2616200"/>
                <a:gd name="connsiteX2" fmla="*/ 863600 w 5613400"/>
                <a:gd name="connsiteY2" fmla="*/ 2184400 h 2616200"/>
                <a:gd name="connsiteX3" fmla="*/ 2514600 w 5613400"/>
                <a:gd name="connsiteY3" fmla="*/ 2070100 h 2616200"/>
                <a:gd name="connsiteX4" fmla="*/ 4622800 w 5613400"/>
                <a:gd name="connsiteY4" fmla="*/ 1117600 h 2616200"/>
                <a:gd name="connsiteX5" fmla="*/ 5473700 w 5613400"/>
                <a:gd name="connsiteY5" fmla="*/ 241300 h 2616200"/>
                <a:gd name="connsiteX6" fmla="*/ 5613400 w 5613400"/>
                <a:gd name="connsiteY6" fmla="*/ 0 h 2616200"/>
                <a:gd name="connsiteX0" fmla="*/ 0 w 5594350"/>
                <a:gd name="connsiteY0" fmla="*/ 2368550 h 2622550"/>
                <a:gd name="connsiteX1" fmla="*/ 0 w 5594350"/>
                <a:gd name="connsiteY1" fmla="*/ 2622550 h 2622550"/>
                <a:gd name="connsiteX2" fmla="*/ 863600 w 5594350"/>
                <a:gd name="connsiteY2" fmla="*/ 2190750 h 2622550"/>
                <a:gd name="connsiteX3" fmla="*/ 2514600 w 5594350"/>
                <a:gd name="connsiteY3" fmla="*/ 2076450 h 2622550"/>
                <a:gd name="connsiteX4" fmla="*/ 4622800 w 5594350"/>
                <a:gd name="connsiteY4" fmla="*/ 1123950 h 2622550"/>
                <a:gd name="connsiteX5" fmla="*/ 5473700 w 5594350"/>
                <a:gd name="connsiteY5" fmla="*/ 247650 h 2622550"/>
                <a:gd name="connsiteX6" fmla="*/ 5594350 w 5594350"/>
                <a:gd name="connsiteY6" fmla="*/ 0 h 2622550"/>
                <a:gd name="connsiteX0" fmla="*/ 0 w 5594350"/>
                <a:gd name="connsiteY0" fmla="*/ 2368550 h 2622550"/>
                <a:gd name="connsiteX1" fmla="*/ 0 w 5594350"/>
                <a:gd name="connsiteY1" fmla="*/ 2622550 h 2622550"/>
                <a:gd name="connsiteX2" fmla="*/ 863600 w 5594350"/>
                <a:gd name="connsiteY2" fmla="*/ 2190750 h 2622550"/>
                <a:gd name="connsiteX3" fmla="*/ 2514600 w 5594350"/>
                <a:gd name="connsiteY3" fmla="*/ 2076450 h 2622550"/>
                <a:gd name="connsiteX4" fmla="*/ 4622800 w 5594350"/>
                <a:gd name="connsiteY4" fmla="*/ 1123950 h 2622550"/>
                <a:gd name="connsiteX5" fmla="*/ 5391150 w 5594350"/>
                <a:gd name="connsiteY5" fmla="*/ 336550 h 2622550"/>
                <a:gd name="connsiteX6" fmla="*/ 5594350 w 5594350"/>
                <a:gd name="connsiteY6" fmla="*/ 0 h 2622550"/>
                <a:gd name="connsiteX0" fmla="*/ 0 w 5594350"/>
                <a:gd name="connsiteY0" fmla="*/ 2368550 h 2622550"/>
                <a:gd name="connsiteX1" fmla="*/ 0 w 5594350"/>
                <a:gd name="connsiteY1" fmla="*/ 2622550 h 2622550"/>
                <a:gd name="connsiteX2" fmla="*/ 863600 w 5594350"/>
                <a:gd name="connsiteY2" fmla="*/ 2190750 h 2622550"/>
                <a:gd name="connsiteX3" fmla="*/ 2514600 w 5594350"/>
                <a:gd name="connsiteY3" fmla="*/ 2076450 h 2622550"/>
                <a:gd name="connsiteX4" fmla="*/ 4622800 w 5594350"/>
                <a:gd name="connsiteY4" fmla="*/ 1123950 h 2622550"/>
                <a:gd name="connsiteX5" fmla="*/ 5391150 w 5594350"/>
                <a:gd name="connsiteY5" fmla="*/ 336550 h 2622550"/>
                <a:gd name="connsiteX6" fmla="*/ 5594350 w 5594350"/>
                <a:gd name="connsiteY6" fmla="*/ 0 h 2622550"/>
                <a:gd name="connsiteX0" fmla="*/ 0 w 5594350"/>
                <a:gd name="connsiteY0" fmla="*/ 2368550 h 2622550"/>
                <a:gd name="connsiteX1" fmla="*/ 0 w 5594350"/>
                <a:gd name="connsiteY1" fmla="*/ 2622550 h 2622550"/>
                <a:gd name="connsiteX2" fmla="*/ 863600 w 5594350"/>
                <a:gd name="connsiteY2" fmla="*/ 2190750 h 2622550"/>
                <a:gd name="connsiteX3" fmla="*/ 2514600 w 5594350"/>
                <a:gd name="connsiteY3" fmla="*/ 2076450 h 2622550"/>
                <a:gd name="connsiteX4" fmla="*/ 4622800 w 5594350"/>
                <a:gd name="connsiteY4" fmla="*/ 1123950 h 2622550"/>
                <a:gd name="connsiteX5" fmla="*/ 5391150 w 5594350"/>
                <a:gd name="connsiteY5" fmla="*/ 336550 h 2622550"/>
                <a:gd name="connsiteX6" fmla="*/ 5594350 w 5594350"/>
                <a:gd name="connsiteY6" fmla="*/ 0 h 2622550"/>
                <a:gd name="connsiteX0" fmla="*/ 0 w 5594350"/>
                <a:gd name="connsiteY0" fmla="*/ 2368550 h 2622550"/>
                <a:gd name="connsiteX1" fmla="*/ 0 w 5594350"/>
                <a:gd name="connsiteY1" fmla="*/ 2622550 h 2622550"/>
                <a:gd name="connsiteX2" fmla="*/ 863600 w 5594350"/>
                <a:gd name="connsiteY2" fmla="*/ 2190750 h 2622550"/>
                <a:gd name="connsiteX3" fmla="*/ 2514600 w 5594350"/>
                <a:gd name="connsiteY3" fmla="*/ 2076450 h 2622550"/>
                <a:gd name="connsiteX4" fmla="*/ 4622800 w 5594350"/>
                <a:gd name="connsiteY4" fmla="*/ 1123950 h 2622550"/>
                <a:gd name="connsiteX5" fmla="*/ 5391150 w 5594350"/>
                <a:gd name="connsiteY5" fmla="*/ 336550 h 2622550"/>
                <a:gd name="connsiteX6" fmla="*/ 5594350 w 5594350"/>
                <a:gd name="connsiteY6" fmla="*/ 0 h 2622550"/>
                <a:gd name="connsiteX0" fmla="*/ 0 w 5594350"/>
                <a:gd name="connsiteY0" fmla="*/ 2368550 h 2622550"/>
                <a:gd name="connsiteX1" fmla="*/ 0 w 5594350"/>
                <a:gd name="connsiteY1" fmla="*/ 2622550 h 2622550"/>
                <a:gd name="connsiteX2" fmla="*/ 863600 w 5594350"/>
                <a:gd name="connsiteY2" fmla="*/ 2190750 h 2622550"/>
                <a:gd name="connsiteX3" fmla="*/ 2527300 w 5594350"/>
                <a:gd name="connsiteY3" fmla="*/ 2012950 h 2622550"/>
                <a:gd name="connsiteX4" fmla="*/ 4622800 w 5594350"/>
                <a:gd name="connsiteY4" fmla="*/ 1123950 h 2622550"/>
                <a:gd name="connsiteX5" fmla="*/ 5391150 w 5594350"/>
                <a:gd name="connsiteY5" fmla="*/ 336550 h 2622550"/>
                <a:gd name="connsiteX6" fmla="*/ 5594350 w 5594350"/>
                <a:gd name="connsiteY6" fmla="*/ 0 h 2622550"/>
                <a:gd name="connsiteX0" fmla="*/ 0 w 5594350"/>
                <a:gd name="connsiteY0" fmla="*/ 2368550 h 2622550"/>
                <a:gd name="connsiteX1" fmla="*/ 0 w 5594350"/>
                <a:gd name="connsiteY1" fmla="*/ 2622550 h 2622550"/>
                <a:gd name="connsiteX2" fmla="*/ 863600 w 5594350"/>
                <a:gd name="connsiteY2" fmla="*/ 2190750 h 2622550"/>
                <a:gd name="connsiteX3" fmla="*/ 2527300 w 5594350"/>
                <a:gd name="connsiteY3" fmla="*/ 2012950 h 2622550"/>
                <a:gd name="connsiteX4" fmla="*/ 4622800 w 5594350"/>
                <a:gd name="connsiteY4" fmla="*/ 1123950 h 2622550"/>
                <a:gd name="connsiteX5" fmla="*/ 5391150 w 5594350"/>
                <a:gd name="connsiteY5" fmla="*/ 336550 h 2622550"/>
                <a:gd name="connsiteX6" fmla="*/ 5594350 w 5594350"/>
                <a:gd name="connsiteY6" fmla="*/ 0 h 2622550"/>
                <a:gd name="connsiteX0" fmla="*/ 0 w 5594350"/>
                <a:gd name="connsiteY0" fmla="*/ 2368550 h 2622550"/>
                <a:gd name="connsiteX1" fmla="*/ 0 w 5594350"/>
                <a:gd name="connsiteY1" fmla="*/ 2622550 h 2622550"/>
                <a:gd name="connsiteX2" fmla="*/ 863600 w 5594350"/>
                <a:gd name="connsiteY2" fmla="*/ 2190750 h 2622550"/>
                <a:gd name="connsiteX3" fmla="*/ 2489200 w 5594350"/>
                <a:gd name="connsiteY3" fmla="*/ 2012950 h 2622550"/>
                <a:gd name="connsiteX4" fmla="*/ 4622800 w 5594350"/>
                <a:gd name="connsiteY4" fmla="*/ 1123950 h 2622550"/>
                <a:gd name="connsiteX5" fmla="*/ 5391150 w 5594350"/>
                <a:gd name="connsiteY5" fmla="*/ 336550 h 2622550"/>
                <a:gd name="connsiteX6" fmla="*/ 5594350 w 5594350"/>
                <a:gd name="connsiteY6" fmla="*/ 0 h 2622550"/>
                <a:gd name="connsiteX0" fmla="*/ 0 w 5594350"/>
                <a:gd name="connsiteY0" fmla="*/ 2368550 h 2622550"/>
                <a:gd name="connsiteX1" fmla="*/ 0 w 5594350"/>
                <a:gd name="connsiteY1" fmla="*/ 2622550 h 2622550"/>
                <a:gd name="connsiteX2" fmla="*/ 863600 w 5594350"/>
                <a:gd name="connsiteY2" fmla="*/ 2190750 h 2622550"/>
                <a:gd name="connsiteX3" fmla="*/ 2489200 w 5594350"/>
                <a:gd name="connsiteY3" fmla="*/ 2012950 h 2622550"/>
                <a:gd name="connsiteX4" fmla="*/ 4622800 w 5594350"/>
                <a:gd name="connsiteY4" fmla="*/ 1123950 h 2622550"/>
                <a:gd name="connsiteX5" fmla="*/ 5391150 w 5594350"/>
                <a:gd name="connsiteY5" fmla="*/ 336550 h 2622550"/>
                <a:gd name="connsiteX6" fmla="*/ 5594350 w 5594350"/>
                <a:gd name="connsiteY6" fmla="*/ 0 h 2622550"/>
                <a:gd name="connsiteX0" fmla="*/ 0 w 5594350"/>
                <a:gd name="connsiteY0" fmla="*/ 2368550 h 2622550"/>
                <a:gd name="connsiteX1" fmla="*/ 0 w 5594350"/>
                <a:gd name="connsiteY1" fmla="*/ 2622550 h 2622550"/>
                <a:gd name="connsiteX2" fmla="*/ 863600 w 5594350"/>
                <a:gd name="connsiteY2" fmla="*/ 2190750 h 2622550"/>
                <a:gd name="connsiteX3" fmla="*/ 2489200 w 5594350"/>
                <a:gd name="connsiteY3" fmla="*/ 2012950 h 2622550"/>
                <a:gd name="connsiteX4" fmla="*/ 4622800 w 5594350"/>
                <a:gd name="connsiteY4" fmla="*/ 1123950 h 2622550"/>
                <a:gd name="connsiteX5" fmla="*/ 5391150 w 5594350"/>
                <a:gd name="connsiteY5" fmla="*/ 336550 h 2622550"/>
                <a:gd name="connsiteX6" fmla="*/ 5594350 w 5594350"/>
                <a:gd name="connsiteY6" fmla="*/ 0 h 2622550"/>
                <a:gd name="connsiteX0" fmla="*/ 0 w 5594350"/>
                <a:gd name="connsiteY0" fmla="*/ 2368550 h 2622550"/>
                <a:gd name="connsiteX1" fmla="*/ 0 w 5594350"/>
                <a:gd name="connsiteY1" fmla="*/ 2622550 h 2622550"/>
                <a:gd name="connsiteX2" fmla="*/ 863600 w 5594350"/>
                <a:gd name="connsiteY2" fmla="*/ 2190750 h 2622550"/>
                <a:gd name="connsiteX3" fmla="*/ 2489200 w 5594350"/>
                <a:gd name="connsiteY3" fmla="*/ 2012950 h 2622550"/>
                <a:gd name="connsiteX4" fmla="*/ 4622800 w 5594350"/>
                <a:gd name="connsiteY4" fmla="*/ 1123950 h 2622550"/>
                <a:gd name="connsiteX5" fmla="*/ 5391150 w 5594350"/>
                <a:gd name="connsiteY5" fmla="*/ 336550 h 2622550"/>
                <a:gd name="connsiteX6" fmla="*/ 5594350 w 5594350"/>
                <a:gd name="connsiteY6" fmla="*/ 0 h 2622550"/>
                <a:gd name="connsiteX0" fmla="*/ 0 w 5594350"/>
                <a:gd name="connsiteY0" fmla="*/ 2368550 h 2368550"/>
                <a:gd name="connsiteX1" fmla="*/ 863600 w 5594350"/>
                <a:gd name="connsiteY1" fmla="*/ 2190750 h 2368550"/>
                <a:gd name="connsiteX2" fmla="*/ 2489200 w 5594350"/>
                <a:gd name="connsiteY2" fmla="*/ 2012950 h 2368550"/>
                <a:gd name="connsiteX3" fmla="*/ 4622800 w 5594350"/>
                <a:gd name="connsiteY3" fmla="*/ 1123950 h 2368550"/>
                <a:gd name="connsiteX4" fmla="*/ 5391150 w 5594350"/>
                <a:gd name="connsiteY4" fmla="*/ 336550 h 2368550"/>
                <a:gd name="connsiteX5" fmla="*/ 5594350 w 5594350"/>
                <a:gd name="connsiteY5" fmla="*/ 0 h 2368550"/>
                <a:gd name="connsiteX0" fmla="*/ 0 w 5594350"/>
                <a:gd name="connsiteY0" fmla="*/ 2368550 h 2368550"/>
                <a:gd name="connsiteX1" fmla="*/ 863600 w 5594350"/>
                <a:gd name="connsiteY1" fmla="*/ 2190750 h 2368550"/>
                <a:gd name="connsiteX2" fmla="*/ 2489200 w 5594350"/>
                <a:gd name="connsiteY2" fmla="*/ 2012950 h 2368550"/>
                <a:gd name="connsiteX3" fmla="*/ 4622800 w 5594350"/>
                <a:gd name="connsiteY3" fmla="*/ 1123950 h 2368550"/>
                <a:gd name="connsiteX4" fmla="*/ 5391150 w 5594350"/>
                <a:gd name="connsiteY4" fmla="*/ 336550 h 2368550"/>
                <a:gd name="connsiteX5" fmla="*/ 5594350 w 5594350"/>
                <a:gd name="connsiteY5" fmla="*/ 0 h 2368550"/>
                <a:gd name="connsiteX0" fmla="*/ 0 w 5594350"/>
                <a:gd name="connsiteY0" fmla="*/ 2368550 h 2368550"/>
                <a:gd name="connsiteX1" fmla="*/ 1060450 w 5594350"/>
                <a:gd name="connsiteY1" fmla="*/ 2178050 h 2368550"/>
                <a:gd name="connsiteX2" fmla="*/ 2489200 w 5594350"/>
                <a:gd name="connsiteY2" fmla="*/ 2012950 h 2368550"/>
                <a:gd name="connsiteX3" fmla="*/ 4622800 w 5594350"/>
                <a:gd name="connsiteY3" fmla="*/ 1123950 h 2368550"/>
                <a:gd name="connsiteX4" fmla="*/ 5391150 w 5594350"/>
                <a:gd name="connsiteY4" fmla="*/ 336550 h 2368550"/>
                <a:gd name="connsiteX5" fmla="*/ 5594350 w 5594350"/>
                <a:gd name="connsiteY5" fmla="*/ 0 h 2368550"/>
                <a:gd name="connsiteX0" fmla="*/ 0 w 5594350"/>
                <a:gd name="connsiteY0" fmla="*/ 2368550 h 2368550"/>
                <a:gd name="connsiteX1" fmla="*/ 1060450 w 5594350"/>
                <a:gd name="connsiteY1" fmla="*/ 2178050 h 2368550"/>
                <a:gd name="connsiteX2" fmla="*/ 2489200 w 5594350"/>
                <a:gd name="connsiteY2" fmla="*/ 2012950 h 2368550"/>
                <a:gd name="connsiteX3" fmla="*/ 4622800 w 5594350"/>
                <a:gd name="connsiteY3" fmla="*/ 1123950 h 2368550"/>
                <a:gd name="connsiteX4" fmla="*/ 5391150 w 5594350"/>
                <a:gd name="connsiteY4" fmla="*/ 336550 h 2368550"/>
                <a:gd name="connsiteX5" fmla="*/ 5594350 w 5594350"/>
                <a:gd name="connsiteY5" fmla="*/ 0 h 2368550"/>
                <a:gd name="connsiteX0" fmla="*/ 0 w 5524500"/>
                <a:gd name="connsiteY0" fmla="*/ 2336800 h 2336800"/>
                <a:gd name="connsiteX1" fmla="*/ 990600 w 5524500"/>
                <a:gd name="connsiteY1" fmla="*/ 2178050 h 2336800"/>
                <a:gd name="connsiteX2" fmla="*/ 2419350 w 5524500"/>
                <a:gd name="connsiteY2" fmla="*/ 2012950 h 2336800"/>
                <a:gd name="connsiteX3" fmla="*/ 4552950 w 5524500"/>
                <a:gd name="connsiteY3" fmla="*/ 1123950 h 2336800"/>
                <a:gd name="connsiteX4" fmla="*/ 5321300 w 5524500"/>
                <a:gd name="connsiteY4" fmla="*/ 336550 h 2336800"/>
                <a:gd name="connsiteX5" fmla="*/ 5524500 w 5524500"/>
                <a:gd name="connsiteY5" fmla="*/ 0 h 2336800"/>
                <a:gd name="connsiteX0" fmla="*/ 0 w 5524500"/>
                <a:gd name="connsiteY0" fmla="*/ 2336800 h 2336800"/>
                <a:gd name="connsiteX1" fmla="*/ 990600 w 5524500"/>
                <a:gd name="connsiteY1" fmla="*/ 2178050 h 2336800"/>
                <a:gd name="connsiteX2" fmla="*/ 2419350 w 5524500"/>
                <a:gd name="connsiteY2" fmla="*/ 2012950 h 2336800"/>
                <a:gd name="connsiteX3" fmla="*/ 4552950 w 5524500"/>
                <a:gd name="connsiteY3" fmla="*/ 1123950 h 2336800"/>
                <a:gd name="connsiteX4" fmla="*/ 5321300 w 5524500"/>
                <a:gd name="connsiteY4" fmla="*/ 336550 h 2336800"/>
                <a:gd name="connsiteX5" fmla="*/ 5524500 w 5524500"/>
                <a:gd name="connsiteY5" fmla="*/ 0 h 2336800"/>
                <a:gd name="connsiteX0" fmla="*/ 0 w 5524500"/>
                <a:gd name="connsiteY0" fmla="*/ 2336800 h 2336800"/>
                <a:gd name="connsiteX1" fmla="*/ 1003300 w 5524500"/>
                <a:gd name="connsiteY1" fmla="*/ 2165350 h 2336800"/>
                <a:gd name="connsiteX2" fmla="*/ 2419350 w 5524500"/>
                <a:gd name="connsiteY2" fmla="*/ 2012950 h 2336800"/>
                <a:gd name="connsiteX3" fmla="*/ 4552950 w 5524500"/>
                <a:gd name="connsiteY3" fmla="*/ 1123950 h 2336800"/>
                <a:gd name="connsiteX4" fmla="*/ 5321300 w 5524500"/>
                <a:gd name="connsiteY4" fmla="*/ 336550 h 2336800"/>
                <a:gd name="connsiteX5" fmla="*/ 5524500 w 5524500"/>
                <a:gd name="connsiteY5" fmla="*/ 0 h 2336800"/>
                <a:gd name="connsiteX0" fmla="*/ 0 w 5524500"/>
                <a:gd name="connsiteY0" fmla="*/ 2336800 h 2336800"/>
                <a:gd name="connsiteX1" fmla="*/ 1003300 w 5524500"/>
                <a:gd name="connsiteY1" fmla="*/ 2165350 h 2336800"/>
                <a:gd name="connsiteX2" fmla="*/ 2419350 w 5524500"/>
                <a:gd name="connsiteY2" fmla="*/ 2012950 h 2336800"/>
                <a:gd name="connsiteX3" fmla="*/ 4552950 w 5524500"/>
                <a:gd name="connsiteY3" fmla="*/ 1123950 h 2336800"/>
                <a:gd name="connsiteX4" fmla="*/ 5321300 w 5524500"/>
                <a:gd name="connsiteY4" fmla="*/ 336550 h 2336800"/>
                <a:gd name="connsiteX5" fmla="*/ 5524500 w 5524500"/>
                <a:gd name="connsiteY5" fmla="*/ 0 h 2336800"/>
                <a:gd name="connsiteX0" fmla="*/ 0 w 5524500"/>
                <a:gd name="connsiteY0" fmla="*/ 2336800 h 2336800"/>
                <a:gd name="connsiteX1" fmla="*/ 1003300 w 5524500"/>
                <a:gd name="connsiteY1" fmla="*/ 2165350 h 2336800"/>
                <a:gd name="connsiteX2" fmla="*/ 2419350 w 5524500"/>
                <a:gd name="connsiteY2" fmla="*/ 2012950 h 2336800"/>
                <a:gd name="connsiteX3" fmla="*/ 4552950 w 5524500"/>
                <a:gd name="connsiteY3" fmla="*/ 1123950 h 2336800"/>
                <a:gd name="connsiteX4" fmla="*/ 5321300 w 5524500"/>
                <a:gd name="connsiteY4" fmla="*/ 336550 h 2336800"/>
                <a:gd name="connsiteX5" fmla="*/ 5524500 w 5524500"/>
                <a:gd name="connsiteY5" fmla="*/ 0 h 2336800"/>
                <a:gd name="connsiteX0" fmla="*/ 0 w 5524500"/>
                <a:gd name="connsiteY0" fmla="*/ 2336800 h 2336800"/>
                <a:gd name="connsiteX1" fmla="*/ 1003300 w 5524500"/>
                <a:gd name="connsiteY1" fmla="*/ 2165350 h 2336800"/>
                <a:gd name="connsiteX2" fmla="*/ 2419350 w 5524500"/>
                <a:gd name="connsiteY2" fmla="*/ 2012950 h 2336800"/>
                <a:gd name="connsiteX3" fmla="*/ 4552950 w 5524500"/>
                <a:gd name="connsiteY3" fmla="*/ 1123950 h 2336800"/>
                <a:gd name="connsiteX4" fmla="*/ 5321300 w 5524500"/>
                <a:gd name="connsiteY4" fmla="*/ 336550 h 2336800"/>
                <a:gd name="connsiteX5" fmla="*/ 5524500 w 5524500"/>
                <a:gd name="connsiteY5" fmla="*/ 0 h 2336800"/>
                <a:gd name="connsiteX0" fmla="*/ 0 w 5524500"/>
                <a:gd name="connsiteY0" fmla="*/ 2336800 h 2336800"/>
                <a:gd name="connsiteX1" fmla="*/ 1003300 w 5524500"/>
                <a:gd name="connsiteY1" fmla="*/ 2165350 h 2336800"/>
                <a:gd name="connsiteX2" fmla="*/ 2419350 w 5524500"/>
                <a:gd name="connsiteY2" fmla="*/ 2012950 h 2336800"/>
                <a:gd name="connsiteX3" fmla="*/ 4552950 w 5524500"/>
                <a:gd name="connsiteY3" fmla="*/ 1123950 h 2336800"/>
                <a:gd name="connsiteX4" fmla="*/ 5321300 w 5524500"/>
                <a:gd name="connsiteY4" fmla="*/ 336550 h 2336800"/>
                <a:gd name="connsiteX5" fmla="*/ 5524500 w 5524500"/>
                <a:gd name="connsiteY5" fmla="*/ 0 h 233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24500" h="2336800">
                  <a:moveTo>
                    <a:pt x="0" y="2336800"/>
                  </a:moveTo>
                  <a:cubicBezTo>
                    <a:pt x="389467" y="2150533"/>
                    <a:pt x="620183" y="2173817"/>
                    <a:pt x="1003300" y="2165350"/>
                  </a:cubicBezTo>
                  <a:cubicBezTo>
                    <a:pt x="1589617" y="2125133"/>
                    <a:pt x="1953683" y="2142067"/>
                    <a:pt x="2419350" y="2012950"/>
                  </a:cubicBezTo>
                  <a:cubicBezTo>
                    <a:pt x="3122083" y="1758950"/>
                    <a:pt x="3856567" y="1504950"/>
                    <a:pt x="4552950" y="1123950"/>
                  </a:cubicBezTo>
                  <a:cubicBezTo>
                    <a:pt x="4853517" y="975783"/>
                    <a:pt x="5103283" y="706967"/>
                    <a:pt x="5321300" y="336550"/>
                  </a:cubicBezTo>
                  <a:lnTo>
                    <a:pt x="5524500" y="0"/>
                  </a:lnTo>
                </a:path>
              </a:pathLst>
            </a:custGeom>
            <a:noFill/>
            <a:ln w="25400"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187" name="任意多边形 5">
              <a:extLst>
                <a:ext uri="{FF2B5EF4-FFF2-40B4-BE49-F238E27FC236}">
                  <a16:creationId xmlns:a16="http://schemas.microsoft.com/office/drawing/2014/main" xmlns="" id="{D340B5B9-4D32-56E1-C398-1AFDEDF61235}"/>
                </a:ext>
              </a:extLst>
            </p:cNvPr>
            <p:cNvSpPr/>
            <p:nvPr/>
          </p:nvSpPr>
          <p:spPr>
            <a:xfrm>
              <a:off x="4025363" y="10912812"/>
              <a:ext cx="3529806" cy="2827337"/>
            </a:xfrm>
            <a:custGeom>
              <a:avLst/>
              <a:gdLst>
                <a:gd name="connsiteX0" fmla="*/ 0 w 3632200"/>
                <a:gd name="connsiteY0" fmla="*/ 0 h 3022600"/>
                <a:gd name="connsiteX1" fmla="*/ 901700 w 3632200"/>
                <a:gd name="connsiteY1" fmla="*/ 571500 h 3022600"/>
                <a:gd name="connsiteX2" fmla="*/ 1752600 w 3632200"/>
                <a:gd name="connsiteY2" fmla="*/ 1244600 h 3022600"/>
                <a:gd name="connsiteX3" fmla="*/ 2616200 w 3632200"/>
                <a:gd name="connsiteY3" fmla="*/ 1689100 h 3022600"/>
                <a:gd name="connsiteX4" fmla="*/ 3492500 w 3632200"/>
                <a:gd name="connsiteY4" fmla="*/ 2743200 h 3022600"/>
                <a:gd name="connsiteX5" fmla="*/ 3632200 w 3632200"/>
                <a:gd name="connsiteY5" fmla="*/ 3022600 h 3022600"/>
                <a:gd name="connsiteX0" fmla="*/ 0 w 3638550"/>
                <a:gd name="connsiteY0" fmla="*/ 0 h 3035300"/>
                <a:gd name="connsiteX1" fmla="*/ 908050 w 3638550"/>
                <a:gd name="connsiteY1" fmla="*/ 584200 h 3035300"/>
                <a:gd name="connsiteX2" fmla="*/ 1758950 w 3638550"/>
                <a:gd name="connsiteY2" fmla="*/ 1257300 h 3035300"/>
                <a:gd name="connsiteX3" fmla="*/ 2622550 w 3638550"/>
                <a:gd name="connsiteY3" fmla="*/ 170180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908050 w 3638550"/>
                <a:gd name="connsiteY1" fmla="*/ 584200 h 3035300"/>
                <a:gd name="connsiteX2" fmla="*/ 1758950 w 3638550"/>
                <a:gd name="connsiteY2" fmla="*/ 1257300 h 3035300"/>
                <a:gd name="connsiteX3" fmla="*/ 2622550 w 3638550"/>
                <a:gd name="connsiteY3" fmla="*/ 170180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908050 w 3638550"/>
                <a:gd name="connsiteY1" fmla="*/ 584200 h 3035300"/>
                <a:gd name="connsiteX2" fmla="*/ 1758950 w 3638550"/>
                <a:gd name="connsiteY2" fmla="*/ 1257300 h 3035300"/>
                <a:gd name="connsiteX3" fmla="*/ 2622550 w 3638550"/>
                <a:gd name="connsiteY3" fmla="*/ 170180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914400 w 3638550"/>
                <a:gd name="connsiteY1" fmla="*/ 546100 h 3035300"/>
                <a:gd name="connsiteX2" fmla="*/ 1758950 w 3638550"/>
                <a:gd name="connsiteY2" fmla="*/ 1257300 h 3035300"/>
                <a:gd name="connsiteX3" fmla="*/ 2622550 w 3638550"/>
                <a:gd name="connsiteY3" fmla="*/ 170180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914400 w 3638550"/>
                <a:gd name="connsiteY1" fmla="*/ 546100 h 3035300"/>
                <a:gd name="connsiteX2" fmla="*/ 1758950 w 3638550"/>
                <a:gd name="connsiteY2" fmla="*/ 1257300 h 3035300"/>
                <a:gd name="connsiteX3" fmla="*/ 2622550 w 3638550"/>
                <a:gd name="connsiteY3" fmla="*/ 170180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914400 w 3638550"/>
                <a:gd name="connsiteY1" fmla="*/ 546100 h 3035300"/>
                <a:gd name="connsiteX2" fmla="*/ 1758950 w 3638550"/>
                <a:gd name="connsiteY2" fmla="*/ 1257300 h 3035300"/>
                <a:gd name="connsiteX3" fmla="*/ 2622550 w 3638550"/>
                <a:gd name="connsiteY3" fmla="*/ 170180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914400 w 3638550"/>
                <a:gd name="connsiteY1" fmla="*/ 546100 h 3035300"/>
                <a:gd name="connsiteX2" fmla="*/ 1758950 w 3638550"/>
                <a:gd name="connsiteY2" fmla="*/ 1257300 h 3035300"/>
                <a:gd name="connsiteX3" fmla="*/ 2622550 w 3638550"/>
                <a:gd name="connsiteY3" fmla="*/ 170180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914400 w 3638550"/>
                <a:gd name="connsiteY1" fmla="*/ 546100 h 3035300"/>
                <a:gd name="connsiteX2" fmla="*/ 1854200 w 3638550"/>
                <a:gd name="connsiteY2" fmla="*/ 1263650 h 3035300"/>
                <a:gd name="connsiteX3" fmla="*/ 2622550 w 3638550"/>
                <a:gd name="connsiteY3" fmla="*/ 170180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914400 w 3638550"/>
                <a:gd name="connsiteY1" fmla="*/ 546100 h 3035300"/>
                <a:gd name="connsiteX2" fmla="*/ 1854200 w 3638550"/>
                <a:gd name="connsiteY2" fmla="*/ 1263650 h 3035300"/>
                <a:gd name="connsiteX3" fmla="*/ 2622550 w 3638550"/>
                <a:gd name="connsiteY3" fmla="*/ 170180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914400 w 3638550"/>
                <a:gd name="connsiteY1" fmla="*/ 546100 h 3035300"/>
                <a:gd name="connsiteX2" fmla="*/ 1854200 w 3638550"/>
                <a:gd name="connsiteY2" fmla="*/ 1263650 h 3035300"/>
                <a:gd name="connsiteX3" fmla="*/ 2622550 w 3638550"/>
                <a:gd name="connsiteY3" fmla="*/ 170180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41400 w 3638550"/>
                <a:gd name="connsiteY1" fmla="*/ 641350 h 3035300"/>
                <a:gd name="connsiteX2" fmla="*/ 1854200 w 3638550"/>
                <a:gd name="connsiteY2" fmla="*/ 1263650 h 3035300"/>
                <a:gd name="connsiteX3" fmla="*/ 2622550 w 3638550"/>
                <a:gd name="connsiteY3" fmla="*/ 170180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03300 w 3638550"/>
                <a:gd name="connsiteY1" fmla="*/ 647700 h 3035300"/>
                <a:gd name="connsiteX2" fmla="*/ 1854200 w 3638550"/>
                <a:gd name="connsiteY2" fmla="*/ 1263650 h 3035300"/>
                <a:gd name="connsiteX3" fmla="*/ 2622550 w 3638550"/>
                <a:gd name="connsiteY3" fmla="*/ 170180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03300 w 3638550"/>
                <a:gd name="connsiteY1" fmla="*/ 647700 h 3035300"/>
                <a:gd name="connsiteX2" fmla="*/ 1854200 w 3638550"/>
                <a:gd name="connsiteY2" fmla="*/ 1263650 h 3035300"/>
                <a:gd name="connsiteX3" fmla="*/ 2622550 w 3638550"/>
                <a:gd name="connsiteY3" fmla="*/ 170180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03300 w 3638550"/>
                <a:gd name="connsiteY1" fmla="*/ 647700 h 3035300"/>
                <a:gd name="connsiteX2" fmla="*/ 1955800 w 3638550"/>
                <a:gd name="connsiteY2" fmla="*/ 1339850 h 3035300"/>
                <a:gd name="connsiteX3" fmla="*/ 2622550 w 3638550"/>
                <a:gd name="connsiteY3" fmla="*/ 170180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03300 w 3638550"/>
                <a:gd name="connsiteY1" fmla="*/ 647700 h 3035300"/>
                <a:gd name="connsiteX2" fmla="*/ 1955800 w 3638550"/>
                <a:gd name="connsiteY2" fmla="*/ 1339850 h 3035300"/>
                <a:gd name="connsiteX3" fmla="*/ 2622550 w 3638550"/>
                <a:gd name="connsiteY3" fmla="*/ 170180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03300 w 3638550"/>
                <a:gd name="connsiteY1" fmla="*/ 647700 h 3035300"/>
                <a:gd name="connsiteX2" fmla="*/ 1955800 w 3638550"/>
                <a:gd name="connsiteY2" fmla="*/ 1339850 h 3035300"/>
                <a:gd name="connsiteX3" fmla="*/ 2622550 w 3638550"/>
                <a:gd name="connsiteY3" fmla="*/ 170180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03300 w 3638550"/>
                <a:gd name="connsiteY1" fmla="*/ 647700 h 3035300"/>
                <a:gd name="connsiteX2" fmla="*/ 1955800 w 3638550"/>
                <a:gd name="connsiteY2" fmla="*/ 1339850 h 3035300"/>
                <a:gd name="connsiteX3" fmla="*/ 2622550 w 3638550"/>
                <a:gd name="connsiteY3" fmla="*/ 170180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03300 w 3638550"/>
                <a:gd name="connsiteY1" fmla="*/ 647700 h 3035300"/>
                <a:gd name="connsiteX2" fmla="*/ 1955800 w 3638550"/>
                <a:gd name="connsiteY2" fmla="*/ 1339850 h 3035300"/>
                <a:gd name="connsiteX3" fmla="*/ 2711450 w 3638550"/>
                <a:gd name="connsiteY3" fmla="*/ 170180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03300 w 3638550"/>
                <a:gd name="connsiteY1" fmla="*/ 647700 h 3035300"/>
                <a:gd name="connsiteX2" fmla="*/ 1955800 w 3638550"/>
                <a:gd name="connsiteY2" fmla="*/ 1339850 h 3035300"/>
                <a:gd name="connsiteX3" fmla="*/ 2711450 w 3638550"/>
                <a:gd name="connsiteY3" fmla="*/ 170180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03300 w 3638550"/>
                <a:gd name="connsiteY1" fmla="*/ 647700 h 3035300"/>
                <a:gd name="connsiteX2" fmla="*/ 1955800 w 3638550"/>
                <a:gd name="connsiteY2" fmla="*/ 1339850 h 3035300"/>
                <a:gd name="connsiteX3" fmla="*/ 2711450 w 3638550"/>
                <a:gd name="connsiteY3" fmla="*/ 172085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03300 w 3638550"/>
                <a:gd name="connsiteY1" fmla="*/ 647700 h 3035300"/>
                <a:gd name="connsiteX2" fmla="*/ 1955800 w 3638550"/>
                <a:gd name="connsiteY2" fmla="*/ 1339850 h 3035300"/>
                <a:gd name="connsiteX3" fmla="*/ 2711450 w 3638550"/>
                <a:gd name="connsiteY3" fmla="*/ 172085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03300 w 3638550"/>
                <a:gd name="connsiteY1" fmla="*/ 647700 h 3035300"/>
                <a:gd name="connsiteX2" fmla="*/ 1955800 w 3638550"/>
                <a:gd name="connsiteY2" fmla="*/ 1339850 h 3035300"/>
                <a:gd name="connsiteX3" fmla="*/ 2711450 w 3638550"/>
                <a:gd name="connsiteY3" fmla="*/ 172085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03300 w 3638550"/>
                <a:gd name="connsiteY1" fmla="*/ 647700 h 3035300"/>
                <a:gd name="connsiteX2" fmla="*/ 1955800 w 3638550"/>
                <a:gd name="connsiteY2" fmla="*/ 1320800 h 3035300"/>
                <a:gd name="connsiteX3" fmla="*/ 2711450 w 3638550"/>
                <a:gd name="connsiteY3" fmla="*/ 172085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03300 w 3638550"/>
                <a:gd name="connsiteY1" fmla="*/ 647700 h 3035300"/>
                <a:gd name="connsiteX2" fmla="*/ 1955800 w 3638550"/>
                <a:gd name="connsiteY2" fmla="*/ 1320800 h 3035300"/>
                <a:gd name="connsiteX3" fmla="*/ 2711450 w 3638550"/>
                <a:gd name="connsiteY3" fmla="*/ 172085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03300 w 3638550"/>
                <a:gd name="connsiteY1" fmla="*/ 647700 h 3035300"/>
                <a:gd name="connsiteX2" fmla="*/ 1955800 w 3638550"/>
                <a:gd name="connsiteY2" fmla="*/ 1320800 h 3035300"/>
                <a:gd name="connsiteX3" fmla="*/ 2813050 w 3638550"/>
                <a:gd name="connsiteY3" fmla="*/ 182245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03300 w 3638550"/>
                <a:gd name="connsiteY1" fmla="*/ 647700 h 3035300"/>
                <a:gd name="connsiteX2" fmla="*/ 1955800 w 3638550"/>
                <a:gd name="connsiteY2" fmla="*/ 1320800 h 3035300"/>
                <a:gd name="connsiteX3" fmla="*/ 2813050 w 3638550"/>
                <a:gd name="connsiteY3" fmla="*/ 182245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03300 w 3638550"/>
                <a:gd name="connsiteY1" fmla="*/ 647700 h 3035300"/>
                <a:gd name="connsiteX2" fmla="*/ 1955800 w 3638550"/>
                <a:gd name="connsiteY2" fmla="*/ 1320800 h 3035300"/>
                <a:gd name="connsiteX3" fmla="*/ 2813050 w 3638550"/>
                <a:gd name="connsiteY3" fmla="*/ 182245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03300 w 3638550"/>
                <a:gd name="connsiteY1" fmla="*/ 647700 h 3035300"/>
                <a:gd name="connsiteX2" fmla="*/ 1911350 w 3638550"/>
                <a:gd name="connsiteY2" fmla="*/ 1320800 h 3035300"/>
                <a:gd name="connsiteX3" fmla="*/ 2813050 w 3638550"/>
                <a:gd name="connsiteY3" fmla="*/ 182245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03300 w 3638550"/>
                <a:gd name="connsiteY1" fmla="*/ 647700 h 3035300"/>
                <a:gd name="connsiteX2" fmla="*/ 1911350 w 3638550"/>
                <a:gd name="connsiteY2" fmla="*/ 1320800 h 3035300"/>
                <a:gd name="connsiteX3" fmla="*/ 2813050 w 3638550"/>
                <a:gd name="connsiteY3" fmla="*/ 182245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03300 w 3638550"/>
                <a:gd name="connsiteY1" fmla="*/ 647700 h 3035300"/>
                <a:gd name="connsiteX2" fmla="*/ 1911350 w 3638550"/>
                <a:gd name="connsiteY2" fmla="*/ 1320800 h 3035300"/>
                <a:gd name="connsiteX3" fmla="*/ 2813050 w 3638550"/>
                <a:gd name="connsiteY3" fmla="*/ 182245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03300 w 3638550"/>
                <a:gd name="connsiteY1" fmla="*/ 647700 h 3035300"/>
                <a:gd name="connsiteX2" fmla="*/ 1911350 w 3638550"/>
                <a:gd name="connsiteY2" fmla="*/ 1320800 h 3035300"/>
                <a:gd name="connsiteX3" fmla="*/ 2813050 w 3638550"/>
                <a:gd name="connsiteY3" fmla="*/ 182245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638550"/>
                <a:gd name="connsiteY0" fmla="*/ 0 h 3035300"/>
                <a:gd name="connsiteX1" fmla="*/ 1003300 w 3638550"/>
                <a:gd name="connsiteY1" fmla="*/ 647700 h 3035300"/>
                <a:gd name="connsiteX2" fmla="*/ 1911350 w 3638550"/>
                <a:gd name="connsiteY2" fmla="*/ 1320800 h 3035300"/>
                <a:gd name="connsiteX3" fmla="*/ 2813050 w 3638550"/>
                <a:gd name="connsiteY3" fmla="*/ 1822450 h 3035300"/>
                <a:gd name="connsiteX4" fmla="*/ 3498850 w 3638550"/>
                <a:gd name="connsiteY4" fmla="*/ 2755900 h 3035300"/>
                <a:gd name="connsiteX5" fmla="*/ 3638550 w 3638550"/>
                <a:gd name="connsiteY5" fmla="*/ 3035300 h 3035300"/>
                <a:gd name="connsiteX0" fmla="*/ 0 w 3498850"/>
                <a:gd name="connsiteY0" fmla="*/ 0 h 2755900"/>
                <a:gd name="connsiteX1" fmla="*/ 1003300 w 3498850"/>
                <a:gd name="connsiteY1" fmla="*/ 647700 h 2755900"/>
                <a:gd name="connsiteX2" fmla="*/ 1911350 w 3498850"/>
                <a:gd name="connsiteY2" fmla="*/ 1320800 h 2755900"/>
                <a:gd name="connsiteX3" fmla="*/ 2813050 w 3498850"/>
                <a:gd name="connsiteY3" fmla="*/ 1822450 h 2755900"/>
                <a:gd name="connsiteX4" fmla="*/ 3498850 w 3498850"/>
                <a:gd name="connsiteY4" fmla="*/ 2755900 h 2755900"/>
                <a:gd name="connsiteX0" fmla="*/ 0 w 3529806"/>
                <a:gd name="connsiteY0" fmla="*/ 0 h 2827337"/>
                <a:gd name="connsiteX1" fmla="*/ 1003300 w 3529806"/>
                <a:gd name="connsiteY1" fmla="*/ 647700 h 2827337"/>
                <a:gd name="connsiteX2" fmla="*/ 1911350 w 3529806"/>
                <a:gd name="connsiteY2" fmla="*/ 1320800 h 2827337"/>
                <a:gd name="connsiteX3" fmla="*/ 2813050 w 3529806"/>
                <a:gd name="connsiteY3" fmla="*/ 1822450 h 2827337"/>
                <a:gd name="connsiteX4" fmla="*/ 3529806 w 3529806"/>
                <a:gd name="connsiteY4" fmla="*/ 2827337 h 282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9806" h="2827337">
                  <a:moveTo>
                    <a:pt x="0" y="0"/>
                  </a:moveTo>
                  <a:cubicBezTo>
                    <a:pt x="524933" y="296333"/>
                    <a:pt x="814917" y="395817"/>
                    <a:pt x="1003300" y="647700"/>
                  </a:cubicBezTo>
                  <a:cubicBezTo>
                    <a:pt x="1284817" y="1049867"/>
                    <a:pt x="1572683" y="1198033"/>
                    <a:pt x="1911350" y="1320800"/>
                  </a:cubicBezTo>
                  <a:cubicBezTo>
                    <a:pt x="2184400" y="1409700"/>
                    <a:pt x="2457450" y="1568450"/>
                    <a:pt x="2813050" y="1822450"/>
                  </a:cubicBezTo>
                  <a:cubicBezTo>
                    <a:pt x="3202517" y="2091267"/>
                    <a:pt x="3273689" y="2285470"/>
                    <a:pt x="3529806" y="2827337"/>
                  </a:cubicBezTo>
                </a:path>
              </a:pathLst>
            </a:custGeom>
            <a:noFill/>
            <a:ln w="25400"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188" name="文本框 1">
              <a:extLst>
                <a:ext uri="{FF2B5EF4-FFF2-40B4-BE49-F238E27FC236}">
                  <a16:creationId xmlns:a16="http://schemas.microsoft.com/office/drawing/2014/main" xmlns="" id="{10FB54BF-7C97-CA45-CE99-8A70404E355E}"/>
                </a:ext>
              </a:extLst>
            </p:cNvPr>
            <p:cNvSpPr txBox="1"/>
            <p:nvPr/>
          </p:nvSpPr>
          <p:spPr>
            <a:xfrm rot="20235418">
              <a:off x="1520173" y="12141797"/>
              <a:ext cx="213149" cy="7102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defRPr sz="1400" b="0" i="1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dist"/>
              <a:r>
                <a:rPr lang="zh-CN" altLang="en-US" sz="600" dirty="0"/>
                <a:t>秦淮河</a:t>
              </a:r>
            </a:p>
          </p:txBody>
        </p:sp>
        <p:sp>
          <p:nvSpPr>
            <p:cNvPr id="189" name="任意多边形 196">
              <a:extLst>
                <a:ext uri="{FF2B5EF4-FFF2-40B4-BE49-F238E27FC236}">
                  <a16:creationId xmlns:a16="http://schemas.microsoft.com/office/drawing/2014/main" xmlns="" id="{9341E4B2-29B6-AB87-DDD2-F3DF2E4B3D83}"/>
                </a:ext>
              </a:extLst>
            </p:cNvPr>
            <p:cNvSpPr/>
            <p:nvPr/>
          </p:nvSpPr>
          <p:spPr>
            <a:xfrm>
              <a:off x="1136783" y="9224263"/>
              <a:ext cx="1577306" cy="1787181"/>
            </a:xfrm>
            <a:custGeom>
              <a:avLst/>
              <a:gdLst>
                <a:gd name="connsiteX0" fmla="*/ 0 w 1638300"/>
                <a:gd name="connsiteY0" fmla="*/ 404813 h 1833563"/>
                <a:gd name="connsiteX1" fmla="*/ 1100137 w 1638300"/>
                <a:gd name="connsiteY1" fmla="*/ 0 h 1833563"/>
                <a:gd name="connsiteX2" fmla="*/ 1638300 w 1638300"/>
                <a:gd name="connsiteY2" fmla="*/ 1481138 h 1833563"/>
                <a:gd name="connsiteX3" fmla="*/ 566737 w 1638300"/>
                <a:gd name="connsiteY3" fmla="*/ 1833563 h 1833563"/>
                <a:gd name="connsiteX4" fmla="*/ 19050 w 1638300"/>
                <a:gd name="connsiteY4" fmla="*/ 709613 h 1833563"/>
                <a:gd name="connsiteX5" fmla="*/ 0 w 1638300"/>
                <a:gd name="connsiteY5" fmla="*/ 404813 h 1833563"/>
                <a:gd name="connsiteX0" fmla="*/ 0 w 1633537"/>
                <a:gd name="connsiteY0" fmla="*/ 400050 h 1833563"/>
                <a:gd name="connsiteX1" fmla="*/ 1095374 w 1633537"/>
                <a:gd name="connsiteY1" fmla="*/ 0 h 1833563"/>
                <a:gd name="connsiteX2" fmla="*/ 1633537 w 1633537"/>
                <a:gd name="connsiteY2" fmla="*/ 1481138 h 1833563"/>
                <a:gd name="connsiteX3" fmla="*/ 561974 w 1633537"/>
                <a:gd name="connsiteY3" fmla="*/ 1833563 h 1833563"/>
                <a:gd name="connsiteX4" fmla="*/ 14287 w 1633537"/>
                <a:gd name="connsiteY4" fmla="*/ 709613 h 1833563"/>
                <a:gd name="connsiteX5" fmla="*/ 0 w 1633537"/>
                <a:gd name="connsiteY5" fmla="*/ 400050 h 1833563"/>
                <a:gd name="connsiteX0" fmla="*/ 0 w 1633537"/>
                <a:gd name="connsiteY0" fmla="*/ 400050 h 1833563"/>
                <a:gd name="connsiteX1" fmla="*/ 1071562 w 1633537"/>
                <a:gd name="connsiteY1" fmla="*/ 0 h 1833563"/>
                <a:gd name="connsiteX2" fmla="*/ 1633537 w 1633537"/>
                <a:gd name="connsiteY2" fmla="*/ 1481138 h 1833563"/>
                <a:gd name="connsiteX3" fmla="*/ 561974 w 1633537"/>
                <a:gd name="connsiteY3" fmla="*/ 1833563 h 1833563"/>
                <a:gd name="connsiteX4" fmla="*/ 14287 w 1633537"/>
                <a:gd name="connsiteY4" fmla="*/ 709613 h 1833563"/>
                <a:gd name="connsiteX5" fmla="*/ 0 w 1633537"/>
                <a:gd name="connsiteY5" fmla="*/ 400050 h 1833563"/>
                <a:gd name="connsiteX0" fmla="*/ 0 w 1633537"/>
                <a:gd name="connsiteY0" fmla="*/ 400050 h 1828800"/>
                <a:gd name="connsiteX1" fmla="*/ 1071562 w 1633537"/>
                <a:gd name="connsiteY1" fmla="*/ 0 h 1828800"/>
                <a:gd name="connsiteX2" fmla="*/ 1633537 w 1633537"/>
                <a:gd name="connsiteY2" fmla="*/ 1481138 h 1828800"/>
                <a:gd name="connsiteX3" fmla="*/ 533399 w 1633537"/>
                <a:gd name="connsiteY3" fmla="*/ 1828800 h 1828800"/>
                <a:gd name="connsiteX4" fmla="*/ 14287 w 1633537"/>
                <a:gd name="connsiteY4" fmla="*/ 709613 h 1828800"/>
                <a:gd name="connsiteX5" fmla="*/ 0 w 1633537"/>
                <a:gd name="connsiteY5" fmla="*/ 400050 h 1828800"/>
                <a:gd name="connsiteX0" fmla="*/ 12019 w 1645556"/>
                <a:gd name="connsiteY0" fmla="*/ 400050 h 1828800"/>
                <a:gd name="connsiteX1" fmla="*/ 1083581 w 1645556"/>
                <a:gd name="connsiteY1" fmla="*/ 0 h 1828800"/>
                <a:gd name="connsiteX2" fmla="*/ 1645556 w 1645556"/>
                <a:gd name="connsiteY2" fmla="*/ 1481138 h 1828800"/>
                <a:gd name="connsiteX3" fmla="*/ 545418 w 1645556"/>
                <a:gd name="connsiteY3" fmla="*/ 1828800 h 1828800"/>
                <a:gd name="connsiteX4" fmla="*/ 26306 w 1645556"/>
                <a:gd name="connsiteY4" fmla="*/ 709613 h 1828800"/>
                <a:gd name="connsiteX5" fmla="*/ 12019 w 1645556"/>
                <a:gd name="connsiteY5" fmla="*/ 400050 h 1828800"/>
                <a:gd name="connsiteX0" fmla="*/ 23244 w 1656781"/>
                <a:gd name="connsiteY0" fmla="*/ 400050 h 1828800"/>
                <a:gd name="connsiteX1" fmla="*/ 1094806 w 1656781"/>
                <a:gd name="connsiteY1" fmla="*/ 0 h 1828800"/>
                <a:gd name="connsiteX2" fmla="*/ 1656781 w 1656781"/>
                <a:gd name="connsiteY2" fmla="*/ 1481138 h 1828800"/>
                <a:gd name="connsiteX3" fmla="*/ 556643 w 1656781"/>
                <a:gd name="connsiteY3" fmla="*/ 1828800 h 1828800"/>
                <a:gd name="connsiteX4" fmla="*/ 37531 w 1656781"/>
                <a:gd name="connsiteY4" fmla="*/ 709613 h 1828800"/>
                <a:gd name="connsiteX5" fmla="*/ 23244 w 1656781"/>
                <a:gd name="connsiteY5" fmla="*/ 400050 h 1828800"/>
                <a:gd name="connsiteX0" fmla="*/ 17376 w 1665201"/>
                <a:gd name="connsiteY0" fmla="*/ 400050 h 1828800"/>
                <a:gd name="connsiteX1" fmla="*/ 1103226 w 1665201"/>
                <a:gd name="connsiteY1" fmla="*/ 0 h 1828800"/>
                <a:gd name="connsiteX2" fmla="*/ 1665201 w 1665201"/>
                <a:gd name="connsiteY2" fmla="*/ 1481138 h 1828800"/>
                <a:gd name="connsiteX3" fmla="*/ 565063 w 1665201"/>
                <a:gd name="connsiteY3" fmla="*/ 1828800 h 1828800"/>
                <a:gd name="connsiteX4" fmla="*/ 45951 w 1665201"/>
                <a:gd name="connsiteY4" fmla="*/ 709613 h 1828800"/>
                <a:gd name="connsiteX5" fmla="*/ 17376 w 1665201"/>
                <a:gd name="connsiteY5" fmla="*/ 400050 h 1828800"/>
                <a:gd name="connsiteX0" fmla="*/ 21076 w 1659376"/>
                <a:gd name="connsiteY0" fmla="*/ 400050 h 1828800"/>
                <a:gd name="connsiteX1" fmla="*/ 1097401 w 1659376"/>
                <a:gd name="connsiteY1" fmla="*/ 0 h 1828800"/>
                <a:gd name="connsiteX2" fmla="*/ 1659376 w 1659376"/>
                <a:gd name="connsiteY2" fmla="*/ 1481138 h 1828800"/>
                <a:gd name="connsiteX3" fmla="*/ 559238 w 1659376"/>
                <a:gd name="connsiteY3" fmla="*/ 1828800 h 1828800"/>
                <a:gd name="connsiteX4" fmla="*/ 40126 w 1659376"/>
                <a:gd name="connsiteY4" fmla="*/ 709613 h 1828800"/>
                <a:gd name="connsiteX5" fmla="*/ 21076 w 1659376"/>
                <a:gd name="connsiteY5" fmla="*/ 400050 h 1828800"/>
                <a:gd name="connsiteX0" fmla="*/ 21076 w 1659376"/>
                <a:gd name="connsiteY0" fmla="*/ 395288 h 1824038"/>
                <a:gd name="connsiteX1" fmla="*/ 1111689 w 1659376"/>
                <a:gd name="connsiteY1" fmla="*/ 0 h 1824038"/>
                <a:gd name="connsiteX2" fmla="*/ 1659376 w 1659376"/>
                <a:gd name="connsiteY2" fmla="*/ 1476376 h 1824038"/>
                <a:gd name="connsiteX3" fmla="*/ 559238 w 1659376"/>
                <a:gd name="connsiteY3" fmla="*/ 1824038 h 1824038"/>
                <a:gd name="connsiteX4" fmla="*/ 40126 w 1659376"/>
                <a:gd name="connsiteY4" fmla="*/ 704851 h 1824038"/>
                <a:gd name="connsiteX5" fmla="*/ 21076 w 1659376"/>
                <a:gd name="connsiteY5" fmla="*/ 395288 h 1824038"/>
                <a:gd name="connsiteX0" fmla="*/ 21076 w 1649851"/>
                <a:gd name="connsiteY0" fmla="*/ 395288 h 1824038"/>
                <a:gd name="connsiteX1" fmla="*/ 1111689 w 1649851"/>
                <a:gd name="connsiteY1" fmla="*/ 0 h 1824038"/>
                <a:gd name="connsiteX2" fmla="*/ 1649851 w 1649851"/>
                <a:gd name="connsiteY2" fmla="*/ 1476376 h 1824038"/>
                <a:gd name="connsiteX3" fmla="*/ 559238 w 1649851"/>
                <a:gd name="connsiteY3" fmla="*/ 1824038 h 1824038"/>
                <a:gd name="connsiteX4" fmla="*/ 40126 w 1649851"/>
                <a:gd name="connsiteY4" fmla="*/ 704851 h 1824038"/>
                <a:gd name="connsiteX5" fmla="*/ 21076 w 1649851"/>
                <a:gd name="connsiteY5" fmla="*/ 395288 h 1824038"/>
                <a:gd name="connsiteX0" fmla="*/ 4439 w 1633214"/>
                <a:gd name="connsiteY0" fmla="*/ 395288 h 1824038"/>
                <a:gd name="connsiteX1" fmla="*/ 1095052 w 1633214"/>
                <a:gd name="connsiteY1" fmla="*/ 0 h 1824038"/>
                <a:gd name="connsiteX2" fmla="*/ 1633214 w 1633214"/>
                <a:gd name="connsiteY2" fmla="*/ 1476376 h 1824038"/>
                <a:gd name="connsiteX3" fmla="*/ 542601 w 1633214"/>
                <a:gd name="connsiteY3" fmla="*/ 1824038 h 1824038"/>
                <a:gd name="connsiteX4" fmla="*/ 145007 w 1633214"/>
                <a:gd name="connsiteY4" fmla="*/ 972191 h 1824038"/>
                <a:gd name="connsiteX5" fmla="*/ 4439 w 1633214"/>
                <a:gd name="connsiteY5" fmla="*/ 395288 h 1824038"/>
                <a:gd name="connsiteX0" fmla="*/ 5363 w 1609835"/>
                <a:gd name="connsiteY0" fmla="*/ 366124 h 1824038"/>
                <a:gd name="connsiteX1" fmla="*/ 1071673 w 1609835"/>
                <a:gd name="connsiteY1" fmla="*/ 0 h 1824038"/>
                <a:gd name="connsiteX2" fmla="*/ 1609835 w 1609835"/>
                <a:gd name="connsiteY2" fmla="*/ 1476376 h 1824038"/>
                <a:gd name="connsiteX3" fmla="*/ 519222 w 1609835"/>
                <a:gd name="connsiteY3" fmla="*/ 1824038 h 1824038"/>
                <a:gd name="connsiteX4" fmla="*/ 121628 w 1609835"/>
                <a:gd name="connsiteY4" fmla="*/ 972191 h 1824038"/>
                <a:gd name="connsiteX5" fmla="*/ 5363 w 1609835"/>
                <a:gd name="connsiteY5" fmla="*/ 366124 h 182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9835" h="1824038">
                  <a:moveTo>
                    <a:pt x="5363" y="366124"/>
                  </a:moveTo>
                  <a:lnTo>
                    <a:pt x="1071673" y="0"/>
                  </a:lnTo>
                  <a:lnTo>
                    <a:pt x="1609835" y="1476376"/>
                  </a:lnTo>
                  <a:lnTo>
                    <a:pt x="519222" y="1824038"/>
                  </a:lnTo>
                  <a:lnTo>
                    <a:pt x="121628" y="972191"/>
                  </a:lnTo>
                  <a:cubicBezTo>
                    <a:pt x="69241" y="854716"/>
                    <a:pt x="-23213" y="459787"/>
                    <a:pt x="5363" y="366124"/>
                  </a:cubicBezTo>
                  <a:close/>
                </a:path>
              </a:pathLst>
            </a:custGeom>
            <a:noFill/>
            <a:ln w="25400">
              <a:solidFill>
                <a:srgbClr val="FF0000"/>
              </a:solidFill>
              <a:prstDash val="sysDash"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0" name="组合 189">
              <a:extLst>
                <a:ext uri="{FF2B5EF4-FFF2-40B4-BE49-F238E27FC236}">
                  <a16:creationId xmlns:a16="http://schemas.microsoft.com/office/drawing/2014/main" xmlns="" id="{5CF330FD-9C19-F8A5-2571-618AE9DB9D73}"/>
                </a:ext>
              </a:extLst>
            </p:cNvPr>
            <p:cNvGrpSpPr/>
            <p:nvPr/>
          </p:nvGrpSpPr>
          <p:grpSpPr>
            <a:xfrm>
              <a:off x="-634673" y="6709386"/>
              <a:ext cx="7521990" cy="6474559"/>
              <a:chOff x="6738214" y="419374"/>
              <a:chExt cx="7521990" cy="6474559"/>
            </a:xfrm>
          </p:grpSpPr>
          <p:sp>
            <p:nvSpPr>
              <p:cNvPr id="191" name="文本框 1">
                <a:extLst>
                  <a:ext uri="{FF2B5EF4-FFF2-40B4-BE49-F238E27FC236}">
                    <a16:creationId xmlns:a16="http://schemas.microsoft.com/office/drawing/2014/main" xmlns="" id="{005EA095-61CF-16FA-8E3B-3511F58F7602}"/>
                  </a:ext>
                </a:extLst>
              </p:cNvPr>
              <p:cNvSpPr txBox="1"/>
              <p:nvPr/>
            </p:nvSpPr>
            <p:spPr>
              <a:xfrm rot="20343083">
                <a:off x="8561718" y="3624080"/>
                <a:ext cx="236757" cy="820446"/>
              </a:xfrm>
              <a:prstGeom prst="rect">
                <a:avLst/>
              </a:prstGeom>
              <a:noFill/>
            </p:spPr>
            <p:txBody>
              <a:bodyPr vert="eaVert" wrap="square" lIns="0" tIns="0" rIns="0" bIns="0" rtlCol="0">
                <a:spAutoFit/>
              </a:bodyPr>
              <a:lstStyle>
                <a:defPPr>
                  <a:defRPr lang="zh-CN"/>
                </a:defPPr>
                <a:lvl1pPr algn="dist">
                  <a:defRPr sz="1200" b="1">
                    <a:effectLst>
                      <a:glow rad="101600">
                        <a:schemeClr val="bg1"/>
                      </a:glow>
                    </a:effectLst>
                  </a:defRPr>
                </a:lvl1pPr>
              </a:lstStyle>
              <a:p>
                <a:r>
                  <a:rPr lang="zh-CN" altLang="en-US" sz="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竹山路</a:t>
                </a:r>
              </a:p>
            </p:txBody>
          </p:sp>
          <p:sp>
            <p:nvSpPr>
              <p:cNvPr id="192" name="文本框 1">
                <a:extLst>
                  <a:ext uri="{FF2B5EF4-FFF2-40B4-BE49-F238E27FC236}">
                    <a16:creationId xmlns:a16="http://schemas.microsoft.com/office/drawing/2014/main" xmlns="" id="{6C645855-0B94-2557-84AF-25D9E47BE93F}"/>
                  </a:ext>
                </a:extLst>
              </p:cNvPr>
              <p:cNvSpPr txBox="1"/>
              <p:nvPr/>
            </p:nvSpPr>
            <p:spPr>
              <a:xfrm rot="21167984">
                <a:off x="10499213" y="1250410"/>
                <a:ext cx="947029" cy="914856"/>
              </a:xfrm>
              <a:prstGeom prst="rect">
                <a:avLst/>
              </a:prstGeom>
              <a:noFill/>
            </p:spPr>
            <p:txBody>
              <a:bodyPr vert="eaVert" wrap="square" lIns="0" tIns="0" rIns="0" bIns="0" rtlCol="0">
                <a:spAutoFit/>
              </a:bodyPr>
              <a:lstStyle>
                <a:defPPr>
                  <a:defRPr lang="zh-CN"/>
                </a:defPPr>
                <a:lvl1pPr algn="dist">
                  <a:defRPr sz="1200" b="1">
                    <a:effectLst>
                      <a:glow rad="101600">
                        <a:schemeClr val="bg1"/>
                      </a:glow>
                    </a:effectLst>
                  </a:defRPr>
                </a:lvl1pPr>
              </a:lstStyle>
              <a:p>
                <a:r>
                  <a:rPr lang="zh-CN" altLang="en-US" sz="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天印大道</a:t>
                </a:r>
              </a:p>
            </p:txBody>
          </p:sp>
          <p:sp>
            <p:nvSpPr>
              <p:cNvPr id="193" name="文本框 1">
                <a:extLst>
                  <a:ext uri="{FF2B5EF4-FFF2-40B4-BE49-F238E27FC236}">
                    <a16:creationId xmlns:a16="http://schemas.microsoft.com/office/drawing/2014/main" xmlns="" id="{C5A4403F-BDF3-66C1-628E-1F9B9A4BBB45}"/>
                  </a:ext>
                </a:extLst>
              </p:cNvPr>
              <p:cNvSpPr txBox="1"/>
              <p:nvPr/>
            </p:nvSpPr>
            <p:spPr>
              <a:xfrm rot="1501856">
                <a:off x="13807496" y="419374"/>
                <a:ext cx="236757" cy="1303181"/>
              </a:xfrm>
              <a:prstGeom prst="rect">
                <a:avLst/>
              </a:prstGeom>
              <a:noFill/>
            </p:spPr>
            <p:txBody>
              <a:bodyPr vert="eaVert" wrap="square" lIns="0" tIns="0" rIns="0" bIns="0" rtlCol="0">
                <a:spAutoFit/>
              </a:bodyPr>
              <a:lstStyle>
                <a:defPPr>
                  <a:defRPr lang="zh-CN"/>
                </a:defPPr>
                <a:lvl1pPr algn="dist">
                  <a:defRPr sz="1200" b="1">
                    <a:effectLst>
                      <a:glow rad="101600">
                        <a:schemeClr val="bg1"/>
                      </a:glow>
                    </a:effectLst>
                  </a:defRPr>
                </a:lvl1pPr>
              </a:lstStyle>
              <a:p>
                <a:r>
                  <a:rPr lang="zh-CN" altLang="en-US" sz="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南京绕城高速</a:t>
                </a:r>
              </a:p>
            </p:txBody>
          </p:sp>
          <p:sp>
            <p:nvSpPr>
              <p:cNvPr id="194" name="文本框 1">
                <a:extLst>
                  <a:ext uri="{FF2B5EF4-FFF2-40B4-BE49-F238E27FC236}">
                    <a16:creationId xmlns:a16="http://schemas.microsoft.com/office/drawing/2014/main" xmlns="" id="{45519B31-1BC6-0AEA-3BAB-F5E1783B6D1B}"/>
                  </a:ext>
                </a:extLst>
              </p:cNvPr>
              <p:cNvSpPr txBox="1"/>
              <p:nvPr/>
            </p:nvSpPr>
            <p:spPr>
              <a:xfrm rot="20637301">
                <a:off x="9232127" y="2685941"/>
                <a:ext cx="923433" cy="236757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>
                <a:defPPr>
                  <a:defRPr lang="zh-CN"/>
                </a:defPPr>
                <a:lvl1pPr algn="dist">
                  <a:defRPr sz="1200" b="1">
                    <a:effectLst>
                      <a:glow rad="76200">
                        <a:schemeClr val="bg1"/>
                      </a:glow>
                    </a:effectLst>
                  </a:defRPr>
                </a:lvl1pPr>
              </a:lstStyle>
              <a:p>
                <a:r>
                  <a:rPr lang="zh-CN" altLang="en-US" sz="600" dirty="0">
                    <a:effectLst>
                      <a:glow rad="101600">
                        <a:schemeClr val="bg1"/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天元东路</a:t>
                </a:r>
              </a:p>
            </p:txBody>
          </p:sp>
          <p:sp>
            <p:nvSpPr>
              <p:cNvPr id="195" name="文本框 1">
                <a:extLst>
                  <a:ext uri="{FF2B5EF4-FFF2-40B4-BE49-F238E27FC236}">
                    <a16:creationId xmlns:a16="http://schemas.microsoft.com/office/drawing/2014/main" xmlns="" id="{0DDD0FC1-2C75-0236-B78D-66FE7CEC165C}"/>
                  </a:ext>
                </a:extLst>
              </p:cNvPr>
              <p:cNvSpPr txBox="1"/>
              <p:nvPr/>
            </p:nvSpPr>
            <p:spPr>
              <a:xfrm rot="21320199">
                <a:off x="6738214" y="6657176"/>
                <a:ext cx="923433" cy="236757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>
                <a:defPPr>
                  <a:defRPr lang="zh-CN"/>
                </a:defPPr>
                <a:lvl1pPr algn="dist">
                  <a:defRPr sz="1200" b="1">
                    <a:effectLst>
                      <a:glow rad="76200">
                        <a:schemeClr val="bg1"/>
                      </a:glow>
                    </a:effectLst>
                  </a:defRPr>
                </a:lvl1pPr>
              </a:lstStyle>
              <a:p>
                <a:r>
                  <a:rPr lang="zh-CN" altLang="en-US" sz="600" dirty="0">
                    <a:effectLst>
                      <a:glow rad="101600">
                        <a:schemeClr val="bg1"/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诚信大道</a:t>
                </a:r>
              </a:p>
            </p:txBody>
          </p:sp>
          <p:sp>
            <p:nvSpPr>
              <p:cNvPr id="196" name="文本框 1">
                <a:extLst>
                  <a:ext uri="{FF2B5EF4-FFF2-40B4-BE49-F238E27FC236}">
                    <a16:creationId xmlns:a16="http://schemas.microsoft.com/office/drawing/2014/main" xmlns="" id="{972229D1-0700-DF53-B351-EB0758612505}"/>
                  </a:ext>
                </a:extLst>
              </p:cNvPr>
              <p:cNvSpPr txBox="1"/>
              <p:nvPr/>
            </p:nvSpPr>
            <p:spPr>
              <a:xfrm rot="1787558">
                <a:off x="13336771" y="6041678"/>
                <a:ext cx="923433" cy="236757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>
                <a:defPPr>
                  <a:defRPr lang="zh-CN"/>
                </a:defPPr>
                <a:lvl1pPr algn="dist">
                  <a:defRPr sz="1200" b="1">
                    <a:effectLst>
                      <a:glow rad="76200">
                        <a:schemeClr val="bg1"/>
                      </a:glow>
                    </a:effectLst>
                  </a:defRPr>
                </a:lvl1pPr>
              </a:lstStyle>
              <a:p>
                <a:r>
                  <a:rPr lang="zh-CN" altLang="en-US" sz="600" dirty="0">
                    <a:effectLst>
                      <a:glow rad="101600">
                        <a:schemeClr val="bg1"/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弘景大道</a:t>
                </a:r>
              </a:p>
            </p:txBody>
          </p:sp>
        </p:grpSp>
        <p:grpSp>
          <p:nvGrpSpPr>
            <p:cNvPr id="197" name="组合 196">
              <a:extLst>
                <a:ext uri="{FF2B5EF4-FFF2-40B4-BE49-F238E27FC236}">
                  <a16:creationId xmlns:a16="http://schemas.microsoft.com/office/drawing/2014/main" xmlns="" id="{A2321202-F27A-1732-739F-2C86ED1C20C3}"/>
                </a:ext>
              </a:extLst>
            </p:cNvPr>
            <p:cNvGrpSpPr/>
            <p:nvPr/>
          </p:nvGrpSpPr>
          <p:grpSpPr>
            <a:xfrm>
              <a:off x="1406846" y="9521011"/>
              <a:ext cx="1155241" cy="1454668"/>
              <a:chOff x="8779733" y="3230999"/>
              <a:chExt cx="1155241" cy="1454668"/>
            </a:xfrm>
          </p:grpSpPr>
          <p:sp>
            <p:nvSpPr>
              <p:cNvPr id="198" name="文本框 1">
                <a:extLst>
                  <a:ext uri="{FF2B5EF4-FFF2-40B4-BE49-F238E27FC236}">
                    <a16:creationId xmlns:a16="http://schemas.microsoft.com/office/drawing/2014/main" xmlns="" id="{AD32F66C-F001-036F-BF76-BC9F0335086C}"/>
                  </a:ext>
                </a:extLst>
              </p:cNvPr>
              <p:cNvSpPr txBox="1"/>
              <p:nvPr/>
            </p:nvSpPr>
            <p:spPr>
              <a:xfrm rot="20334327">
                <a:off x="9678743" y="3230999"/>
                <a:ext cx="236757" cy="609013"/>
              </a:xfrm>
              <a:prstGeom prst="rect">
                <a:avLst/>
              </a:prstGeom>
              <a:noFill/>
            </p:spPr>
            <p:txBody>
              <a:bodyPr vert="eaVert" wrap="square" lIns="0" tIns="0" rIns="0" bIns="0" rtlCol="0">
                <a:spAutoFit/>
              </a:bodyPr>
              <a:lstStyle>
                <a:defPPr>
                  <a:defRPr lang="zh-CN"/>
                </a:defPPr>
                <a:lvl1pPr algn="dist">
                  <a:defRPr sz="1200" b="1">
                    <a:effectLst>
                      <a:glow rad="76200">
                        <a:schemeClr val="bg1"/>
                      </a:glow>
                    </a:effectLst>
                  </a:defRPr>
                </a:lvl1pPr>
              </a:lstStyle>
              <a:p>
                <a:r>
                  <a:rPr lang="zh-CN" altLang="en-US" sz="600" dirty="0">
                    <a:effectLst>
                      <a:glow rad="101600">
                        <a:schemeClr val="bg1"/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开源路</a:t>
                </a:r>
              </a:p>
            </p:txBody>
          </p:sp>
          <p:sp>
            <p:nvSpPr>
              <p:cNvPr id="199" name="文本框 1">
                <a:extLst>
                  <a:ext uri="{FF2B5EF4-FFF2-40B4-BE49-F238E27FC236}">
                    <a16:creationId xmlns:a16="http://schemas.microsoft.com/office/drawing/2014/main" xmlns="" id="{385D8AC4-0B6D-AAB3-40D1-B5BED4352929}"/>
                  </a:ext>
                </a:extLst>
              </p:cNvPr>
              <p:cNvSpPr txBox="1"/>
              <p:nvPr/>
            </p:nvSpPr>
            <p:spPr>
              <a:xfrm rot="20463419">
                <a:off x="9159006" y="4448910"/>
                <a:ext cx="775968" cy="236757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>
                <a:defPPr>
                  <a:defRPr lang="zh-CN"/>
                </a:defPPr>
                <a:lvl1pPr algn="dist">
                  <a:defRPr sz="1200" b="1">
                    <a:effectLst>
                      <a:glow rad="76200">
                        <a:schemeClr val="bg1"/>
                      </a:glow>
                    </a:effectLst>
                  </a:defRPr>
                </a:lvl1pPr>
              </a:lstStyle>
              <a:p>
                <a:r>
                  <a:rPr lang="zh-CN" altLang="en-US" sz="600" dirty="0">
                    <a:effectLst>
                      <a:glow rad="101600">
                        <a:schemeClr val="bg1"/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科宁路</a:t>
                </a:r>
              </a:p>
            </p:txBody>
          </p:sp>
          <p:sp>
            <p:nvSpPr>
              <p:cNvPr id="200" name="文本框 1" hidden="1">
                <a:extLst>
                  <a:ext uri="{FF2B5EF4-FFF2-40B4-BE49-F238E27FC236}">
                    <a16:creationId xmlns:a16="http://schemas.microsoft.com/office/drawing/2014/main" xmlns="" id="{5F6A98F2-43FE-5D15-ED67-07AC905FC132}"/>
                  </a:ext>
                </a:extLst>
              </p:cNvPr>
              <p:cNvSpPr txBox="1"/>
              <p:nvPr/>
            </p:nvSpPr>
            <p:spPr>
              <a:xfrm rot="20334327">
                <a:off x="9154061" y="3469750"/>
                <a:ext cx="307777" cy="457005"/>
              </a:xfrm>
              <a:prstGeom prst="rect">
                <a:avLst/>
              </a:prstGeom>
              <a:noFill/>
            </p:spPr>
            <p:txBody>
              <a:bodyPr vert="eaVert" wrap="square" lIns="0" tIns="0" rIns="0" bIns="0" rtlCol="0">
                <a:spAutoFit/>
              </a:bodyPr>
              <a:lstStyle>
                <a:defPPr>
                  <a:defRPr lang="zh-CN"/>
                </a:defPPr>
                <a:lvl1pPr algn="dist">
                  <a:defRPr sz="1200" b="1">
                    <a:effectLst>
                      <a:glow rad="76200">
                        <a:schemeClr val="bg1"/>
                      </a:glow>
                    </a:effectLst>
                  </a:defRPr>
                </a:lvl1pPr>
              </a:lstStyle>
              <a:p>
                <a:r>
                  <a:rPr lang="zh-CN" altLang="en-US" sz="1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兴民南路</a:t>
                </a:r>
              </a:p>
            </p:txBody>
          </p:sp>
          <p:sp>
            <p:nvSpPr>
              <p:cNvPr id="201" name="文本框 1" hidden="1">
                <a:extLst>
                  <a:ext uri="{FF2B5EF4-FFF2-40B4-BE49-F238E27FC236}">
                    <a16:creationId xmlns:a16="http://schemas.microsoft.com/office/drawing/2014/main" xmlns="" id="{6915A15C-D654-644F-DF65-A6C90F92F218}"/>
                  </a:ext>
                </a:extLst>
              </p:cNvPr>
              <p:cNvSpPr txBox="1"/>
              <p:nvPr/>
            </p:nvSpPr>
            <p:spPr>
              <a:xfrm rot="20551319">
                <a:off x="8913664" y="4046465"/>
                <a:ext cx="390501" cy="153888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>
                <a:defPPr>
                  <a:defRPr lang="zh-CN"/>
                </a:defPPr>
                <a:lvl1pPr algn="dist">
                  <a:defRPr sz="1200" b="1">
                    <a:effectLst>
                      <a:glow rad="76200">
                        <a:schemeClr val="bg1"/>
                      </a:glow>
                    </a:effectLst>
                  </a:defRPr>
                </a:lvl1pPr>
              </a:lstStyle>
              <a:p>
                <a:r>
                  <a:rPr lang="zh-CN" altLang="en-US" sz="1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科建路</a:t>
                </a:r>
              </a:p>
            </p:txBody>
          </p:sp>
          <p:sp>
            <p:nvSpPr>
              <p:cNvPr id="202" name="文本框 1" hidden="1">
                <a:extLst>
                  <a:ext uri="{FF2B5EF4-FFF2-40B4-BE49-F238E27FC236}">
                    <a16:creationId xmlns:a16="http://schemas.microsoft.com/office/drawing/2014/main" xmlns="" id="{BA3EF870-98AB-998F-72A6-A359076D9D93}"/>
                  </a:ext>
                </a:extLst>
              </p:cNvPr>
              <p:cNvSpPr txBox="1"/>
              <p:nvPr/>
            </p:nvSpPr>
            <p:spPr>
              <a:xfrm rot="20334327">
                <a:off x="8779733" y="3250392"/>
                <a:ext cx="153888" cy="457005"/>
              </a:xfrm>
              <a:prstGeom prst="rect">
                <a:avLst/>
              </a:prstGeom>
              <a:noFill/>
            </p:spPr>
            <p:txBody>
              <a:bodyPr vert="eaVert" wrap="square" lIns="0" tIns="0" rIns="0" bIns="0" rtlCol="0">
                <a:spAutoFit/>
              </a:bodyPr>
              <a:lstStyle>
                <a:defPPr>
                  <a:defRPr lang="zh-CN"/>
                </a:defPPr>
                <a:lvl1pPr algn="dist">
                  <a:defRPr sz="1200" b="1">
                    <a:effectLst>
                      <a:glow rad="76200">
                        <a:schemeClr val="bg1"/>
                      </a:glow>
                    </a:effectLst>
                  </a:defRPr>
                </a:lvl1pPr>
              </a:lstStyle>
              <a:p>
                <a:r>
                  <a:rPr lang="zh-CN" altLang="en-US" sz="1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营宁路</a:t>
                </a:r>
              </a:p>
            </p:txBody>
          </p:sp>
        </p:grpSp>
      </p:grpSp>
      <p:sp>
        <p:nvSpPr>
          <p:cNvPr id="203" name="文本框 17"/>
          <p:cNvSpPr txBox="1">
            <a:spLocks noChangeArrowheads="1"/>
          </p:cNvSpPr>
          <p:nvPr/>
        </p:nvSpPr>
        <p:spPr bwMode="auto">
          <a:xfrm>
            <a:off x="2690547" y="8024722"/>
            <a:ext cx="8723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NJNBd060</a:t>
            </a:r>
          </a:p>
          <a:p>
            <a:pPr algn="ctr"/>
            <a:r>
              <a:rPr lang="zh-CN" altLang="en-US" sz="1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控规单元</a:t>
            </a:r>
            <a:endParaRPr lang="zh-CN" altLang="en-US" sz="1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" name="任意多边形 203"/>
          <p:cNvSpPr/>
          <p:nvPr/>
        </p:nvSpPr>
        <p:spPr>
          <a:xfrm flipV="1">
            <a:off x="2545699" y="7994559"/>
            <a:ext cx="979488" cy="393700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9675" h="257175">
                <a:moveTo>
                  <a:pt x="0" y="257175"/>
                </a:moveTo>
                <a:lnTo>
                  <a:pt x="257175" y="0"/>
                </a:lnTo>
                <a:lnTo>
                  <a:pt x="1209675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205" name="文本框 22"/>
          <p:cNvSpPr txBox="1">
            <a:spLocks noChangeArrowheads="1"/>
          </p:cNvSpPr>
          <p:nvPr/>
        </p:nvSpPr>
        <p:spPr bwMode="auto">
          <a:xfrm>
            <a:off x="589002" y="5879119"/>
            <a:ext cx="12096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NJNBd060—04</a:t>
            </a:r>
          </a:p>
          <a:p>
            <a:pPr algn="ctr" eaLnBrk="0" hangingPunct="0"/>
            <a:r>
              <a:rPr lang="zh-CN" altLang="en-US" sz="1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管理单元图则</a:t>
            </a:r>
          </a:p>
        </p:txBody>
      </p:sp>
      <p:sp>
        <p:nvSpPr>
          <p:cNvPr id="206" name="任意多边形 35"/>
          <p:cNvSpPr/>
          <p:nvPr/>
        </p:nvSpPr>
        <p:spPr>
          <a:xfrm flipH="1">
            <a:off x="720954" y="6261512"/>
            <a:ext cx="1117824" cy="298224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9675" h="257175">
                <a:moveTo>
                  <a:pt x="0" y="257175"/>
                </a:moveTo>
                <a:lnTo>
                  <a:pt x="257175" y="0"/>
                </a:lnTo>
                <a:lnTo>
                  <a:pt x="1209675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06" name="矩形 105"/>
          <p:cNvSpPr/>
          <p:nvPr/>
        </p:nvSpPr>
        <p:spPr>
          <a:xfrm>
            <a:off x="641349" y="5319350"/>
            <a:ext cx="3681847" cy="4072661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任意多边形 196">
            <a:extLst>
              <a:ext uri="{FF2B5EF4-FFF2-40B4-BE49-F238E27FC236}">
                <a16:creationId xmlns:a16="http://schemas.microsoft.com/office/drawing/2014/main" xmlns="" id="{9341E4B2-29B6-AB87-DDD2-F3DF2E4B3D83}"/>
              </a:ext>
            </a:extLst>
          </p:cNvPr>
          <p:cNvSpPr/>
          <p:nvPr/>
        </p:nvSpPr>
        <p:spPr>
          <a:xfrm>
            <a:off x="8969749" y="2753279"/>
            <a:ext cx="5304090" cy="5871445"/>
          </a:xfrm>
          <a:custGeom>
            <a:avLst/>
            <a:gdLst>
              <a:gd name="connsiteX0" fmla="*/ 0 w 1638300"/>
              <a:gd name="connsiteY0" fmla="*/ 404813 h 1833563"/>
              <a:gd name="connsiteX1" fmla="*/ 1100137 w 1638300"/>
              <a:gd name="connsiteY1" fmla="*/ 0 h 1833563"/>
              <a:gd name="connsiteX2" fmla="*/ 1638300 w 1638300"/>
              <a:gd name="connsiteY2" fmla="*/ 1481138 h 1833563"/>
              <a:gd name="connsiteX3" fmla="*/ 566737 w 1638300"/>
              <a:gd name="connsiteY3" fmla="*/ 1833563 h 1833563"/>
              <a:gd name="connsiteX4" fmla="*/ 19050 w 1638300"/>
              <a:gd name="connsiteY4" fmla="*/ 709613 h 1833563"/>
              <a:gd name="connsiteX5" fmla="*/ 0 w 1638300"/>
              <a:gd name="connsiteY5" fmla="*/ 404813 h 1833563"/>
              <a:gd name="connsiteX0" fmla="*/ 0 w 1633537"/>
              <a:gd name="connsiteY0" fmla="*/ 400050 h 1833563"/>
              <a:gd name="connsiteX1" fmla="*/ 1095374 w 1633537"/>
              <a:gd name="connsiteY1" fmla="*/ 0 h 1833563"/>
              <a:gd name="connsiteX2" fmla="*/ 1633537 w 1633537"/>
              <a:gd name="connsiteY2" fmla="*/ 1481138 h 1833563"/>
              <a:gd name="connsiteX3" fmla="*/ 561974 w 1633537"/>
              <a:gd name="connsiteY3" fmla="*/ 1833563 h 1833563"/>
              <a:gd name="connsiteX4" fmla="*/ 14287 w 1633537"/>
              <a:gd name="connsiteY4" fmla="*/ 709613 h 1833563"/>
              <a:gd name="connsiteX5" fmla="*/ 0 w 1633537"/>
              <a:gd name="connsiteY5" fmla="*/ 400050 h 1833563"/>
              <a:gd name="connsiteX0" fmla="*/ 0 w 1633537"/>
              <a:gd name="connsiteY0" fmla="*/ 400050 h 1833563"/>
              <a:gd name="connsiteX1" fmla="*/ 1071562 w 1633537"/>
              <a:gd name="connsiteY1" fmla="*/ 0 h 1833563"/>
              <a:gd name="connsiteX2" fmla="*/ 1633537 w 1633537"/>
              <a:gd name="connsiteY2" fmla="*/ 1481138 h 1833563"/>
              <a:gd name="connsiteX3" fmla="*/ 561974 w 1633537"/>
              <a:gd name="connsiteY3" fmla="*/ 1833563 h 1833563"/>
              <a:gd name="connsiteX4" fmla="*/ 14287 w 1633537"/>
              <a:gd name="connsiteY4" fmla="*/ 709613 h 1833563"/>
              <a:gd name="connsiteX5" fmla="*/ 0 w 1633537"/>
              <a:gd name="connsiteY5" fmla="*/ 400050 h 1833563"/>
              <a:gd name="connsiteX0" fmla="*/ 0 w 1633537"/>
              <a:gd name="connsiteY0" fmla="*/ 400050 h 1828800"/>
              <a:gd name="connsiteX1" fmla="*/ 1071562 w 1633537"/>
              <a:gd name="connsiteY1" fmla="*/ 0 h 1828800"/>
              <a:gd name="connsiteX2" fmla="*/ 1633537 w 1633537"/>
              <a:gd name="connsiteY2" fmla="*/ 1481138 h 1828800"/>
              <a:gd name="connsiteX3" fmla="*/ 533399 w 1633537"/>
              <a:gd name="connsiteY3" fmla="*/ 1828800 h 1828800"/>
              <a:gd name="connsiteX4" fmla="*/ 14287 w 1633537"/>
              <a:gd name="connsiteY4" fmla="*/ 709613 h 1828800"/>
              <a:gd name="connsiteX5" fmla="*/ 0 w 1633537"/>
              <a:gd name="connsiteY5" fmla="*/ 400050 h 1828800"/>
              <a:gd name="connsiteX0" fmla="*/ 12019 w 1645556"/>
              <a:gd name="connsiteY0" fmla="*/ 400050 h 1828800"/>
              <a:gd name="connsiteX1" fmla="*/ 1083581 w 1645556"/>
              <a:gd name="connsiteY1" fmla="*/ 0 h 1828800"/>
              <a:gd name="connsiteX2" fmla="*/ 1645556 w 1645556"/>
              <a:gd name="connsiteY2" fmla="*/ 1481138 h 1828800"/>
              <a:gd name="connsiteX3" fmla="*/ 545418 w 1645556"/>
              <a:gd name="connsiteY3" fmla="*/ 1828800 h 1828800"/>
              <a:gd name="connsiteX4" fmla="*/ 26306 w 1645556"/>
              <a:gd name="connsiteY4" fmla="*/ 709613 h 1828800"/>
              <a:gd name="connsiteX5" fmla="*/ 12019 w 1645556"/>
              <a:gd name="connsiteY5" fmla="*/ 400050 h 1828800"/>
              <a:gd name="connsiteX0" fmla="*/ 23244 w 1656781"/>
              <a:gd name="connsiteY0" fmla="*/ 400050 h 1828800"/>
              <a:gd name="connsiteX1" fmla="*/ 1094806 w 1656781"/>
              <a:gd name="connsiteY1" fmla="*/ 0 h 1828800"/>
              <a:gd name="connsiteX2" fmla="*/ 1656781 w 1656781"/>
              <a:gd name="connsiteY2" fmla="*/ 1481138 h 1828800"/>
              <a:gd name="connsiteX3" fmla="*/ 556643 w 1656781"/>
              <a:gd name="connsiteY3" fmla="*/ 1828800 h 1828800"/>
              <a:gd name="connsiteX4" fmla="*/ 37531 w 1656781"/>
              <a:gd name="connsiteY4" fmla="*/ 709613 h 1828800"/>
              <a:gd name="connsiteX5" fmla="*/ 23244 w 1656781"/>
              <a:gd name="connsiteY5" fmla="*/ 400050 h 1828800"/>
              <a:gd name="connsiteX0" fmla="*/ 17376 w 1665201"/>
              <a:gd name="connsiteY0" fmla="*/ 400050 h 1828800"/>
              <a:gd name="connsiteX1" fmla="*/ 1103226 w 1665201"/>
              <a:gd name="connsiteY1" fmla="*/ 0 h 1828800"/>
              <a:gd name="connsiteX2" fmla="*/ 1665201 w 1665201"/>
              <a:gd name="connsiteY2" fmla="*/ 1481138 h 1828800"/>
              <a:gd name="connsiteX3" fmla="*/ 565063 w 1665201"/>
              <a:gd name="connsiteY3" fmla="*/ 1828800 h 1828800"/>
              <a:gd name="connsiteX4" fmla="*/ 45951 w 1665201"/>
              <a:gd name="connsiteY4" fmla="*/ 709613 h 1828800"/>
              <a:gd name="connsiteX5" fmla="*/ 17376 w 1665201"/>
              <a:gd name="connsiteY5" fmla="*/ 400050 h 1828800"/>
              <a:gd name="connsiteX0" fmla="*/ 21076 w 1659376"/>
              <a:gd name="connsiteY0" fmla="*/ 400050 h 1828800"/>
              <a:gd name="connsiteX1" fmla="*/ 1097401 w 1659376"/>
              <a:gd name="connsiteY1" fmla="*/ 0 h 1828800"/>
              <a:gd name="connsiteX2" fmla="*/ 1659376 w 1659376"/>
              <a:gd name="connsiteY2" fmla="*/ 1481138 h 1828800"/>
              <a:gd name="connsiteX3" fmla="*/ 559238 w 1659376"/>
              <a:gd name="connsiteY3" fmla="*/ 1828800 h 1828800"/>
              <a:gd name="connsiteX4" fmla="*/ 40126 w 1659376"/>
              <a:gd name="connsiteY4" fmla="*/ 709613 h 1828800"/>
              <a:gd name="connsiteX5" fmla="*/ 21076 w 1659376"/>
              <a:gd name="connsiteY5" fmla="*/ 400050 h 1828800"/>
              <a:gd name="connsiteX0" fmla="*/ 21076 w 1659376"/>
              <a:gd name="connsiteY0" fmla="*/ 395288 h 1824038"/>
              <a:gd name="connsiteX1" fmla="*/ 1111689 w 1659376"/>
              <a:gd name="connsiteY1" fmla="*/ 0 h 1824038"/>
              <a:gd name="connsiteX2" fmla="*/ 1659376 w 1659376"/>
              <a:gd name="connsiteY2" fmla="*/ 1476376 h 1824038"/>
              <a:gd name="connsiteX3" fmla="*/ 559238 w 1659376"/>
              <a:gd name="connsiteY3" fmla="*/ 1824038 h 1824038"/>
              <a:gd name="connsiteX4" fmla="*/ 40126 w 1659376"/>
              <a:gd name="connsiteY4" fmla="*/ 704851 h 1824038"/>
              <a:gd name="connsiteX5" fmla="*/ 21076 w 1659376"/>
              <a:gd name="connsiteY5" fmla="*/ 395288 h 1824038"/>
              <a:gd name="connsiteX0" fmla="*/ 21076 w 1649851"/>
              <a:gd name="connsiteY0" fmla="*/ 395288 h 1824038"/>
              <a:gd name="connsiteX1" fmla="*/ 1111689 w 1649851"/>
              <a:gd name="connsiteY1" fmla="*/ 0 h 1824038"/>
              <a:gd name="connsiteX2" fmla="*/ 1649851 w 1649851"/>
              <a:gd name="connsiteY2" fmla="*/ 1476376 h 1824038"/>
              <a:gd name="connsiteX3" fmla="*/ 559238 w 1649851"/>
              <a:gd name="connsiteY3" fmla="*/ 1824038 h 1824038"/>
              <a:gd name="connsiteX4" fmla="*/ 40126 w 1649851"/>
              <a:gd name="connsiteY4" fmla="*/ 704851 h 1824038"/>
              <a:gd name="connsiteX5" fmla="*/ 21076 w 1649851"/>
              <a:gd name="connsiteY5" fmla="*/ 395288 h 1824038"/>
              <a:gd name="connsiteX0" fmla="*/ 4439 w 1633214"/>
              <a:gd name="connsiteY0" fmla="*/ 395288 h 1824038"/>
              <a:gd name="connsiteX1" fmla="*/ 1095052 w 1633214"/>
              <a:gd name="connsiteY1" fmla="*/ 0 h 1824038"/>
              <a:gd name="connsiteX2" fmla="*/ 1633214 w 1633214"/>
              <a:gd name="connsiteY2" fmla="*/ 1476376 h 1824038"/>
              <a:gd name="connsiteX3" fmla="*/ 542601 w 1633214"/>
              <a:gd name="connsiteY3" fmla="*/ 1824038 h 1824038"/>
              <a:gd name="connsiteX4" fmla="*/ 145007 w 1633214"/>
              <a:gd name="connsiteY4" fmla="*/ 972191 h 1824038"/>
              <a:gd name="connsiteX5" fmla="*/ 4439 w 1633214"/>
              <a:gd name="connsiteY5" fmla="*/ 395288 h 1824038"/>
              <a:gd name="connsiteX0" fmla="*/ 5363 w 1609835"/>
              <a:gd name="connsiteY0" fmla="*/ 366124 h 1824038"/>
              <a:gd name="connsiteX1" fmla="*/ 1071673 w 1609835"/>
              <a:gd name="connsiteY1" fmla="*/ 0 h 1824038"/>
              <a:gd name="connsiteX2" fmla="*/ 1609835 w 1609835"/>
              <a:gd name="connsiteY2" fmla="*/ 1476376 h 1824038"/>
              <a:gd name="connsiteX3" fmla="*/ 519222 w 1609835"/>
              <a:gd name="connsiteY3" fmla="*/ 1824038 h 1824038"/>
              <a:gd name="connsiteX4" fmla="*/ 121628 w 1609835"/>
              <a:gd name="connsiteY4" fmla="*/ 972191 h 1824038"/>
              <a:gd name="connsiteX5" fmla="*/ 5363 w 1609835"/>
              <a:gd name="connsiteY5" fmla="*/ 366124 h 1824038"/>
              <a:gd name="connsiteX0" fmla="*/ 4114 w 1643914"/>
              <a:gd name="connsiteY0" fmla="*/ 385394 h 1824038"/>
              <a:gd name="connsiteX1" fmla="*/ 1105752 w 1643914"/>
              <a:gd name="connsiteY1" fmla="*/ 0 h 1824038"/>
              <a:gd name="connsiteX2" fmla="*/ 1643914 w 1643914"/>
              <a:gd name="connsiteY2" fmla="*/ 1476376 h 1824038"/>
              <a:gd name="connsiteX3" fmla="*/ 553301 w 1643914"/>
              <a:gd name="connsiteY3" fmla="*/ 1824038 h 1824038"/>
              <a:gd name="connsiteX4" fmla="*/ 155707 w 1643914"/>
              <a:gd name="connsiteY4" fmla="*/ 972191 h 1824038"/>
              <a:gd name="connsiteX5" fmla="*/ 4114 w 1643914"/>
              <a:gd name="connsiteY5" fmla="*/ 385394 h 1824038"/>
              <a:gd name="connsiteX0" fmla="*/ 4114 w 1643914"/>
              <a:gd name="connsiteY0" fmla="*/ 385394 h 1824038"/>
              <a:gd name="connsiteX1" fmla="*/ 1105752 w 1643914"/>
              <a:gd name="connsiteY1" fmla="*/ 0 h 1824038"/>
              <a:gd name="connsiteX2" fmla="*/ 1643914 w 1643914"/>
              <a:gd name="connsiteY2" fmla="*/ 1476376 h 1824038"/>
              <a:gd name="connsiteX3" fmla="*/ 553301 w 1643914"/>
              <a:gd name="connsiteY3" fmla="*/ 1824038 h 1824038"/>
              <a:gd name="connsiteX4" fmla="*/ 155707 w 1643914"/>
              <a:gd name="connsiteY4" fmla="*/ 972191 h 1824038"/>
              <a:gd name="connsiteX5" fmla="*/ 4114 w 1643914"/>
              <a:gd name="connsiteY5" fmla="*/ 385394 h 1824038"/>
              <a:gd name="connsiteX0" fmla="*/ 4114 w 1643914"/>
              <a:gd name="connsiteY0" fmla="*/ 385394 h 1819756"/>
              <a:gd name="connsiteX1" fmla="*/ 1105752 w 1643914"/>
              <a:gd name="connsiteY1" fmla="*/ 0 h 1819756"/>
              <a:gd name="connsiteX2" fmla="*/ 1643914 w 1643914"/>
              <a:gd name="connsiteY2" fmla="*/ 1476376 h 1819756"/>
              <a:gd name="connsiteX3" fmla="*/ 559724 w 1643914"/>
              <a:gd name="connsiteY3" fmla="*/ 1819756 h 1819756"/>
              <a:gd name="connsiteX4" fmla="*/ 155707 w 1643914"/>
              <a:gd name="connsiteY4" fmla="*/ 972191 h 1819756"/>
              <a:gd name="connsiteX5" fmla="*/ 4114 w 1643914"/>
              <a:gd name="connsiteY5" fmla="*/ 385394 h 1819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3914" h="1819756">
                <a:moveTo>
                  <a:pt x="4114" y="385394"/>
                </a:moveTo>
                <a:lnTo>
                  <a:pt x="1105752" y="0"/>
                </a:lnTo>
                <a:lnTo>
                  <a:pt x="1643914" y="1476376"/>
                </a:lnTo>
                <a:lnTo>
                  <a:pt x="559724" y="1819756"/>
                </a:lnTo>
                <a:lnTo>
                  <a:pt x="155707" y="972191"/>
                </a:lnTo>
                <a:cubicBezTo>
                  <a:pt x="103320" y="854716"/>
                  <a:pt x="-24462" y="681389"/>
                  <a:pt x="4114" y="385394"/>
                </a:cubicBezTo>
                <a:close/>
              </a:path>
            </a:pathLst>
          </a:custGeom>
          <a:noFill/>
          <a:ln w="508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08" name="文本框 117"/>
          <p:cNvSpPr txBox="1"/>
          <p:nvPr/>
        </p:nvSpPr>
        <p:spPr bwMode="auto">
          <a:xfrm rot="20431495">
            <a:off x="9979398" y="3290412"/>
            <a:ext cx="1143866" cy="264682"/>
          </a:xfrm>
          <a:prstGeom prst="rect">
            <a:avLst/>
          </a:prstGeom>
          <a:noFill/>
        </p:spPr>
        <p:txBody>
          <a:bodyPr/>
          <a:lstStyle>
            <a:defPPr>
              <a:defRPr lang="zh-CN"/>
            </a:defPPr>
            <a:lvl1pPr marL="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23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0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34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957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681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468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191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915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1200" b="1" noProof="1" smtClean="0">
                <a:effectLst>
                  <a:glow rad="1270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天元东路</a:t>
            </a:r>
            <a:endParaRPr lang="en-US" altLang="zh-CN" sz="1200" b="1" noProof="1" smtClean="0">
              <a:effectLst>
                <a:glow rad="1270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09" name="文本框 118"/>
          <p:cNvSpPr txBox="1"/>
          <p:nvPr/>
        </p:nvSpPr>
        <p:spPr bwMode="auto">
          <a:xfrm rot="20427149">
            <a:off x="12963327" y="3836384"/>
            <a:ext cx="379921" cy="1140112"/>
          </a:xfrm>
          <a:prstGeom prst="rect">
            <a:avLst/>
          </a:prstGeom>
          <a:noFill/>
        </p:spPr>
        <p:txBody>
          <a:bodyPr vert="eaVert"/>
          <a:lstStyle>
            <a:defPPr>
              <a:defRPr lang="zh-CN"/>
            </a:defPPr>
            <a:lvl1pPr marL="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23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0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34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957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681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468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191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915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1200" b="1" noProof="1" smtClean="0">
                <a:effectLst>
                  <a:glow rad="1270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开源路</a:t>
            </a:r>
            <a:endParaRPr lang="zh-CN" altLang="en-US" sz="1200" b="1" noProof="1">
              <a:effectLst>
                <a:glow rad="1270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10" name="文本框 118"/>
          <p:cNvSpPr txBox="1"/>
          <p:nvPr/>
        </p:nvSpPr>
        <p:spPr bwMode="auto">
          <a:xfrm rot="20202671">
            <a:off x="10116514" y="7081470"/>
            <a:ext cx="379921" cy="1140112"/>
          </a:xfrm>
          <a:prstGeom prst="rect">
            <a:avLst/>
          </a:prstGeom>
          <a:noFill/>
        </p:spPr>
        <p:txBody>
          <a:bodyPr vert="eaVert"/>
          <a:lstStyle>
            <a:defPPr>
              <a:defRPr lang="zh-CN"/>
            </a:defPPr>
            <a:lvl1pPr marL="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23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0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34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957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681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468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191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915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1200" b="1" noProof="1" smtClean="0">
                <a:effectLst>
                  <a:glow rad="1270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竹山路</a:t>
            </a:r>
            <a:endParaRPr lang="zh-CN" altLang="en-US" sz="1200" b="1" noProof="1">
              <a:effectLst>
                <a:glow rad="1270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11" name="文本框 117"/>
          <p:cNvSpPr txBox="1"/>
          <p:nvPr/>
        </p:nvSpPr>
        <p:spPr bwMode="auto">
          <a:xfrm rot="20601095">
            <a:off x="11819070" y="7978577"/>
            <a:ext cx="1143866" cy="264682"/>
          </a:xfrm>
          <a:prstGeom prst="rect">
            <a:avLst/>
          </a:prstGeom>
          <a:noFill/>
        </p:spPr>
        <p:txBody>
          <a:bodyPr/>
          <a:lstStyle>
            <a:defPPr>
              <a:defRPr lang="zh-CN"/>
            </a:defPPr>
            <a:lvl1pPr marL="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23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0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34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957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681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468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191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915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1200" b="1" noProof="1" smtClean="0">
                <a:effectLst>
                  <a:glow rad="1270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科宁路</a:t>
            </a:r>
            <a:endParaRPr lang="en-US" altLang="zh-CN" sz="1200" b="1" noProof="1" smtClean="0">
              <a:effectLst>
                <a:glow rad="1270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9444741" y="4979424"/>
            <a:ext cx="2252704" cy="1531892"/>
          </a:xfrm>
          <a:custGeom>
            <a:avLst/>
            <a:gdLst>
              <a:gd name="connsiteX0" fmla="*/ 19050 w 2063750"/>
              <a:gd name="connsiteY0" fmla="*/ 571500 h 1524000"/>
              <a:gd name="connsiteX1" fmla="*/ 1663700 w 2063750"/>
              <a:gd name="connsiteY1" fmla="*/ 0 h 1524000"/>
              <a:gd name="connsiteX2" fmla="*/ 2063750 w 2063750"/>
              <a:gd name="connsiteY2" fmla="*/ 1187450 h 1524000"/>
              <a:gd name="connsiteX3" fmla="*/ 1143000 w 2063750"/>
              <a:gd name="connsiteY3" fmla="*/ 1524000 h 1524000"/>
              <a:gd name="connsiteX4" fmla="*/ 889000 w 2063750"/>
              <a:gd name="connsiteY4" fmla="*/ 977900 h 1524000"/>
              <a:gd name="connsiteX5" fmla="*/ 317500 w 2063750"/>
              <a:gd name="connsiteY5" fmla="*/ 1200150 h 1524000"/>
              <a:gd name="connsiteX6" fmla="*/ 196850 w 2063750"/>
              <a:gd name="connsiteY6" fmla="*/ 1155700 h 1524000"/>
              <a:gd name="connsiteX7" fmla="*/ 0 w 2063750"/>
              <a:gd name="connsiteY7" fmla="*/ 679450 h 1524000"/>
              <a:gd name="connsiteX8" fmla="*/ 19050 w 2063750"/>
              <a:gd name="connsiteY8" fmla="*/ 571500 h 1524000"/>
              <a:gd name="connsiteX0" fmla="*/ 42863 w 2063750"/>
              <a:gd name="connsiteY0" fmla="*/ 576262 h 1524000"/>
              <a:gd name="connsiteX1" fmla="*/ 1663700 w 2063750"/>
              <a:gd name="connsiteY1" fmla="*/ 0 h 1524000"/>
              <a:gd name="connsiteX2" fmla="*/ 2063750 w 2063750"/>
              <a:gd name="connsiteY2" fmla="*/ 1187450 h 1524000"/>
              <a:gd name="connsiteX3" fmla="*/ 1143000 w 2063750"/>
              <a:gd name="connsiteY3" fmla="*/ 1524000 h 1524000"/>
              <a:gd name="connsiteX4" fmla="*/ 889000 w 2063750"/>
              <a:gd name="connsiteY4" fmla="*/ 977900 h 1524000"/>
              <a:gd name="connsiteX5" fmla="*/ 317500 w 2063750"/>
              <a:gd name="connsiteY5" fmla="*/ 1200150 h 1524000"/>
              <a:gd name="connsiteX6" fmla="*/ 196850 w 2063750"/>
              <a:gd name="connsiteY6" fmla="*/ 1155700 h 1524000"/>
              <a:gd name="connsiteX7" fmla="*/ 0 w 2063750"/>
              <a:gd name="connsiteY7" fmla="*/ 679450 h 1524000"/>
              <a:gd name="connsiteX8" fmla="*/ 42863 w 2063750"/>
              <a:gd name="connsiteY8" fmla="*/ 576262 h 1524000"/>
              <a:gd name="connsiteX0" fmla="*/ 42863 w 2063750"/>
              <a:gd name="connsiteY0" fmla="*/ 576262 h 1524000"/>
              <a:gd name="connsiteX1" fmla="*/ 1663700 w 2063750"/>
              <a:gd name="connsiteY1" fmla="*/ 0 h 1524000"/>
              <a:gd name="connsiteX2" fmla="*/ 2063750 w 2063750"/>
              <a:gd name="connsiteY2" fmla="*/ 1187450 h 1524000"/>
              <a:gd name="connsiteX3" fmla="*/ 1143000 w 2063750"/>
              <a:gd name="connsiteY3" fmla="*/ 1524000 h 1524000"/>
              <a:gd name="connsiteX4" fmla="*/ 889000 w 2063750"/>
              <a:gd name="connsiteY4" fmla="*/ 977900 h 1524000"/>
              <a:gd name="connsiteX5" fmla="*/ 317500 w 2063750"/>
              <a:gd name="connsiteY5" fmla="*/ 1200150 h 1524000"/>
              <a:gd name="connsiteX6" fmla="*/ 196850 w 2063750"/>
              <a:gd name="connsiteY6" fmla="*/ 1155700 h 1524000"/>
              <a:gd name="connsiteX7" fmla="*/ 0 w 2063750"/>
              <a:gd name="connsiteY7" fmla="*/ 679450 h 1524000"/>
              <a:gd name="connsiteX8" fmla="*/ 42863 w 2063750"/>
              <a:gd name="connsiteY8" fmla="*/ 576262 h 1524000"/>
              <a:gd name="connsiteX0" fmla="*/ 21117 w 2042004"/>
              <a:gd name="connsiteY0" fmla="*/ 576262 h 1524000"/>
              <a:gd name="connsiteX1" fmla="*/ 1641954 w 2042004"/>
              <a:gd name="connsiteY1" fmla="*/ 0 h 1524000"/>
              <a:gd name="connsiteX2" fmla="*/ 2042004 w 2042004"/>
              <a:gd name="connsiteY2" fmla="*/ 1187450 h 1524000"/>
              <a:gd name="connsiteX3" fmla="*/ 1121254 w 2042004"/>
              <a:gd name="connsiteY3" fmla="*/ 1524000 h 1524000"/>
              <a:gd name="connsiteX4" fmla="*/ 867254 w 2042004"/>
              <a:gd name="connsiteY4" fmla="*/ 977900 h 1524000"/>
              <a:gd name="connsiteX5" fmla="*/ 295754 w 2042004"/>
              <a:gd name="connsiteY5" fmla="*/ 1200150 h 1524000"/>
              <a:gd name="connsiteX6" fmla="*/ 175104 w 2042004"/>
              <a:gd name="connsiteY6" fmla="*/ 1155700 h 1524000"/>
              <a:gd name="connsiteX7" fmla="*/ 2067 w 2042004"/>
              <a:gd name="connsiteY7" fmla="*/ 688975 h 1524000"/>
              <a:gd name="connsiteX8" fmla="*/ 21117 w 2042004"/>
              <a:gd name="connsiteY8" fmla="*/ 576262 h 1524000"/>
              <a:gd name="connsiteX0" fmla="*/ 34047 w 2054934"/>
              <a:gd name="connsiteY0" fmla="*/ 576262 h 1524000"/>
              <a:gd name="connsiteX1" fmla="*/ 1654884 w 2054934"/>
              <a:gd name="connsiteY1" fmla="*/ 0 h 1524000"/>
              <a:gd name="connsiteX2" fmla="*/ 2054934 w 2054934"/>
              <a:gd name="connsiteY2" fmla="*/ 1187450 h 1524000"/>
              <a:gd name="connsiteX3" fmla="*/ 1134184 w 2054934"/>
              <a:gd name="connsiteY3" fmla="*/ 1524000 h 1524000"/>
              <a:gd name="connsiteX4" fmla="*/ 880184 w 2054934"/>
              <a:gd name="connsiteY4" fmla="*/ 977900 h 1524000"/>
              <a:gd name="connsiteX5" fmla="*/ 308684 w 2054934"/>
              <a:gd name="connsiteY5" fmla="*/ 1200150 h 1524000"/>
              <a:gd name="connsiteX6" fmla="*/ 188034 w 2054934"/>
              <a:gd name="connsiteY6" fmla="*/ 1155700 h 1524000"/>
              <a:gd name="connsiteX7" fmla="*/ 14997 w 2054934"/>
              <a:gd name="connsiteY7" fmla="*/ 688975 h 1524000"/>
              <a:gd name="connsiteX8" fmla="*/ 34047 w 2054934"/>
              <a:gd name="connsiteY8" fmla="*/ 576262 h 1524000"/>
              <a:gd name="connsiteX0" fmla="*/ 35508 w 2056395"/>
              <a:gd name="connsiteY0" fmla="*/ 576262 h 1524000"/>
              <a:gd name="connsiteX1" fmla="*/ 1656345 w 2056395"/>
              <a:gd name="connsiteY1" fmla="*/ 0 h 1524000"/>
              <a:gd name="connsiteX2" fmla="*/ 2056395 w 2056395"/>
              <a:gd name="connsiteY2" fmla="*/ 1187450 h 1524000"/>
              <a:gd name="connsiteX3" fmla="*/ 1135645 w 2056395"/>
              <a:gd name="connsiteY3" fmla="*/ 1524000 h 1524000"/>
              <a:gd name="connsiteX4" fmla="*/ 881645 w 2056395"/>
              <a:gd name="connsiteY4" fmla="*/ 977900 h 1524000"/>
              <a:gd name="connsiteX5" fmla="*/ 310145 w 2056395"/>
              <a:gd name="connsiteY5" fmla="*/ 1200150 h 1524000"/>
              <a:gd name="connsiteX6" fmla="*/ 189495 w 2056395"/>
              <a:gd name="connsiteY6" fmla="*/ 1155700 h 1524000"/>
              <a:gd name="connsiteX7" fmla="*/ 14076 w 2056395"/>
              <a:gd name="connsiteY7" fmla="*/ 698500 h 1524000"/>
              <a:gd name="connsiteX8" fmla="*/ 35508 w 2056395"/>
              <a:gd name="connsiteY8" fmla="*/ 576262 h 1524000"/>
              <a:gd name="connsiteX0" fmla="*/ 35508 w 2056395"/>
              <a:gd name="connsiteY0" fmla="*/ 576262 h 1524000"/>
              <a:gd name="connsiteX1" fmla="*/ 1656345 w 2056395"/>
              <a:gd name="connsiteY1" fmla="*/ 0 h 1524000"/>
              <a:gd name="connsiteX2" fmla="*/ 2056395 w 2056395"/>
              <a:gd name="connsiteY2" fmla="*/ 1187450 h 1524000"/>
              <a:gd name="connsiteX3" fmla="*/ 1135645 w 2056395"/>
              <a:gd name="connsiteY3" fmla="*/ 1524000 h 1524000"/>
              <a:gd name="connsiteX4" fmla="*/ 881645 w 2056395"/>
              <a:gd name="connsiteY4" fmla="*/ 977900 h 1524000"/>
              <a:gd name="connsiteX5" fmla="*/ 310145 w 2056395"/>
              <a:gd name="connsiteY5" fmla="*/ 1200150 h 1524000"/>
              <a:gd name="connsiteX6" fmla="*/ 222833 w 2056395"/>
              <a:gd name="connsiteY6" fmla="*/ 1155700 h 1524000"/>
              <a:gd name="connsiteX7" fmla="*/ 14076 w 2056395"/>
              <a:gd name="connsiteY7" fmla="*/ 698500 h 1524000"/>
              <a:gd name="connsiteX8" fmla="*/ 35508 w 2056395"/>
              <a:gd name="connsiteY8" fmla="*/ 576262 h 1524000"/>
              <a:gd name="connsiteX0" fmla="*/ 35508 w 2056395"/>
              <a:gd name="connsiteY0" fmla="*/ 576262 h 1524000"/>
              <a:gd name="connsiteX1" fmla="*/ 1656345 w 2056395"/>
              <a:gd name="connsiteY1" fmla="*/ 0 h 1524000"/>
              <a:gd name="connsiteX2" fmla="*/ 2056395 w 2056395"/>
              <a:gd name="connsiteY2" fmla="*/ 1187450 h 1524000"/>
              <a:gd name="connsiteX3" fmla="*/ 1135645 w 2056395"/>
              <a:gd name="connsiteY3" fmla="*/ 1524000 h 1524000"/>
              <a:gd name="connsiteX4" fmla="*/ 881645 w 2056395"/>
              <a:gd name="connsiteY4" fmla="*/ 977900 h 1524000"/>
              <a:gd name="connsiteX5" fmla="*/ 307764 w 2056395"/>
              <a:gd name="connsiteY5" fmla="*/ 1190625 h 1524000"/>
              <a:gd name="connsiteX6" fmla="*/ 222833 w 2056395"/>
              <a:gd name="connsiteY6" fmla="*/ 1155700 h 1524000"/>
              <a:gd name="connsiteX7" fmla="*/ 14076 w 2056395"/>
              <a:gd name="connsiteY7" fmla="*/ 698500 h 1524000"/>
              <a:gd name="connsiteX8" fmla="*/ 35508 w 2056395"/>
              <a:gd name="connsiteY8" fmla="*/ 576262 h 1524000"/>
              <a:gd name="connsiteX0" fmla="*/ 35508 w 2056395"/>
              <a:gd name="connsiteY0" fmla="*/ 576262 h 1524000"/>
              <a:gd name="connsiteX1" fmla="*/ 1656345 w 2056395"/>
              <a:gd name="connsiteY1" fmla="*/ 0 h 1524000"/>
              <a:gd name="connsiteX2" fmla="*/ 2056395 w 2056395"/>
              <a:gd name="connsiteY2" fmla="*/ 1187450 h 1524000"/>
              <a:gd name="connsiteX3" fmla="*/ 1135645 w 2056395"/>
              <a:gd name="connsiteY3" fmla="*/ 1524000 h 1524000"/>
              <a:gd name="connsiteX4" fmla="*/ 881645 w 2056395"/>
              <a:gd name="connsiteY4" fmla="*/ 977900 h 1524000"/>
              <a:gd name="connsiteX5" fmla="*/ 307764 w 2056395"/>
              <a:gd name="connsiteY5" fmla="*/ 1190625 h 1524000"/>
              <a:gd name="connsiteX6" fmla="*/ 222833 w 2056395"/>
              <a:gd name="connsiteY6" fmla="*/ 1155700 h 1524000"/>
              <a:gd name="connsiteX7" fmla="*/ 14076 w 2056395"/>
              <a:gd name="connsiteY7" fmla="*/ 698500 h 1524000"/>
              <a:gd name="connsiteX8" fmla="*/ 35508 w 2056395"/>
              <a:gd name="connsiteY8" fmla="*/ 576262 h 1524000"/>
              <a:gd name="connsiteX0" fmla="*/ 35508 w 2056395"/>
              <a:gd name="connsiteY0" fmla="*/ 576262 h 1524000"/>
              <a:gd name="connsiteX1" fmla="*/ 1656345 w 2056395"/>
              <a:gd name="connsiteY1" fmla="*/ 0 h 1524000"/>
              <a:gd name="connsiteX2" fmla="*/ 2056395 w 2056395"/>
              <a:gd name="connsiteY2" fmla="*/ 1187450 h 1524000"/>
              <a:gd name="connsiteX3" fmla="*/ 1135645 w 2056395"/>
              <a:gd name="connsiteY3" fmla="*/ 1524000 h 1524000"/>
              <a:gd name="connsiteX4" fmla="*/ 881645 w 2056395"/>
              <a:gd name="connsiteY4" fmla="*/ 977900 h 1524000"/>
              <a:gd name="connsiteX5" fmla="*/ 307764 w 2056395"/>
              <a:gd name="connsiteY5" fmla="*/ 1190625 h 1524000"/>
              <a:gd name="connsiteX6" fmla="*/ 222833 w 2056395"/>
              <a:gd name="connsiteY6" fmla="*/ 1155700 h 1524000"/>
              <a:gd name="connsiteX7" fmla="*/ 14076 w 2056395"/>
              <a:gd name="connsiteY7" fmla="*/ 698500 h 1524000"/>
              <a:gd name="connsiteX8" fmla="*/ 35508 w 2056395"/>
              <a:gd name="connsiteY8" fmla="*/ 576262 h 1524000"/>
              <a:gd name="connsiteX0" fmla="*/ 35508 w 2056395"/>
              <a:gd name="connsiteY0" fmla="*/ 576262 h 1524000"/>
              <a:gd name="connsiteX1" fmla="*/ 1656345 w 2056395"/>
              <a:gd name="connsiteY1" fmla="*/ 0 h 1524000"/>
              <a:gd name="connsiteX2" fmla="*/ 2056395 w 2056395"/>
              <a:gd name="connsiteY2" fmla="*/ 1187450 h 1524000"/>
              <a:gd name="connsiteX3" fmla="*/ 1135645 w 2056395"/>
              <a:gd name="connsiteY3" fmla="*/ 1524000 h 1524000"/>
              <a:gd name="connsiteX4" fmla="*/ 881645 w 2056395"/>
              <a:gd name="connsiteY4" fmla="*/ 977900 h 1524000"/>
              <a:gd name="connsiteX5" fmla="*/ 307764 w 2056395"/>
              <a:gd name="connsiteY5" fmla="*/ 1190625 h 1524000"/>
              <a:gd name="connsiteX6" fmla="*/ 222833 w 2056395"/>
              <a:gd name="connsiteY6" fmla="*/ 1141413 h 1524000"/>
              <a:gd name="connsiteX7" fmla="*/ 14076 w 2056395"/>
              <a:gd name="connsiteY7" fmla="*/ 698500 h 1524000"/>
              <a:gd name="connsiteX8" fmla="*/ 35508 w 2056395"/>
              <a:gd name="connsiteY8" fmla="*/ 576262 h 1524000"/>
              <a:gd name="connsiteX0" fmla="*/ 35508 w 2056395"/>
              <a:gd name="connsiteY0" fmla="*/ 576262 h 1524000"/>
              <a:gd name="connsiteX1" fmla="*/ 1656345 w 2056395"/>
              <a:gd name="connsiteY1" fmla="*/ 0 h 1524000"/>
              <a:gd name="connsiteX2" fmla="*/ 2056395 w 2056395"/>
              <a:gd name="connsiteY2" fmla="*/ 1187450 h 1524000"/>
              <a:gd name="connsiteX3" fmla="*/ 1135645 w 2056395"/>
              <a:gd name="connsiteY3" fmla="*/ 1524000 h 1524000"/>
              <a:gd name="connsiteX4" fmla="*/ 881645 w 2056395"/>
              <a:gd name="connsiteY4" fmla="*/ 977900 h 1524000"/>
              <a:gd name="connsiteX5" fmla="*/ 307764 w 2056395"/>
              <a:gd name="connsiteY5" fmla="*/ 1190625 h 1524000"/>
              <a:gd name="connsiteX6" fmla="*/ 222833 w 2056395"/>
              <a:gd name="connsiteY6" fmla="*/ 1141413 h 1524000"/>
              <a:gd name="connsiteX7" fmla="*/ 14076 w 2056395"/>
              <a:gd name="connsiteY7" fmla="*/ 698500 h 1524000"/>
              <a:gd name="connsiteX8" fmla="*/ 35508 w 2056395"/>
              <a:gd name="connsiteY8" fmla="*/ 576262 h 1524000"/>
              <a:gd name="connsiteX0" fmla="*/ 35508 w 2056395"/>
              <a:gd name="connsiteY0" fmla="*/ 576262 h 1535906"/>
              <a:gd name="connsiteX1" fmla="*/ 1656345 w 2056395"/>
              <a:gd name="connsiteY1" fmla="*/ 0 h 1535906"/>
              <a:gd name="connsiteX2" fmla="*/ 2056395 w 2056395"/>
              <a:gd name="connsiteY2" fmla="*/ 1187450 h 1535906"/>
              <a:gd name="connsiteX3" fmla="*/ 1138026 w 2056395"/>
              <a:gd name="connsiteY3" fmla="*/ 1535906 h 1535906"/>
              <a:gd name="connsiteX4" fmla="*/ 881645 w 2056395"/>
              <a:gd name="connsiteY4" fmla="*/ 977900 h 1535906"/>
              <a:gd name="connsiteX5" fmla="*/ 307764 w 2056395"/>
              <a:gd name="connsiteY5" fmla="*/ 1190625 h 1535906"/>
              <a:gd name="connsiteX6" fmla="*/ 222833 w 2056395"/>
              <a:gd name="connsiteY6" fmla="*/ 1141413 h 1535906"/>
              <a:gd name="connsiteX7" fmla="*/ 14076 w 2056395"/>
              <a:gd name="connsiteY7" fmla="*/ 698500 h 1535906"/>
              <a:gd name="connsiteX8" fmla="*/ 35508 w 2056395"/>
              <a:gd name="connsiteY8" fmla="*/ 576262 h 1535906"/>
              <a:gd name="connsiteX0" fmla="*/ 35508 w 2056395"/>
              <a:gd name="connsiteY0" fmla="*/ 576262 h 1535906"/>
              <a:gd name="connsiteX1" fmla="*/ 1656345 w 2056395"/>
              <a:gd name="connsiteY1" fmla="*/ 0 h 1535906"/>
              <a:gd name="connsiteX2" fmla="*/ 2056395 w 2056395"/>
              <a:gd name="connsiteY2" fmla="*/ 1187450 h 1535906"/>
              <a:gd name="connsiteX3" fmla="*/ 1138026 w 2056395"/>
              <a:gd name="connsiteY3" fmla="*/ 1535906 h 1535906"/>
              <a:gd name="connsiteX4" fmla="*/ 881645 w 2056395"/>
              <a:gd name="connsiteY4" fmla="*/ 977900 h 1535906"/>
              <a:gd name="connsiteX5" fmla="*/ 307764 w 2056395"/>
              <a:gd name="connsiteY5" fmla="*/ 1190625 h 1535906"/>
              <a:gd name="connsiteX6" fmla="*/ 222833 w 2056395"/>
              <a:gd name="connsiteY6" fmla="*/ 1141413 h 1535906"/>
              <a:gd name="connsiteX7" fmla="*/ 14076 w 2056395"/>
              <a:gd name="connsiteY7" fmla="*/ 698500 h 1535906"/>
              <a:gd name="connsiteX8" fmla="*/ 35508 w 2056395"/>
              <a:gd name="connsiteY8" fmla="*/ 576262 h 1535906"/>
              <a:gd name="connsiteX0" fmla="*/ 35508 w 2056395"/>
              <a:gd name="connsiteY0" fmla="*/ 576262 h 1535906"/>
              <a:gd name="connsiteX1" fmla="*/ 1656345 w 2056395"/>
              <a:gd name="connsiteY1" fmla="*/ 0 h 1535906"/>
              <a:gd name="connsiteX2" fmla="*/ 2056395 w 2056395"/>
              <a:gd name="connsiteY2" fmla="*/ 1187450 h 1535906"/>
              <a:gd name="connsiteX3" fmla="*/ 1138026 w 2056395"/>
              <a:gd name="connsiteY3" fmla="*/ 1535906 h 1535906"/>
              <a:gd name="connsiteX4" fmla="*/ 881645 w 2056395"/>
              <a:gd name="connsiteY4" fmla="*/ 977900 h 1535906"/>
              <a:gd name="connsiteX5" fmla="*/ 307764 w 2056395"/>
              <a:gd name="connsiteY5" fmla="*/ 1190625 h 1535906"/>
              <a:gd name="connsiteX6" fmla="*/ 222833 w 2056395"/>
              <a:gd name="connsiteY6" fmla="*/ 1141413 h 1535906"/>
              <a:gd name="connsiteX7" fmla="*/ 14076 w 2056395"/>
              <a:gd name="connsiteY7" fmla="*/ 698500 h 1535906"/>
              <a:gd name="connsiteX8" fmla="*/ 35508 w 2056395"/>
              <a:gd name="connsiteY8" fmla="*/ 576262 h 1535906"/>
              <a:gd name="connsiteX0" fmla="*/ 35508 w 2070682"/>
              <a:gd name="connsiteY0" fmla="*/ 576262 h 1535906"/>
              <a:gd name="connsiteX1" fmla="*/ 1656345 w 2070682"/>
              <a:gd name="connsiteY1" fmla="*/ 0 h 1535906"/>
              <a:gd name="connsiteX2" fmla="*/ 2070682 w 2070682"/>
              <a:gd name="connsiteY2" fmla="*/ 1189831 h 1535906"/>
              <a:gd name="connsiteX3" fmla="*/ 1138026 w 2070682"/>
              <a:gd name="connsiteY3" fmla="*/ 1535906 h 1535906"/>
              <a:gd name="connsiteX4" fmla="*/ 881645 w 2070682"/>
              <a:gd name="connsiteY4" fmla="*/ 977900 h 1535906"/>
              <a:gd name="connsiteX5" fmla="*/ 307764 w 2070682"/>
              <a:gd name="connsiteY5" fmla="*/ 1190625 h 1535906"/>
              <a:gd name="connsiteX6" fmla="*/ 222833 w 2070682"/>
              <a:gd name="connsiteY6" fmla="*/ 1141413 h 1535906"/>
              <a:gd name="connsiteX7" fmla="*/ 14076 w 2070682"/>
              <a:gd name="connsiteY7" fmla="*/ 698500 h 1535906"/>
              <a:gd name="connsiteX8" fmla="*/ 35508 w 2070682"/>
              <a:gd name="connsiteY8" fmla="*/ 576262 h 1535906"/>
              <a:gd name="connsiteX0" fmla="*/ 35508 w 2070682"/>
              <a:gd name="connsiteY0" fmla="*/ 595312 h 1554956"/>
              <a:gd name="connsiteX1" fmla="*/ 1656345 w 2070682"/>
              <a:gd name="connsiteY1" fmla="*/ 0 h 1554956"/>
              <a:gd name="connsiteX2" fmla="*/ 2070682 w 2070682"/>
              <a:gd name="connsiteY2" fmla="*/ 1208881 h 1554956"/>
              <a:gd name="connsiteX3" fmla="*/ 1138026 w 2070682"/>
              <a:gd name="connsiteY3" fmla="*/ 1554956 h 1554956"/>
              <a:gd name="connsiteX4" fmla="*/ 881645 w 2070682"/>
              <a:gd name="connsiteY4" fmla="*/ 996950 h 1554956"/>
              <a:gd name="connsiteX5" fmla="*/ 307764 w 2070682"/>
              <a:gd name="connsiteY5" fmla="*/ 1209675 h 1554956"/>
              <a:gd name="connsiteX6" fmla="*/ 222833 w 2070682"/>
              <a:gd name="connsiteY6" fmla="*/ 1160463 h 1554956"/>
              <a:gd name="connsiteX7" fmla="*/ 14076 w 2070682"/>
              <a:gd name="connsiteY7" fmla="*/ 717550 h 1554956"/>
              <a:gd name="connsiteX8" fmla="*/ 35508 w 2070682"/>
              <a:gd name="connsiteY8" fmla="*/ 595312 h 1554956"/>
              <a:gd name="connsiteX0" fmla="*/ 35508 w 2070682"/>
              <a:gd name="connsiteY0" fmla="*/ 595312 h 1554956"/>
              <a:gd name="connsiteX1" fmla="*/ 1649201 w 2070682"/>
              <a:gd name="connsiteY1" fmla="*/ 0 h 1554956"/>
              <a:gd name="connsiteX2" fmla="*/ 2070682 w 2070682"/>
              <a:gd name="connsiteY2" fmla="*/ 1208881 h 1554956"/>
              <a:gd name="connsiteX3" fmla="*/ 1138026 w 2070682"/>
              <a:gd name="connsiteY3" fmla="*/ 1554956 h 1554956"/>
              <a:gd name="connsiteX4" fmla="*/ 881645 w 2070682"/>
              <a:gd name="connsiteY4" fmla="*/ 996950 h 1554956"/>
              <a:gd name="connsiteX5" fmla="*/ 307764 w 2070682"/>
              <a:gd name="connsiteY5" fmla="*/ 1209675 h 1554956"/>
              <a:gd name="connsiteX6" fmla="*/ 222833 w 2070682"/>
              <a:gd name="connsiteY6" fmla="*/ 1160463 h 1554956"/>
              <a:gd name="connsiteX7" fmla="*/ 14076 w 2070682"/>
              <a:gd name="connsiteY7" fmla="*/ 717550 h 1554956"/>
              <a:gd name="connsiteX8" fmla="*/ 35508 w 2070682"/>
              <a:gd name="connsiteY8" fmla="*/ 595312 h 1554956"/>
              <a:gd name="connsiteX0" fmla="*/ 35508 w 2070682"/>
              <a:gd name="connsiteY0" fmla="*/ 595312 h 1554956"/>
              <a:gd name="connsiteX1" fmla="*/ 1263439 w 2070682"/>
              <a:gd name="connsiteY1" fmla="*/ 149225 h 1554956"/>
              <a:gd name="connsiteX2" fmla="*/ 1649201 w 2070682"/>
              <a:gd name="connsiteY2" fmla="*/ 0 h 1554956"/>
              <a:gd name="connsiteX3" fmla="*/ 2070682 w 2070682"/>
              <a:gd name="connsiteY3" fmla="*/ 1208881 h 1554956"/>
              <a:gd name="connsiteX4" fmla="*/ 1138026 w 2070682"/>
              <a:gd name="connsiteY4" fmla="*/ 1554956 h 1554956"/>
              <a:gd name="connsiteX5" fmla="*/ 881645 w 2070682"/>
              <a:gd name="connsiteY5" fmla="*/ 996950 h 1554956"/>
              <a:gd name="connsiteX6" fmla="*/ 307764 w 2070682"/>
              <a:gd name="connsiteY6" fmla="*/ 1209675 h 1554956"/>
              <a:gd name="connsiteX7" fmla="*/ 222833 w 2070682"/>
              <a:gd name="connsiteY7" fmla="*/ 1160463 h 1554956"/>
              <a:gd name="connsiteX8" fmla="*/ 14076 w 2070682"/>
              <a:gd name="connsiteY8" fmla="*/ 717550 h 1554956"/>
              <a:gd name="connsiteX9" fmla="*/ 35508 w 2070682"/>
              <a:gd name="connsiteY9" fmla="*/ 595312 h 1554956"/>
              <a:gd name="connsiteX0" fmla="*/ 35508 w 2070682"/>
              <a:gd name="connsiteY0" fmla="*/ 446087 h 1405731"/>
              <a:gd name="connsiteX1" fmla="*/ 1263439 w 2070682"/>
              <a:gd name="connsiteY1" fmla="*/ 0 h 1405731"/>
              <a:gd name="connsiteX2" fmla="*/ 1315826 w 2070682"/>
              <a:gd name="connsiteY2" fmla="*/ 127000 h 1405731"/>
              <a:gd name="connsiteX3" fmla="*/ 2070682 w 2070682"/>
              <a:gd name="connsiteY3" fmla="*/ 1059656 h 1405731"/>
              <a:gd name="connsiteX4" fmla="*/ 1138026 w 2070682"/>
              <a:gd name="connsiteY4" fmla="*/ 1405731 h 1405731"/>
              <a:gd name="connsiteX5" fmla="*/ 881645 w 2070682"/>
              <a:gd name="connsiteY5" fmla="*/ 847725 h 1405731"/>
              <a:gd name="connsiteX6" fmla="*/ 307764 w 2070682"/>
              <a:gd name="connsiteY6" fmla="*/ 1060450 h 1405731"/>
              <a:gd name="connsiteX7" fmla="*/ 222833 w 2070682"/>
              <a:gd name="connsiteY7" fmla="*/ 1011238 h 1405731"/>
              <a:gd name="connsiteX8" fmla="*/ 14076 w 2070682"/>
              <a:gd name="connsiteY8" fmla="*/ 568325 h 1405731"/>
              <a:gd name="connsiteX9" fmla="*/ 35508 w 2070682"/>
              <a:gd name="connsiteY9" fmla="*/ 446087 h 1405731"/>
              <a:gd name="connsiteX0" fmla="*/ 35508 w 2070682"/>
              <a:gd name="connsiteY0" fmla="*/ 472472 h 1432116"/>
              <a:gd name="connsiteX1" fmla="*/ 1263439 w 2070682"/>
              <a:gd name="connsiteY1" fmla="*/ 26385 h 1432116"/>
              <a:gd name="connsiteX2" fmla="*/ 1315826 w 2070682"/>
              <a:gd name="connsiteY2" fmla="*/ 153385 h 1432116"/>
              <a:gd name="connsiteX3" fmla="*/ 1689683 w 2070682"/>
              <a:gd name="connsiteY3" fmla="*/ 24004 h 1432116"/>
              <a:gd name="connsiteX4" fmla="*/ 2070682 w 2070682"/>
              <a:gd name="connsiteY4" fmla="*/ 1086041 h 1432116"/>
              <a:gd name="connsiteX5" fmla="*/ 1138026 w 2070682"/>
              <a:gd name="connsiteY5" fmla="*/ 1432116 h 1432116"/>
              <a:gd name="connsiteX6" fmla="*/ 881645 w 2070682"/>
              <a:gd name="connsiteY6" fmla="*/ 874110 h 1432116"/>
              <a:gd name="connsiteX7" fmla="*/ 307764 w 2070682"/>
              <a:gd name="connsiteY7" fmla="*/ 1086835 h 1432116"/>
              <a:gd name="connsiteX8" fmla="*/ 222833 w 2070682"/>
              <a:gd name="connsiteY8" fmla="*/ 1037623 h 1432116"/>
              <a:gd name="connsiteX9" fmla="*/ 14076 w 2070682"/>
              <a:gd name="connsiteY9" fmla="*/ 594710 h 1432116"/>
              <a:gd name="connsiteX10" fmla="*/ 35508 w 2070682"/>
              <a:gd name="connsiteY10" fmla="*/ 472472 h 1432116"/>
              <a:gd name="connsiteX0" fmla="*/ 35508 w 2070682"/>
              <a:gd name="connsiteY0" fmla="*/ 449420 h 1409064"/>
              <a:gd name="connsiteX1" fmla="*/ 1263439 w 2070682"/>
              <a:gd name="connsiteY1" fmla="*/ 3333 h 1409064"/>
              <a:gd name="connsiteX2" fmla="*/ 1315826 w 2070682"/>
              <a:gd name="connsiteY2" fmla="*/ 130333 h 1409064"/>
              <a:gd name="connsiteX3" fmla="*/ 1689683 w 2070682"/>
              <a:gd name="connsiteY3" fmla="*/ 952 h 1409064"/>
              <a:gd name="connsiteX4" fmla="*/ 2070682 w 2070682"/>
              <a:gd name="connsiteY4" fmla="*/ 1062989 h 1409064"/>
              <a:gd name="connsiteX5" fmla="*/ 1138026 w 2070682"/>
              <a:gd name="connsiteY5" fmla="*/ 1409064 h 1409064"/>
              <a:gd name="connsiteX6" fmla="*/ 881645 w 2070682"/>
              <a:gd name="connsiteY6" fmla="*/ 851058 h 1409064"/>
              <a:gd name="connsiteX7" fmla="*/ 307764 w 2070682"/>
              <a:gd name="connsiteY7" fmla="*/ 1063783 h 1409064"/>
              <a:gd name="connsiteX8" fmla="*/ 222833 w 2070682"/>
              <a:gd name="connsiteY8" fmla="*/ 1014571 h 1409064"/>
              <a:gd name="connsiteX9" fmla="*/ 14076 w 2070682"/>
              <a:gd name="connsiteY9" fmla="*/ 571658 h 1409064"/>
              <a:gd name="connsiteX10" fmla="*/ 35508 w 2070682"/>
              <a:gd name="connsiteY10" fmla="*/ 449420 h 1409064"/>
              <a:gd name="connsiteX0" fmla="*/ 35508 w 2070682"/>
              <a:gd name="connsiteY0" fmla="*/ 450428 h 1410072"/>
              <a:gd name="connsiteX1" fmla="*/ 1263439 w 2070682"/>
              <a:gd name="connsiteY1" fmla="*/ 4341 h 1410072"/>
              <a:gd name="connsiteX2" fmla="*/ 1315826 w 2070682"/>
              <a:gd name="connsiteY2" fmla="*/ 131341 h 1410072"/>
              <a:gd name="connsiteX3" fmla="*/ 1689683 w 2070682"/>
              <a:gd name="connsiteY3" fmla="*/ 1960 h 1410072"/>
              <a:gd name="connsiteX4" fmla="*/ 2070682 w 2070682"/>
              <a:gd name="connsiteY4" fmla="*/ 1063997 h 1410072"/>
              <a:gd name="connsiteX5" fmla="*/ 1138026 w 2070682"/>
              <a:gd name="connsiteY5" fmla="*/ 1410072 h 1410072"/>
              <a:gd name="connsiteX6" fmla="*/ 881645 w 2070682"/>
              <a:gd name="connsiteY6" fmla="*/ 852066 h 1410072"/>
              <a:gd name="connsiteX7" fmla="*/ 307764 w 2070682"/>
              <a:gd name="connsiteY7" fmla="*/ 1064791 h 1410072"/>
              <a:gd name="connsiteX8" fmla="*/ 222833 w 2070682"/>
              <a:gd name="connsiteY8" fmla="*/ 1015579 h 1410072"/>
              <a:gd name="connsiteX9" fmla="*/ 14076 w 2070682"/>
              <a:gd name="connsiteY9" fmla="*/ 572666 h 1410072"/>
              <a:gd name="connsiteX10" fmla="*/ 35508 w 2070682"/>
              <a:gd name="connsiteY10" fmla="*/ 450428 h 1410072"/>
              <a:gd name="connsiteX0" fmla="*/ 35508 w 2070682"/>
              <a:gd name="connsiteY0" fmla="*/ 448468 h 1408112"/>
              <a:gd name="connsiteX1" fmla="*/ 1263439 w 2070682"/>
              <a:gd name="connsiteY1" fmla="*/ 2381 h 1408112"/>
              <a:gd name="connsiteX2" fmla="*/ 1315826 w 2070682"/>
              <a:gd name="connsiteY2" fmla="*/ 129381 h 1408112"/>
              <a:gd name="connsiteX3" fmla="*/ 1689683 w 2070682"/>
              <a:gd name="connsiteY3" fmla="*/ 0 h 1408112"/>
              <a:gd name="connsiteX4" fmla="*/ 2070682 w 2070682"/>
              <a:gd name="connsiteY4" fmla="*/ 1062037 h 1408112"/>
              <a:gd name="connsiteX5" fmla="*/ 1138026 w 2070682"/>
              <a:gd name="connsiteY5" fmla="*/ 1408112 h 1408112"/>
              <a:gd name="connsiteX6" fmla="*/ 881645 w 2070682"/>
              <a:gd name="connsiteY6" fmla="*/ 850106 h 1408112"/>
              <a:gd name="connsiteX7" fmla="*/ 307764 w 2070682"/>
              <a:gd name="connsiteY7" fmla="*/ 1062831 h 1408112"/>
              <a:gd name="connsiteX8" fmla="*/ 222833 w 2070682"/>
              <a:gd name="connsiteY8" fmla="*/ 1013619 h 1408112"/>
              <a:gd name="connsiteX9" fmla="*/ 14076 w 2070682"/>
              <a:gd name="connsiteY9" fmla="*/ 570706 h 1408112"/>
              <a:gd name="connsiteX10" fmla="*/ 35508 w 2070682"/>
              <a:gd name="connsiteY10" fmla="*/ 448468 h 1408112"/>
              <a:gd name="connsiteX0" fmla="*/ 35508 w 2070682"/>
              <a:gd name="connsiteY0" fmla="*/ 448468 h 1408112"/>
              <a:gd name="connsiteX1" fmla="*/ 1263439 w 2070682"/>
              <a:gd name="connsiteY1" fmla="*/ 2381 h 1408112"/>
              <a:gd name="connsiteX2" fmla="*/ 1315826 w 2070682"/>
              <a:gd name="connsiteY2" fmla="*/ 129381 h 1408112"/>
              <a:gd name="connsiteX3" fmla="*/ 1689683 w 2070682"/>
              <a:gd name="connsiteY3" fmla="*/ 0 h 1408112"/>
              <a:gd name="connsiteX4" fmla="*/ 2070682 w 2070682"/>
              <a:gd name="connsiteY4" fmla="*/ 1062037 h 1408112"/>
              <a:gd name="connsiteX5" fmla="*/ 1138026 w 2070682"/>
              <a:gd name="connsiteY5" fmla="*/ 1408112 h 1408112"/>
              <a:gd name="connsiteX6" fmla="*/ 881645 w 2070682"/>
              <a:gd name="connsiteY6" fmla="*/ 850106 h 1408112"/>
              <a:gd name="connsiteX7" fmla="*/ 307764 w 2070682"/>
              <a:gd name="connsiteY7" fmla="*/ 1062831 h 1408112"/>
              <a:gd name="connsiteX8" fmla="*/ 222833 w 2070682"/>
              <a:gd name="connsiteY8" fmla="*/ 1013619 h 1408112"/>
              <a:gd name="connsiteX9" fmla="*/ 14076 w 2070682"/>
              <a:gd name="connsiteY9" fmla="*/ 570706 h 1408112"/>
              <a:gd name="connsiteX10" fmla="*/ 35508 w 2070682"/>
              <a:gd name="connsiteY10" fmla="*/ 448468 h 1408112"/>
              <a:gd name="connsiteX0" fmla="*/ 35508 w 2070682"/>
              <a:gd name="connsiteY0" fmla="*/ 448468 h 1408112"/>
              <a:gd name="connsiteX1" fmla="*/ 1263439 w 2070682"/>
              <a:gd name="connsiteY1" fmla="*/ 2381 h 1408112"/>
              <a:gd name="connsiteX2" fmla="*/ 1315826 w 2070682"/>
              <a:gd name="connsiteY2" fmla="*/ 129381 h 1408112"/>
              <a:gd name="connsiteX3" fmla="*/ 1689683 w 2070682"/>
              <a:gd name="connsiteY3" fmla="*/ 0 h 1408112"/>
              <a:gd name="connsiteX4" fmla="*/ 2070682 w 2070682"/>
              <a:gd name="connsiteY4" fmla="*/ 1062037 h 1408112"/>
              <a:gd name="connsiteX5" fmla="*/ 1138026 w 2070682"/>
              <a:gd name="connsiteY5" fmla="*/ 1408112 h 1408112"/>
              <a:gd name="connsiteX6" fmla="*/ 881645 w 2070682"/>
              <a:gd name="connsiteY6" fmla="*/ 850106 h 1408112"/>
              <a:gd name="connsiteX7" fmla="*/ 307764 w 2070682"/>
              <a:gd name="connsiteY7" fmla="*/ 1062831 h 1408112"/>
              <a:gd name="connsiteX8" fmla="*/ 222833 w 2070682"/>
              <a:gd name="connsiteY8" fmla="*/ 1013619 h 1408112"/>
              <a:gd name="connsiteX9" fmla="*/ 14076 w 2070682"/>
              <a:gd name="connsiteY9" fmla="*/ 570706 h 1408112"/>
              <a:gd name="connsiteX10" fmla="*/ 35508 w 2070682"/>
              <a:gd name="connsiteY10" fmla="*/ 448468 h 1408112"/>
              <a:gd name="connsiteX0" fmla="*/ 35508 w 2070682"/>
              <a:gd name="connsiteY0" fmla="*/ 448468 h 1408112"/>
              <a:gd name="connsiteX1" fmla="*/ 1263439 w 2070682"/>
              <a:gd name="connsiteY1" fmla="*/ 2381 h 1408112"/>
              <a:gd name="connsiteX2" fmla="*/ 1315826 w 2070682"/>
              <a:gd name="connsiteY2" fmla="*/ 129381 h 1408112"/>
              <a:gd name="connsiteX3" fmla="*/ 1689683 w 2070682"/>
              <a:gd name="connsiteY3" fmla="*/ 0 h 1408112"/>
              <a:gd name="connsiteX4" fmla="*/ 2070682 w 2070682"/>
              <a:gd name="connsiteY4" fmla="*/ 1062037 h 1408112"/>
              <a:gd name="connsiteX5" fmla="*/ 1138026 w 2070682"/>
              <a:gd name="connsiteY5" fmla="*/ 1408112 h 1408112"/>
              <a:gd name="connsiteX6" fmla="*/ 881645 w 2070682"/>
              <a:gd name="connsiteY6" fmla="*/ 850106 h 1408112"/>
              <a:gd name="connsiteX7" fmla="*/ 307764 w 2070682"/>
              <a:gd name="connsiteY7" fmla="*/ 1062831 h 1408112"/>
              <a:gd name="connsiteX8" fmla="*/ 222833 w 2070682"/>
              <a:gd name="connsiteY8" fmla="*/ 1013619 h 1408112"/>
              <a:gd name="connsiteX9" fmla="*/ 14076 w 2070682"/>
              <a:gd name="connsiteY9" fmla="*/ 570706 h 1408112"/>
              <a:gd name="connsiteX10" fmla="*/ 35508 w 2070682"/>
              <a:gd name="connsiteY10" fmla="*/ 448468 h 140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70682" h="1408112">
                <a:moveTo>
                  <a:pt x="35508" y="448468"/>
                </a:moveTo>
                <a:lnTo>
                  <a:pt x="1263439" y="2381"/>
                </a:lnTo>
                <a:lnTo>
                  <a:pt x="1315826" y="129381"/>
                </a:lnTo>
                <a:cubicBezTo>
                  <a:pt x="1442031" y="88635"/>
                  <a:pt x="1534902" y="50271"/>
                  <a:pt x="1689683" y="0"/>
                </a:cubicBezTo>
                <a:lnTo>
                  <a:pt x="2070682" y="1062037"/>
                </a:lnTo>
                <a:lnTo>
                  <a:pt x="1138026" y="1408112"/>
                </a:lnTo>
                <a:cubicBezTo>
                  <a:pt x="1053359" y="1226079"/>
                  <a:pt x="892639" y="886597"/>
                  <a:pt x="881645" y="850106"/>
                </a:cubicBezTo>
                <a:cubicBezTo>
                  <a:pt x="879033" y="841436"/>
                  <a:pt x="499058" y="991923"/>
                  <a:pt x="307764" y="1062831"/>
                </a:cubicBezTo>
                <a:cubicBezTo>
                  <a:pt x="281835" y="1077383"/>
                  <a:pt x="241618" y="1068124"/>
                  <a:pt x="222833" y="1013619"/>
                </a:cubicBezTo>
                <a:lnTo>
                  <a:pt x="14076" y="570706"/>
                </a:lnTo>
                <a:cubicBezTo>
                  <a:pt x="-7355" y="517260"/>
                  <a:pt x="-7355" y="473339"/>
                  <a:pt x="35508" y="448468"/>
                </a:cubicBezTo>
                <a:close/>
              </a:path>
            </a:pathLst>
          </a:custGeom>
          <a:noFill/>
          <a:ln w="47625" cmpd="sng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标注 218"/>
          <p:cNvSpPr/>
          <p:nvPr/>
        </p:nvSpPr>
        <p:spPr>
          <a:xfrm>
            <a:off x="7437145" y="4398217"/>
            <a:ext cx="1445831" cy="1077218"/>
          </a:xfrm>
          <a:prstGeom prst="wedgeRectCallout">
            <a:avLst>
              <a:gd name="adj1" fmla="val 135169"/>
              <a:gd name="adj2" fmla="val 56292"/>
            </a:avLst>
          </a:prstGeom>
          <a:solidFill>
            <a:schemeClr val="bg1">
              <a:alpha val="79000"/>
            </a:schemeClr>
          </a:solidFill>
          <a:ln w="6350">
            <a:solidFill>
              <a:schemeClr val="tx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3723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7510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21234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94957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8681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42468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16191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89915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hangingPunct="0"/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04-23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商办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混合用地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Bb)</a:t>
            </a: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3.25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公顷</a:t>
            </a:r>
            <a:endParaRPr lang="en-US" altLang="zh-CN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容积率≤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1.0</a:t>
            </a: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建筑密度≤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建筑高度≤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绿地率≥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</a:p>
        </p:txBody>
      </p:sp>
      <p:sp>
        <p:nvSpPr>
          <p:cNvPr id="220" name="矩形标注 219"/>
          <p:cNvSpPr/>
          <p:nvPr/>
        </p:nvSpPr>
        <p:spPr>
          <a:xfrm>
            <a:off x="7433050" y="3151158"/>
            <a:ext cx="1429472" cy="1077218"/>
          </a:xfrm>
          <a:prstGeom prst="wedgeRectCallout">
            <a:avLst>
              <a:gd name="adj1" fmla="val 172206"/>
              <a:gd name="adj2" fmla="val 136300"/>
            </a:avLst>
          </a:prstGeom>
          <a:solidFill>
            <a:schemeClr val="bg1">
              <a:alpha val="79000"/>
            </a:schemeClr>
          </a:solidFill>
          <a:ln w="6350">
            <a:solidFill>
              <a:schemeClr val="tx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3723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7510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21234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94957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8681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42468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16191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89915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hangingPunct="0"/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04-26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商办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混合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Bb)</a:t>
            </a: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1.57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公顷</a:t>
            </a:r>
            <a:endParaRPr lang="en-US" altLang="zh-CN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容积率≤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0.6</a:t>
            </a: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建筑密度≤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建筑高度≤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绿地率≥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</a:p>
        </p:txBody>
      </p:sp>
      <p:sp>
        <p:nvSpPr>
          <p:cNvPr id="222" name="文本框 118"/>
          <p:cNvSpPr txBox="1"/>
          <p:nvPr/>
        </p:nvSpPr>
        <p:spPr bwMode="auto">
          <a:xfrm rot="20266575">
            <a:off x="10329270" y="5987736"/>
            <a:ext cx="379921" cy="692134"/>
          </a:xfrm>
          <a:prstGeom prst="rect">
            <a:avLst/>
          </a:prstGeom>
          <a:noFill/>
        </p:spPr>
        <p:txBody>
          <a:bodyPr vert="eaVert"/>
          <a:lstStyle>
            <a:defPPr>
              <a:defRPr lang="zh-CN"/>
            </a:defPPr>
            <a:lvl1pPr marL="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23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0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34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957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681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468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191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915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800" b="1" noProof="1" smtClean="0">
                <a:effectLst>
                  <a:glow rad="1270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规划支路一</a:t>
            </a:r>
            <a:endParaRPr lang="zh-CN" altLang="en-US" sz="800" b="1" noProof="1">
              <a:effectLst>
                <a:glow rad="1270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23" name="文本框 117"/>
          <p:cNvSpPr txBox="1"/>
          <p:nvPr/>
        </p:nvSpPr>
        <p:spPr bwMode="auto">
          <a:xfrm rot="20431495">
            <a:off x="9610350" y="5950537"/>
            <a:ext cx="812602" cy="264682"/>
          </a:xfrm>
          <a:prstGeom prst="rect">
            <a:avLst/>
          </a:prstGeom>
          <a:noFill/>
        </p:spPr>
        <p:txBody>
          <a:bodyPr/>
          <a:lstStyle>
            <a:defPPr>
              <a:defRPr lang="zh-CN"/>
            </a:defPPr>
            <a:lvl1pPr marL="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23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0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34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957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681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468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191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915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800" b="1" noProof="1">
                <a:effectLst>
                  <a:glow rad="1270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规划支路二</a:t>
            </a:r>
            <a:endParaRPr lang="en-US" altLang="zh-CN" sz="800" b="1" noProof="1">
              <a:effectLst>
                <a:glow rad="1270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224" name="组合 223"/>
          <p:cNvGrpSpPr/>
          <p:nvPr/>
        </p:nvGrpSpPr>
        <p:grpSpPr>
          <a:xfrm>
            <a:off x="14350039" y="8476455"/>
            <a:ext cx="1696666" cy="634020"/>
            <a:chOff x="17976523" y="7056099"/>
            <a:chExt cx="1696666" cy="634020"/>
          </a:xfrm>
        </p:grpSpPr>
        <p:sp>
          <p:nvSpPr>
            <p:cNvPr id="225" name="矩形 224"/>
            <p:cNvSpPr/>
            <p:nvPr/>
          </p:nvSpPr>
          <p:spPr>
            <a:xfrm>
              <a:off x="17976523" y="7443214"/>
              <a:ext cx="349281" cy="129117"/>
            </a:xfrm>
            <a:prstGeom prst="rect">
              <a:avLst/>
            </a:prstGeom>
            <a:noFill/>
            <a:ln w="25400">
              <a:solidFill>
                <a:srgbClr val="1C21F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grpSp>
          <p:nvGrpSpPr>
            <p:cNvPr id="226" name="组合 225"/>
            <p:cNvGrpSpPr/>
            <p:nvPr/>
          </p:nvGrpSpPr>
          <p:grpSpPr>
            <a:xfrm>
              <a:off x="17976523" y="7056099"/>
              <a:ext cx="1696666" cy="634020"/>
              <a:chOff x="17976523" y="7056099"/>
              <a:chExt cx="1696666" cy="634020"/>
            </a:xfrm>
          </p:grpSpPr>
          <p:sp>
            <p:nvSpPr>
              <p:cNvPr id="227" name="文本框 226"/>
              <p:cNvSpPr txBox="1"/>
              <p:nvPr/>
            </p:nvSpPr>
            <p:spPr>
              <a:xfrm>
                <a:off x="18431927" y="7056099"/>
                <a:ext cx="1241262" cy="634020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图则单元边界</a:t>
                </a: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60000"/>
                  </a:lnSpc>
                </a:pPr>
                <a:r>
                  <a:rPr lang="zh-CN" altLang="en-US" sz="11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修改地块</a:t>
                </a: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范围</a:t>
                </a:r>
              </a:p>
            </p:txBody>
          </p:sp>
          <p:sp>
            <p:nvSpPr>
              <p:cNvPr id="228" name="矩形 227"/>
              <p:cNvSpPr/>
              <p:nvPr/>
            </p:nvSpPr>
            <p:spPr>
              <a:xfrm>
                <a:off x="17976523" y="7193276"/>
                <a:ext cx="349281" cy="129117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>
                  <a:sym typeface="+mn-ea"/>
                </a:endParaRPr>
              </a:p>
            </p:txBody>
          </p:sp>
        </p:grpSp>
      </p:grpSp>
      <p:sp>
        <p:nvSpPr>
          <p:cNvPr id="82" name="文本框 117"/>
          <p:cNvSpPr txBox="1"/>
          <p:nvPr/>
        </p:nvSpPr>
        <p:spPr bwMode="auto">
          <a:xfrm rot="20431495">
            <a:off x="9806189" y="4995323"/>
            <a:ext cx="812602" cy="264682"/>
          </a:xfrm>
          <a:prstGeom prst="rect">
            <a:avLst/>
          </a:prstGeom>
          <a:noFill/>
        </p:spPr>
        <p:txBody>
          <a:bodyPr/>
          <a:lstStyle>
            <a:defPPr>
              <a:defRPr lang="zh-CN"/>
            </a:defPPr>
            <a:lvl1pPr marL="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23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0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34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957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681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468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191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915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800" b="1" noProof="1" smtClean="0">
                <a:effectLst>
                  <a:glow rad="1270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科苑路</a:t>
            </a:r>
            <a:endParaRPr lang="en-US" altLang="zh-CN" sz="800" b="1" noProof="1">
              <a:effectLst>
                <a:glow rad="1270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3" name="文本框 117"/>
          <p:cNvSpPr txBox="1"/>
          <p:nvPr/>
        </p:nvSpPr>
        <p:spPr bwMode="auto">
          <a:xfrm rot="20431495">
            <a:off x="10528029" y="6506037"/>
            <a:ext cx="812602" cy="264682"/>
          </a:xfrm>
          <a:prstGeom prst="rect">
            <a:avLst/>
          </a:prstGeom>
          <a:noFill/>
        </p:spPr>
        <p:txBody>
          <a:bodyPr/>
          <a:lstStyle>
            <a:defPPr>
              <a:defRPr lang="zh-CN"/>
            </a:defPPr>
            <a:lvl1pPr marL="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23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0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34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957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681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468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191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915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800" b="1" noProof="1" smtClean="0">
                <a:effectLst>
                  <a:glow rad="1270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科建路</a:t>
            </a:r>
            <a:endParaRPr lang="en-US" altLang="zh-CN" sz="800" b="1" noProof="1">
              <a:effectLst>
                <a:glow rad="1270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4" name="文本框 118"/>
          <p:cNvSpPr txBox="1"/>
          <p:nvPr/>
        </p:nvSpPr>
        <p:spPr bwMode="auto">
          <a:xfrm rot="20266575">
            <a:off x="11351818" y="5255224"/>
            <a:ext cx="379921" cy="692134"/>
          </a:xfrm>
          <a:prstGeom prst="rect">
            <a:avLst/>
          </a:prstGeom>
          <a:noFill/>
        </p:spPr>
        <p:txBody>
          <a:bodyPr vert="eaVert"/>
          <a:lstStyle>
            <a:defPPr>
              <a:defRPr lang="zh-CN"/>
            </a:defPPr>
            <a:lvl1pPr marL="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23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510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34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957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681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468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1915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9150" algn="l" defTabSz="1475105" rtl="0" eaLnBrk="1" latinLnBrk="0" hangingPunct="1">
              <a:defRPr sz="2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800" b="1" noProof="1" smtClean="0">
                <a:effectLst>
                  <a:glow rad="1270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兴民南路</a:t>
            </a:r>
            <a:endParaRPr lang="zh-CN" altLang="en-US" sz="800" b="1" noProof="1">
              <a:effectLst>
                <a:glow rad="1270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6" name="矩形标注 85"/>
          <p:cNvSpPr/>
          <p:nvPr/>
        </p:nvSpPr>
        <p:spPr>
          <a:xfrm>
            <a:off x="14301599" y="4218320"/>
            <a:ext cx="1410571" cy="1077218"/>
          </a:xfrm>
          <a:prstGeom prst="wedgeRectCallout">
            <a:avLst>
              <a:gd name="adj1" fmla="val -262315"/>
              <a:gd name="adj2" fmla="val 44344"/>
            </a:avLst>
          </a:prstGeom>
          <a:solidFill>
            <a:schemeClr val="bg1">
              <a:alpha val="79000"/>
            </a:schemeClr>
          </a:solidFill>
          <a:ln w="6350">
            <a:solidFill>
              <a:schemeClr val="tx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3723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7510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21234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94957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8681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42468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16191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89915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hangingPunct="0"/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04-31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科研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B29a)</a:t>
            </a: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0.88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公顷</a:t>
            </a:r>
            <a:endParaRPr lang="en-US" altLang="zh-CN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容积率≤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1.6</a:t>
            </a: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建筑密度≤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建筑高度≤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绿地率≥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</a:p>
        </p:txBody>
      </p:sp>
      <p:sp>
        <p:nvSpPr>
          <p:cNvPr id="216" name="矩形标注 215"/>
          <p:cNvSpPr/>
          <p:nvPr/>
        </p:nvSpPr>
        <p:spPr>
          <a:xfrm>
            <a:off x="14301581" y="5387187"/>
            <a:ext cx="1405677" cy="923330"/>
          </a:xfrm>
          <a:prstGeom prst="wedgeRectCallout">
            <a:avLst>
              <a:gd name="adj1" fmla="val -247032"/>
              <a:gd name="adj2" fmla="val 14141"/>
            </a:avLst>
          </a:prstGeom>
          <a:solidFill>
            <a:schemeClr val="bg1">
              <a:alpha val="79000"/>
            </a:schemeClr>
          </a:solidFill>
          <a:ln w="6350">
            <a:solidFill>
              <a:schemeClr val="tx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3723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7510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21234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94957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8681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42468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16191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89915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hangingPunct="0"/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04-27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科研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B29a)</a:t>
            </a:r>
          </a:p>
          <a:p>
            <a:pPr defTabSz="914400" eaLnBrk="0" hangingPunct="0"/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≤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2.7</a:t>
            </a: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建筑密度≤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建筑高度≤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  <a:endParaRPr lang="en-US" altLang="zh-CN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绿地率≥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en-US" altLang="zh-CN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857</TotalTime>
  <Words>654</Words>
  <Application>Microsoft Office PowerPoint</Application>
  <PresentationFormat>自定义</PresentationFormat>
  <Paragraphs>83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等线</vt:lpstr>
      <vt:lpstr>宋体</vt:lpstr>
      <vt:lpstr>微软雅黑</vt:lpstr>
      <vt:lpstr>Arial</vt:lpstr>
      <vt:lpstr>Calibri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Windows User</cp:lastModifiedBy>
  <cp:revision>463</cp:revision>
  <cp:lastPrinted>2026-08-11T06:14:49Z</cp:lastPrinted>
  <dcterms:created xsi:type="dcterms:W3CDTF">2019-11-04T11:42:00Z</dcterms:created>
  <dcterms:modified xsi:type="dcterms:W3CDTF">2026-08-11T06:33:42Z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2019-10-17T16:00:00Z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2019-11-12T16:00:00Z</vt:filetime>
  </property>
  <property fmtid="{D5CDD505-2E9C-101B-9397-08002B2CF9AE}" pid="5" name="ICV">
    <vt:lpwstr>7310238E0F534165A3252F3B38A428C5_13</vt:lpwstr>
  </property>
  <property fmtid="{D5CDD505-2E9C-101B-9397-08002B2CF9AE}" pid="6" name="KSOProductBuildVer">
    <vt:lpwstr>2052-12.1.0.22483</vt:lpwstr>
  </property>
</Properties>
</file>