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66" r:id="rId5"/>
  </p:sldIdLst>
  <p:sldSz cx="20104100" cy="10058400"/>
  <p:notesSz cx="14355445" cy="9926320"/>
  <p:custDataLst>
    <p:tags r:id="rId9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6" userDrawn="1">
          <p15:clr>
            <a:srgbClr val="A4A3A4"/>
          </p15:clr>
        </p15:guide>
        <p15:guide id="2" pos="63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  <a:srgbClr val="C00000"/>
    <a:srgbClr val="D42324"/>
    <a:srgbClr val="010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40" autoAdjust="0"/>
    <p:restoredTop sz="96331" autoAdjust="0"/>
  </p:normalViewPr>
  <p:slideViewPr>
    <p:cSldViewPr showGuides="1">
      <p:cViewPr>
        <p:scale>
          <a:sx n="50" d="100"/>
          <a:sy n="50" d="100"/>
        </p:scale>
        <p:origin x="2058" y="882"/>
      </p:cViewPr>
      <p:guideLst>
        <p:guide orient="horz" pos="3166"/>
        <p:guide pos="633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965">
              <a:defRPr/>
            </a:pPr>
            <a:fld id="{C1DB716A-964D-4EB2-8D0E-86C29F8A49E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300" marR="0" lvl="1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35965" marR="0" lvl="2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03630" marR="0" lvl="3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471930" marR="0" lvl="4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965">
              <a:defRPr/>
            </a:pPr>
            <a:fld id="{213A655C-B1AC-4425-A5A8-AB2C31E517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/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270"/>
          <a:stretch>
            <a:fillRect/>
          </a:stretch>
        </p:blipFill>
        <p:spPr bwMode="auto">
          <a:xfrm>
            <a:off x="10052050" y="5797407"/>
            <a:ext cx="5122864" cy="4276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  <a:endParaRPr lang="zh-CN" altLang="en-US" sz="9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052050" y="5789519"/>
            <a:ext cx="5122864" cy="4268881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6" name="object 4"/>
          <p:cNvSpPr txBox="1"/>
          <p:nvPr/>
        </p:nvSpPr>
        <p:spPr>
          <a:xfrm>
            <a:off x="10052050" y="9058223"/>
            <a:ext cx="5122864" cy="61215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八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99" name="object 7"/>
          <p:cNvSpPr txBox="1"/>
          <p:nvPr/>
        </p:nvSpPr>
        <p:spPr>
          <a:xfrm>
            <a:off x="15844664" y="609716"/>
            <a:ext cx="3712442" cy="199199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为促进麒麟科创园高质量发展，保障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中科系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科技创新平台建设，我局会同麒麟科创园管委会开展了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南京麒麟高新区控制性详细规划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》NJNBa041—04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规划管理单元图则修改工作。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中华人民共和国城乡规划法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南京市国土空间规划条例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，现将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南京麒麟高新区控制性详细规划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》NJNBa041—04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规划管理单元图则修改成果向社会予以公布。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100796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http://ghj.nanjing.gov.cn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err="1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</a:rPr>
              <a:t>025-52126800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zh-CN" altLang="en-US" sz="90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4"/>
          <a:srcRect r="79277"/>
          <a:stretch>
            <a:fillRect/>
          </a:stretch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object 5"/>
          <p:cNvSpPr txBox="1"/>
          <p:nvPr/>
        </p:nvSpPr>
        <p:spPr>
          <a:xfrm>
            <a:off x="10966426" y="2367905"/>
            <a:ext cx="4270200" cy="5023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1430" algn="ctr" eaLnBrk="1" hangingPunct="1">
              <a:lnSpc>
                <a:spcPct val="102000"/>
              </a:lnSpc>
            </a:pP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南京麒麟高新区控制性详细规划</a:t>
            </a: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》NJNBa041—04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规划管理单元图则修改</a:t>
            </a:r>
            <a:endParaRPr lang="zh-CN" altLang="en-US" sz="1600" b="1" dirty="0">
              <a:solidFill>
                <a:srgbClr val="FFFFFF"/>
              </a:solidFill>
              <a:latin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 6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51" y="5623782"/>
            <a:ext cx="4163966" cy="377998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559" y="1872775"/>
            <a:ext cx="10058400" cy="7111016"/>
          </a:xfrm>
          <a:prstGeom prst="rect">
            <a:avLst/>
          </a:prstGeom>
        </p:spPr>
      </p:pic>
      <p:sp>
        <p:nvSpPr>
          <p:cNvPr id="6" name="object 7"/>
          <p:cNvSpPr txBox="1"/>
          <p:nvPr/>
        </p:nvSpPr>
        <p:spPr>
          <a:xfrm>
            <a:off x="316098" y="945541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en-US" altLang="zh-CN" sz="14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object 10"/>
          <p:cNvSpPr/>
          <p:nvPr/>
        </p:nvSpPr>
        <p:spPr>
          <a:xfrm>
            <a:off x="-639" y="10034588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object 7"/>
          <p:cNvSpPr txBox="1"/>
          <p:nvPr/>
        </p:nvSpPr>
        <p:spPr>
          <a:xfrm>
            <a:off x="5643991" y="924744"/>
            <a:ext cx="2174875" cy="21526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图则修改内容</a:t>
            </a:r>
            <a:endParaRPr lang="en-US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91510" y="783478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object 2"/>
          <p:cNvSpPr txBox="1"/>
          <p:nvPr/>
        </p:nvSpPr>
        <p:spPr>
          <a:xfrm>
            <a:off x="-639" y="362749"/>
            <a:ext cx="20104099" cy="32316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algn="ctr">
              <a:lnSpc>
                <a:spcPct val="150000"/>
              </a:lnSpc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《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南京麒麟高新区控制性详细规划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》NJNBa041—04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规划管理单元图则修改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8038644" y="1857817"/>
            <a:ext cx="507121" cy="15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object 3"/>
          <p:cNvSpPr txBox="1"/>
          <p:nvPr/>
        </p:nvSpPr>
        <p:spPr>
          <a:xfrm>
            <a:off x="316098" y="1298656"/>
            <a:ext cx="4694055" cy="415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2700" indent="323850" algn="just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NJNBa041—04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规划管理单元图则位于麒麟科创园，东至沿山路、西至绕城高速、北至天泉路、南至天新路，用地面积58.38公顷</a:t>
            </a:r>
            <a:endParaRPr lang="zh-CN" altLang="en-US" sz="900" spc="2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8038644" y="1857817"/>
            <a:ext cx="507121" cy="15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9" name="表格 28"/>
          <p:cNvGraphicFramePr>
            <a:graphicFrameLocks noGrp="1"/>
          </p:cNvGraphicFramePr>
          <p:nvPr/>
        </p:nvGraphicFramePr>
        <p:xfrm>
          <a:off x="16136726" y="9124553"/>
          <a:ext cx="3333750" cy="5442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/>
                <a:gridCol w="2810065"/>
              </a:tblGrid>
              <a:tr h="292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批准单位</a:t>
                      </a:r>
                      <a:endParaRPr kumimoji="1" lang="zh-CN" altLang="en-US" sz="900" b="0" kern="1200" noProof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南京市人民政府</a:t>
                      </a:r>
                      <a:endParaRPr kumimoji="1" lang="zh-CN" altLang="en-US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2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批准文号</a:t>
                      </a:r>
                      <a:endParaRPr kumimoji="1" lang="zh-CN" altLang="en-US" sz="900" b="0" kern="1200" noProof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</a:t>
                      </a:r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政复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〔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2026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〕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100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  <a:endParaRPr kumimoji="1" lang="zh-CN" altLang="zh-CN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8" name="组合 47"/>
          <p:cNvGrpSpPr/>
          <p:nvPr/>
        </p:nvGrpSpPr>
        <p:grpSpPr>
          <a:xfrm>
            <a:off x="16658845" y="8132731"/>
            <a:ext cx="1696666" cy="632460"/>
            <a:chOff x="17976523" y="7056099"/>
            <a:chExt cx="1696666" cy="632460"/>
          </a:xfrm>
        </p:grpSpPr>
        <p:sp>
          <p:nvSpPr>
            <p:cNvPr id="49" name="矩形 48"/>
            <p:cNvSpPr/>
            <p:nvPr/>
          </p:nvSpPr>
          <p:spPr>
            <a:xfrm>
              <a:off x="17976523" y="7443214"/>
              <a:ext cx="349281" cy="129117"/>
            </a:xfrm>
            <a:prstGeom prst="rect">
              <a:avLst/>
            </a:prstGeom>
            <a:noFill/>
            <a:ln w="2540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 dirty="0"/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7976523" y="7056099"/>
              <a:ext cx="1696666" cy="632460"/>
              <a:chOff x="17976523" y="7056099"/>
              <a:chExt cx="1696666" cy="632460"/>
            </a:xfrm>
          </p:grpSpPr>
          <p:sp>
            <p:nvSpPr>
              <p:cNvPr id="51" name="文本框 50"/>
              <p:cNvSpPr txBox="1"/>
              <p:nvPr/>
            </p:nvSpPr>
            <p:spPr>
              <a:xfrm>
                <a:off x="18431927" y="7056099"/>
                <a:ext cx="1241262" cy="63246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CN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修改地块范围</a:t>
                </a:r>
                <a:endParaRPr lang="zh-CN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图则单元边界</a:t>
                </a:r>
                <a:endParaRPr lang="zh-CN" altLang="en-US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2" name="矩形 51"/>
              <p:cNvSpPr/>
              <p:nvPr/>
            </p:nvSpPr>
            <p:spPr>
              <a:xfrm>
                <a:off x="17976523" y="7193276"/>
                <a:ext cx="349281" cy="129117"/>
              </a:xfrm>
              <a:prstGeom prst="rect">
                <a:avLst/>
              </a:prstGeom>
              <a:noFill/>
              <a:ln w="25400">
                <a:solidFill>
                  <a:srgbClr val="0000FF"/>
                </a:solidFill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 sz="1000">
                  <a:sym typeface="+mn-ea"/>
                </a:endParaRPr>
              </a:p>
            </p:txBody>
          </p:sp>
        </p:grpSp>
      </p:grpSp>
      <p:grpSp>
        <p:nvGrpSpPr>
          <p:cNvPr id="79" name="组合 78"/>
          <p:cNvGrpSpPr/>
          <p:nvPr/>
        </p:nvGrpSpPr>
        <p:grpSpPr>
          <a:xfrm>
            <a:off x="462551" y="1926295"/>
            <a:ext cx="4163966" cy="3354277"/>
            <a:chOff x="582999" y="1984545"/>
            <a:chExt cx="3687975" cy="2970843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 rotWithShape="1">
            <a:blip r:embed="rId3" cstate="print"/>
            <a:srcRect l="152" t="673" r="-29" b="1604"/>
            <a:stretch>
              <a:fillRect/>
            </a:stretch>
          </p:blipFill>
          <p:spPr>
            <a:xfrm>
              <a:off x="583000" y="1985777"/>
              <a:ext cx="3679200" cy="2969611"/>
            </a:xfrm>
            <a:prstGeom prst="rect">
              <a:avLst/>
            </a:prstGeom>
            <a:ln>
              <a:noFill/>
            </a:ln>
          </p:spPr>
        </p:pic>
        <p:sp>
          <p:nvSpPr>
            <p:cNvPr id="81" name="矩形 80"/>
            <p:cNvSpPr/>
            <p:nvPr/>
          </p:nvSpPr>
          <p:spPr>
            <a:xfrm>
              <a:off x="582999" y="1984545"/>
              <a:ext cx="3687975" cy="2969611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2612480" y="2586178"/>
              <a:ext cx="957625" cy="316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NJNBa041—04</a:t>
              </a:r>
              <a:endParaRPr lang="en-US" altLang="zh-CN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0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规划管理单元图则</a:t>
              </a:r>
              <a:endPara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椭圆 82"/>
            <p:cNvSpPr/>
            <p:nvPr/>
          </p:nvSpPr>
          <p:spPr>
            <a:xfrm>
              <a:off x="2937068" y="2426760"/>
              <a:ext cx="136602" cy="136602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4" name="矩形 83"/>
          <p:cNvSpPr/>
          <p:nvPr/>
        </p:nvSpPr>
        <p:spPr>
          <a:xfrm>
            <a:off x="354443" y="5304108"/>
            <a:ext cx="45968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图则在</a:t>
            </a: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江宁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区的位置</a:t>
            </a:r>
            <a:endParaRPr lang="zh-CN" altLang="zh-CN" sz="9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36210" y="1231900"/>
            <a:ext cx="8370570" cy="506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04—10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地块科研用地（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A35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），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容积率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≤2.0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、建筑密度≤45%、建筑高度≤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米、绿地率≥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900" spc="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2700" indent="323850" eaLnBrk="1" fontAlgn="auto" hangingPunct="1">
              <a:lnSpc>
                <a:spcPct val="150000"/>
              </a:lnSpc>
              <a:defRPr/>
            </a:pPr>
            <a:endParaRPr lang="zh-CN" altLang="en-US" sz="900" spc="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3" name="对话气泡: 矩形 45"/>
          <p:cNvSpPr/>
          <p:nvPr/>
        </p:nvSpPr>
        <p:spPr>
          <a:xfrm>
            <a:off x="14556176" y="3575526"/>
            <a:ext cx="2171373" cy="1723023"/>
          </a:xfrm>
          <a:prstGeom prst="wedgeRectCallout">
            <a:avLst>
              <a:gd name="adj1" fmla="val -138232"/>
              <a:gd name="adj2" fmla="val 62929"/>
            </a:avLst>
          </a:prstGeom>
          <a:solidFill>
            <a:schemeClr val="bg1">
              <a:alpha val="80000"/>
            </a:schemeClr>
          </a:solidFill>
          <a:ln w="12700" cmpd="sng">
            <a:solidFill>
              <a:schemeClr val="tx1"/>
            </a:solidFill>
            <a:prstDash val="solid"/>
            <a:headEnd type="oval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04—10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科研用地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(A35)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1.33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zh-CN" altLang="en-US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≤2.0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45%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24m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8" name="组合 57"/>
          <p:cNvGrpSpPr/>
          <p:nvPr/>
        </p:nvGrpSpPr>
        <p:grpSpPr>
          <a:xfrm>
            <a:off x="453767" y="5617703"/>
            <a:ext cx="4172748" cy="3786067"/>
            <a:chOff x="205356" y="1344814"/>
            <a:chExt cx="8709816" cy="7902691"/>
          </a:xfrm>
        </p:grpSpPr>
        <p:sp>
          <p:nvSpPr>
            <p:cNvPr id="62" name="任意多边形 61"/>
            <p:cNvSpPr/>
            <p:nvPr/>
          </p:nvSpPr>
          <p:spPr>
            <a:xfrm>
              <a:off x="205356" y="1344814"/>
              <a:ext cx="8709816" cy="7902691"/>
            </a:xfrm>
            <a:custGeom>
              <a:avLst/>
              <a:gdLst>
                <a:gd name="connsiteX0" fmla="*/ 4104275 w 8669754"/>
                <a:gd name="connsiteY0" fmla="*/ 3416386 h 7903560"/>
                <a:gd name="connsiteX1" fmla="*/ 3939849 w 8669754"/>
                <a:gd name="connsiteY1" fmla="*/ 3680280 h 7903560"/>
                <a:gd name="connsiteX2" fmla="*/ 4112395 w 8669754"/>
                <a:gd name="connsiteY2" fmla="*/ 3745238 h 7903560"/>
                <a:gd name="connsiteX3" fmla="*/ 4061646 w 8669754"/>
                <a:gd name="connsiteY3" fmla="*/ 3822376 h 7903560"/>
                <a:gd name="connsiteX4" fmla="*/ 4217953 w 8669754"/>
                <a:gd name="connsiteY4" fmla="*/ 3905604 h 7903560"/>
                <a:gd name="connsiteX5" fmla="*/ 4248402 w 8669754"/>
                <a:gd name="connsiteY5" fmla="*/ 3944173 h 7903560"/>
                <a:gd name="connsiteX6" fmla="*/ 4280881 w 8669754"/>
                <a:gd name="connsiteY6" fmla="*/ 4001012 h 7903560"/>
                <a:gd name="connsiteX7" fmla="*/ 4372229 w 8669754"/>
                <a:gd name="connsiteY7" fmla="*/ 4173558 h 7903560"/>
                <a:gd name="connsiteX8" fmla="*/ 4378319 w 8669754"/>
                <a:gd name="connsiteY8" fmla="*/ 4183708 h 7903560"/>
                <a:gd name="connsiteX9" fmla="*/ 4384409 w 8669754"/>
                <a:gd name="connsiteY9" fmla="*/ 4204007 h 7903560"/>
                <a:gd name="connsiteX10" fmla="*/ 4386439 w 8669754"/>
                <a:gd name="connsiteY10" fmla="*/ 4222277 h 7903560"/>
                <a:gd name="connsiteX11" fmla="*/ 4471697 w 8669754"/>
                <a:gd name="connsiteY11" fmla="*/ 4281145 h 7903560"/>
                <a:gd name="connsiteX12" fmla="*/ 4577254 w 8669754"/>
                <a:gd name="connsiteY12" fmla="*/ 4126869 h 7903560"/>
                <a:gd name="connsiteX13" fmla="*/ 4707171 w 8669754"/>
                <a:gd name="connsiteY13" fmla="*/ 3952293 h 7903560"/>
                <a:gd name="connsiteX14" fmla="*/ 4753860 w 8669754"/>
                <a:gd name="connsiteY14" fmla="*/ 3907634 h 7903560"/>
                <a:gd name="connsiteX15" fmla="*/ 4830998 w 8669754"/>
                <a:gd name="connsiteY15" fmla="*/ 3822376 h 7903560"/>
                <a:gd name="connsiteX16" fmla="*/ 4861447 w 8669754"/>
                <a:gd name="connsiteY16" fmla="*/ 3739148 h 7903560"/>
                <a:gd name="connsiteX17" fmla="*/ 4309300 w 8669754"/>
                <a:gd name="connsiteY17" fmla="*/ 3442776 h 7903560"/>
                <a:gd name="connsiteX18" fmla="*/ 0 w 8669754"/>
                <a:gd name="connsiteY18" fmla="*/ 0 h 7903560"/>
                <a:gd name="connsiteX19" fmla="*/ 8669754 w 8669754"/>
                <a:gd name="connsiteY19" fmla="*/ 0 h 7903560"/>
                <a:gd name="connsiteX20" fmla="*/ 8669754 w 8669754"/>
                <a:gd name="connsiteY20" fmla="*/ 7903560 h 7903560"/>
                <a:gd name="connsiteX21" fmla="*/ 0 w 8669754"/>
                <a:gd name="connsiteY21" fmla="*/ 7903560 h 7903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669754" h="7903560">
                  <a:moveTo>
                    <a:pt x="4104275" y="3416386"/>
                  </a:moveTo>
                  <a:lnTo>
                    <a:pt x="3939849" y="3680280"/>
                  </a:lnTo>
                  <a:lnTo>
                    <a:pt x="4112395" y="3745238"/>
                  </a:lnTo>
                  <a:lnTo>
                    <a:pt x="4061646" y="3822376"/>
                  </a:lnTo>
                  <a:lnTo>
                    <a:pt x="4217953" y="3905604"/>
                  </a:lnTo>
                  <a:lnTo>
                    <a:pt x="4248402" y="3944173"/>
                  </a:lnTo>
                  <a:lnTo>
                    <a:pt x="4280881" y="4001012"/>
                  </a:lnTo>
                  <a:lnTo>
                    <a:pt x="4372229" y="4173558"/>
                  </a:lnTo>
                  <a:cubicBezTo>
                    <a:pt x="4372229" y="4173558"/>
                    <a:pt x="4376686" y="4180116"/>
                    <a:pt x="4378319" y="4183708"/>
                  </a:cubicBezTo>
                  <a:cubicBezTo>
                    <a:pt x="4379605" y="4186538"/>
                    <a:pt x="4383724" y="4199556"/>
                    <a:pt x="4384409" y="4204007"/>
                  </a:cubicBezTo>
                  <a:cubicBezTo>
                    <a:pt x="4385340" y="4210063"/>
                    <a:pt x="4385762" y="4216187"/>
                    <a:pt x="4386439" y="4222277"/>
                  </a:cubicBezTo>
                  <a:lnTo>
                    <a:pt x="4471697" y="4281145"/>
                  </a:lnTo>
                  <a:lnTo>
                    <a:pt x="4577254" y="4126869"/>
                  </a:lnTo>
                  <a:lnTo>
                    <a:pt x="4707171" y="3952293"/>
                  </a:lnTo>
                  <a:lnTo>
                    <a:pt x="4753860" y="3907634"/>
                  </a:lnTo>
                  <a:lnTo>
                    <a:pt x="4830998" y="3822376"/>
                  </a:lnTo>
                  <a:lnTo>
                    <a:pt x="4861447" y="3739148"/>
                  </a:lnTo>
                  <a:lnTo>
                    <a:pt x="4309300" y="3442776"/>
                  </a:lnTo>
                  <a:close/>
                  <a:moveTo>
                    <a:pt x="0" y="0"/>
                  </a:moveTo>
                  <a:lnTo>
                    <a:pt x="8669754" y="0"/>
                  </a:lnTo>
                  <a:lnTo>
                    <a:pt x="8669754" y="7903560"/>
                  </a:lnTo>
                  <a:lnTo>
                    <a:pt x="0" y="7903560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419017" y="1801361"/>
              <a:ext cx="8200414" cy="7195244"/>
              <a:chOff x="8244" y="4129"/>
              <a:chExt cx="6290" cy="5519"/>
            </a:xfrm>
          </p:grpSpPr>
          <p:sp>
            <p:nvSpPr>
              <p:cNvPr id="65" name="任意多边形 64"/>
              <p:cNvSpPr/>
              <p:nvPr/>
            </p:nvSpPr>
            <p:spPr>
              <a:xfrm>
                <a:off x="9208" y="4138"/>
                <a:ext cx="3078" cy="5500"/>
              </a:xfrm>
              <a:custGeom>
                <a:avLst/>
                <a:gdLst>
                  <a:gd name="connsiteX0" fmla="*/ 5227092 w 5227092"/>
                  <a:gd name="connsiteY0" fmla="*/ 0 h 9376012"/>
                  <a:gd name="connsiteX1" fmla="*/ 4107976 w 5227092"/>
                  <a:gd name="connsiteY1" fmla="*/ 2429301 h 9376012"/>
                  <a:gd name="connsiteX2" fmla="*/ 3357349 w 5227092"/>
                  <a:gd name="connsiteY2" fmla="*/ 3944203 h 9376012"/>
                  <a:gd name="connsiteX3" fmla="*/ 2811439 w 5227092"/>
                  <a:gd name="connsiteY3" fmla="*/ 4763069 h 9376012"/>
                  <a:gd name="connsiteX4" fmla="*/ 2101755 w 5227092"/>
                  <a:gd name="connsiteY4" fmla="*/ 5650173 h 9376012"/>
                  <a:gd name="connsiteX5" fmla="*/ 1364776 w 5227092"/>
                  <a:gd name="connsiteY5" fmla="*/ 6550925 h 9376012"/>
                  <a:gd name="connsiteX6" fmla="*/ 928048 w 5227092"/>
                  <a:gd name="connsiteY6" fmla="*/ 7083188 h 9376012"/>
                  <a:gd name="connsiteX7" fmla="*/ 464024 w 5227092"/>
                  <a:gd name="connsiteY7" fmla="*/ 7929349 h 9376012"/>
                  <a:gd name="connsiteX8" fmla="*/ 327546 w 5227092"/>
                  <a:gd name="connsiteY8" fmla="*/ 8270543 h 9376012"/>
                  <a:gd name="connsiteX9" fmla="*/ 150125 w 5227092"/>
                  <a:gd name="connsiteY9" fmla="*/ 8707272 h 9376012"/>
                  <a:gd name="connsiteX10" fmla="*/ 0 w 5227092"/>
                  <a:gd name="connsiteY10" fmla="*/ 9376012 h 9376012"/>
                  <a:gd name="connsiteX0-1" fmla="*/ 5240050 w 5240050"/>
                  <a:gd name="connsiteY0-2" fmla="*/ 0 h 9376012"/>
                  <a:gd name="connsiteX1-3" fmla="*/ 4120934 w 5240050"/>
                  <a:gd name="connsiteY1-4" fmla="*/ 2429301 h 9376012"/>
                  <a:gd name="connsiteX2-5" fmla="*/ 3370307 w 5240050"/>
                  <a:gd name="connsiteY2-6" fmla="*/ 3944203 h 9376012"/>
                  <a:gd name="connsiteX3-7" fmla="*/ 2824397 w 5240050"/>
                  <a:gd name="connsiteY3-8" fmla="*/ 4763069 h 9376012"/>
                  <a:gd name="connsiteX4-9" fmla="*/ 2114713 w 5240050"/>
                  <a:gd name="connsiteY4-10" fmla="*/ 5650173 h 9376012"/>
                  <a:gd name="connsiteX5-11" fmla="*/ 1377734 w 5240050"/>
                  <a:gd name="connsiteY5-12" fmla="*/ 6550925 h 9376012"/>
                  <a:gd name="connsiteX6-13" fmla="*/ 941006 w 5240050"/>
                  <a:gd name="connsiteY6-14" fmla="*/ 7083188 h 9376012"/>
                  <a:gd name="connsiteX7-15" fmla="*/ 476982 w 5240050"/>
                  <a:gd name="connsiteY7-16" fmla="*/ 7929349 h 9376012"/>
                  <a:gd name="connsiteX8-17" fmla="*/ 340504 w 5240050"/>
                  <a:gd name="connsiteY8-18" fmla="*/ 8270543 h 9376012"/>
                  <a:gd name="connsiteX9-19" fmla="*/ 17045 w 5240050"/>
                  <a:gd name="connsiteY9-20" fmla="*/ 8542413 h 9376012"/>
                  <a:gd name="connsiteX10-21" fmla="*/ 12958 w 5240050"/>
                  <a:gd name="connsiteY10-22" fmla="*/ 9376012 h 9376012"/>
                  <a:gd name="connsiteX0-23" fmla="*/ 5240050 w 5240050"/>
                  <a:gd name="connsiteY0-24" fmla="*/ 0 h 9376012"/>
                  <a:gd name="connsiteX1-25" fmla="*/ 4120934 w 5240050"/>
                  <a:gd name="connsiteY1-26" fmla="*/ 2429301 h 9376012"/>
                  <a:gd name="connsiteX2-27" fmla="*/ 3370307 w 5240050"/>
                  <a:gd name="connsiteY2-28" fmla="*/ 3944203 h 9376012"/>
                  <a:gd name="connsiteX3-29" fmla="*/ 2824397 w 5240050"/>
                  <a:gd name="connsiteY3-30" fmla="*/ 4763069 h 9376012"/>
                  <a:gd name="connsiteX4-31" fmla="*/ 2114713 w 5240050"/>
                  <a:gd name="connsiteY4-32" fmla="*/ 5650173 h 9376012"/>
                  <a:gd name="connsiteX5-33" fmla="*/ 1377734 w 5240050"/>
                  <a:gd name="connsiteY5-34" fmla="*/ 6550925 h 9376012"/>
                  <a:gd name="connsiteX6-35" fmla="*/ 941006 w 5240050"/>
                  <a:gd name="connsiteY6-36" fmla="*/ 7083188 h 9376012"/>
                  <a:gd name="connsiteX7-37" fmla="*/ 476982 w 5240050"/>
                  <a:gd name="connsiteY7-38" fmla="*/ 7929349 h 9376012"/>
                  <a:gd name="connsiteX8-39" fmla="*/ 171998 w 5240050"/>
                  <a:gd name="connsiteY8-40" fmla="*/ 8157202 h 9376012"/>
                  <a:gd name="connsiteX9-41" fmla="*/ 17045 w 5240050"/>
                  <a:gd name="connsiteY9-42" fmla="*/ 8542413 h 9376012"/>
                  <a:gd name="connsiteX10-43" fmla="*/ 12958 w 5240050"/>
                  <a:gd name="connsiteY10-44" fmla="*/ 9376012 h 9376012"/>
                  <a:gd name="connsiteX0-45" fmla="*/ 5240050 w 5240050"/>
                  <a:gd name="connsiteY0-46" fmla="*/ 0 h 9376012"/>
                  <a:gd name="connsiteX1-47" fmla="*/ 4120934 w 5240050"/>
                  <a:gd name="connsiteY1-48" fmla="*/ 2429301 h 9376012"/>
                  <a:gd name="connsiteX2-49" fmla="*/ 3370307 w 5240050"/>
                  <a:gd name="connsiteY2-50" fmla="*/ 3944203 h 9376012"/>
                  <a:gd name="connsiteX3-51" fmla="*/ 2824397 w 5240050"/>
                  <a:gd name="connsiteY3-52" fmla="*/ 4763069 h 9376012"/>
                  <a:gd name="connsiteX4-53" fmla="*/ 2114713 w 5240050"/>
                  <a:gd name="connsiteY4-54" fmla="*/ 5650173 h 9376012"/>
                  <a:gd name="connsiteX5-55" fmla="*/ 1377734 w 5240050"/>
                  <a:gd name="connsiteY5-56" fmla="*/ 6550925 h 9376012"/>
                  <a:gd name="connsiteX6-57" fmla="*/ 941006 w 5240050"/>
                  <a:gd name="connsiteY6-58" fmla="*/ 7083188 h 9376012"/>
                  <a:gd name="connsiteX7-59" fmla="*/ 308476 w 5240050"/>
                  <a:gd name="connsiteY7-60" fmla="*/ 7805704 h 9376012"/>
                  <a:gd name="connsiteX8-61" fmla="*/ 171998 w 5240050"/>
                  <a:gd name="connsiteY8-62" fmla="*/ 8157202 h 9376012"/>
                  <a:gd name="connsiteX9-63" fmla="*/ 17045 w 5240050"/>
                  <a:gd name="connsiteY9-64" fmla="*/ 8542413 h 9376012"/>
                  <a:gd name="connsiteX10-65" fmla="*/ 12958 w 5240050"/>
                  <a:gd name="connsiteY10-66" fmla="*/ 9376012 h 9376012"/>
                  <a:gd name="connsiteX0-67" fmla="*/ 5240050 w 5240050"/>
                  <a:gd name="connsiteY0-68" fmla="*/ 0 h 9376012"/>
                  <a:gd name="connsiteX1-69" fmla="*/ 4120934 w 5240050"/>
                  <a:gd name="connsiteY1-70" fmla="*/ 2429301 h 9376012"/>
                  <a:gd name="connsiteX2-71" fmla="*/ 3370307 w 5240050"/>
                  <a:gd name="connsiteY2-72" fmla="*/ 3944203 h 9376012"/>
                  <a:gd name="connsiteX3-73" fmla="*/ 2824397 w 5240050"/>
                  <a:gd name="connsiteY3-74" fmla="*/ 4763069 h 9376012"/>
                  <a:gd name="connsiteX4-75" fmla="*/ 2114713 w 5240050"/>
                  <a:gd name="connsiteY4-76" fmla="*/ 5650173 h 9376012"/>
                  <a:gd name="connsiteX5-77" fmla="*/ 1377734 w 5240050"/>
                  <a:gd name="connsiteY5-78" fmla="*/ 6550925 h 9376012"/>
                  <a:gd name="connsiteX6-79" fmla="*/ 873604 w 5240050"/>
                  <a:gd name="connsiteY6-80" fmla="*/ 6918329 h 9376012"/>
                  <a:gd name="connsiteX7-81" fmla="*/ 308476 w 5240050"/>
                  <a:gd name="connsiteY7-82" fmla="*/ 7805704 h 9376012"/>
                  <a:gd name="connsiteX8-83" fmla="*/ 171998 w 5240050"/>
                  <a:gd name="connsiteY8-84" fmla="*/ 8157202 h 9376012"/>
                  <a:gd name="connsiteX9-85" fmla="*/ 17045 w 5240050"/>
                  <a:gd name="connsiteY9-86" fmla="*/ 8542413 h 9376012"/>
                  <a:gd name="connsiteX10-87" fmla="*/ 12958 w 5240050"/>
                  <a:gd name="connsiteY10-88" fmla="*/ 9376012 h 9376012"/>
                  <a:gd name="connsiteX0-89" fmla="*/ 5240050 w 5240050"/>
                  <a:gd name="connsiteY0-90" fmla="*/ 0 h 9376012"/>
                  <a:gd name="connsiteX1-91" fmla="*/ 4120934 w 5240050"/>
                  <a:gd name="connsiteY1-92" fmla="*/ 2429301 h 9376012"/>
                  <a:gd name="connsiteX2-93" fmla="*/ 3370307 w 5240050"/>
                  <a:gd name="connsiteY2-94" fmla="*/ 3944203 h 9376012"/>
                  <a:gd name="connsiteX3-95" fmla="*/ 2824397 w 5240050"/>
                  <a:gd name="connsiteY3-96" fmla="*/ 4763069 h 9376012"/>
                  <a:gd name="connsiteX4-97" fmla="*/ 2114713 w 5240050"/>
                  <a:gd name="connsiteY4-98" fmla="*/ 5650173 h 9376012"/>
                  <a:gd name="connsiteX5-99" fmla="*/ 1433903 w 5240050"/>
                  <a:gd name="connsiteY5-100" fmla="*/ 6272725 h 9376012"/>
                  <a:gd name="connsiteX6-101" fmla="*/ 873604 w 5240050"/>
                  <a:gd name="connsiteY6-102" fmla="*/ 6918329 h 9376012"/>
                  <a:gd name="connsiteX7-103" fmla="*/ 308476 w 5240050"/>
                  <a:gd name="connsiteY7-104" fmla="*/ 7805704 h 9376012"/>
                  <a:gd name="connsiteX8-105" fmla="*/ 171998 w 5240050"/>
                  <a:gd name="connsiteY8-106" fmla="*/ 8157202 h 9376012"/>
                  <a:gd name="connsiteX9-107" fmla="*/ 17045 w 5240050"/>
                  <a:gd name="connsiteY9-108" fmla="*/ 8542413 h 9376012"/>
                  <a:gd name="connsiteX10-109" fmla="*/ 12958 w 5240050"/>
                  <a:gd name="connsiteY10-110" fmla="*/ 9376012 h 9376012"/>
                  <a:gd name="connsiteX0-111" fmla="*/ 5240050 w 5240050"/>
                  <a:gd name="connsiteY0-112" fmla="*/ 0 h 9376012"/>
                  <a:gd name="connsiteX1-113" fmla="*/ 4120934 w 5240050"/>
                  <a:gd name="connsiteY1-114" fmla="*/ 2429301 h 9376012"/>
                  <a:gd name="connsiteX2-115" fmla="*/ 3370307 w 5240050"/>
                  <a:gd name="connsiteY2-116" fmla="*/ 3944203 h 9376012"/>
                  <a:gd name="connsiteX3-117" fmla="*/ 2824397 w 5240050"/>
                  <a:gd name="connsiteY3-118" fmla="*/ 4763069 h 9376012"/>
                  <a:gd name="connsiteX4-119" fmla="*/ 2081012 w 5240050"/>
                  <a:gd name="connsiteY4-120" fmla="*/ 5578047 h 9376012"/>
                  <a:gd name="connsiteX5-121" fmla="*/ 1433903 w 5240050"/>
                  <a:gd name="connsiteY5-122" fmla="*/ 6272725 h 9376012"/>
                  <a:gd name="connsiteX6-123" fmla="*/ 873604 w 5240050"/>
                  <a:gd name="connsiteY6-124" fmla="*/ 6918329 h 9376012"/>
                  <a:gd name="connsiteX7-125" fmla="*/ 308476 w 5240050"/>
                  <a:gd name="connsiteY7-126" fmla="*/ 7805704 h 9376012"/>
                  <a:gd name="connsiteX8-127" fmla="*/ 171998 w 5240050"/>
                  <a:gd name="connsiteY8-128" fmla="*/ 8157202 h 9376012"/>
                  <a:gd name="connsiteX9-129" fmla="*/ 17045 w 5240050"/>
                  <a:gd name="connsiteY9-130" fmla="*/ 8542413 h 9376012"/>
                  <a:gd name="connsiteX10-131" fmla="*/ 12958 w 5240050"/>
                  <a:gd name="connsiteY10-132" fmla="*/ 9376012 h 9376012"/>
                  <a:gd name="connsiteX0-133" fmla="*/ 5240050 w 5240050"/>
                  <a:gd name="connsiteY0-134" fmla="*/ 0 h 9376012"/>
                  <a:gd name="connsiteX1-135" fmla="*/ 4120934 w 5240050"/>
                  <a:gd name="connsiteY1-136" fmla="*/ 2429301 h 9376012"/>
                  <a:gd name="connsiteX2-137" fmla="*/ 3370307 w 5240050"/>
                  <a:gd name="connsiteY2-138" fmla="*/ 3944203 h 9376012"/>
                  <a:gd name="connsiteX3-139" fmla="*/ 2824397 w 5240050"/>
                  <a:gd name="connsiteY3-140" fmla="*/ 4763069 h 9376012"/>
                  <a:gd name="connsiteX4-141" fmla="*/ 1433903 w 5240050"/>
                  <a:gd name="connsiteY4-142" fmla="*/ 6272725 h 9376012"/>
                  <a:gd name="connsiteX5-143" fmla="*/ 873604 w 5240050"/>
                  <a:gd name="connsiteY5-144" fmla="*/ 6918329 h 9376012"/>
                  <a:gd name="connsiteX6-145" fmla="*/ 308476 w 5240050"/>
                  <a:gd name="connsiteY6-146" fmla="*/ 7805704 h 9376012"/>
                  <a:gd name="connsiteX7-147" fmla="*/ 171998 w 5240050"/>
                  <a:gd name="connsiteY7-148" fmla="*/ 8157202 h 9376012"/>
                  <a:gd name="connsiteX8-149" fmla="*/ 17045 w 5240050"/>
                  <a:gd name="connsiteY8-150" fmla="*/ 8542413 h 9376012"/>
                  <a:gd name="connsiteX9-151" fmla="*/ 12958 w 5240050"/>
                  <a:gd name="connsiteY9-152" fmla="*/ 9376012 h 9376012"/>
                  <a:gd name="connsiteX0-153" fmla="*/ 5240050 w 5240050"/>
                  <a:gd name="connsiteY0-154" fmla="*/ 0 h 9376012"/>
                  <a:gd name="connsiteX1-155" fmla="*/ 4120934 w 5240050"/>
                  <a:gd name="connsiteY1-156" fmla="*/ 2429301 h 9376012"/>
                  <a:gd name="connsiteX2-157" fmla="*/ 3370307 w 5240050"/>
                  <a:gd name="connsiteY2-158" fmla="*/ 3944203 h 9376012"/>
                  <a:gd name="connsiteX3-159" fmla="*/ 2790696 w 5240050"/>
                  <a:gd name="connsiteY3-160" fmla="*/ 4742462 h 9376012"/>
                  <a:gd name="connsiteX4-161" fmla="*/ 1433903 w 5240050"/>
                  <a:gd name="connsiteY4-162" fmla="*/ 6272725 h 9376012"/>
                  <a:gd name="connsiteX5-163" fmla="*/ 873604 w 5240050"/>
                  <a:gd name="connsiteY5-164" fmla="*/ 6918329 h 9376012"/>
                  <a:gd name="connsiteX6-165" fmla="*/ 308476 w 5240050"/>
                  <a:gd name="connsiteY6-166" fmla="*/ 7805704 h 9376012"/>
                  <a:gd name="connsiteX7-167" fmla="*/ 171998 w 5240050"/>
                  <a:gd name="connsiteY7-168" fmla="*/ 8157202 h 9376012"/>
                  <a:gd name="connsiteX8-169" fmla="*/ 17045 w 5240050"/>
                  <a:gd name="connsiteY8-170" fmla="*/ 8542413 h 9376012"/>
                  <a:gd name="connsiteX9-171" fmla="*/ 12958 w 5240050"/>
                  <a:gd name="connsiteY9-172" fmla="*/ 9376012 h 9376012"/>
                  <a:gd name="connsiteX0-173" fmla="*/ 5240050 w 5240050"/>
                  <a:gd name="connsiteY0-174" fmla="*/ 0 h 9376012"/>
                  <a:gd name="connsiteX1-175" fmla="*/ 4120934 w 5240050"/>
                  <a:gd name="connsiteY1-176" fmla="*/ 2429301 h 9376012"/>
                  <a:gd name="connsiteX2-177" fmla="*/ 3347840 w 5240050"/>
                  <a:gd name="connsiteY2-178" fmla="*/ 3944203 h 9376012"/>
                  <a:gd name="connsiteX3-179" fmla="*/ 2790696 w 5240050"/>
                  <a:gd name="connsiteY3-180" fmla="*/ 4742462 h 9376012"/>
                  <a:gd name="connsiteX4-181" fmla="*/ 1433903 w 5240050"/>
                  <a:gd name="connsiteY4-182" fmla="*/ 6272725 h 9376012"/>
                  <a:gd name="connsiteX5-183" fmla="*/ 873604 w 5240050"/>
                  <a:gd name="connsiteY5-184" fmla="*/ 6918329 h 9376012"/>
                  <a:gd name="connsiteX6-185" fmla="*/ 308476 w 5240050"/>
                  <a:gd name="connsiteY6-186" fmla="*/ 7805704 h 9376012"/>
                  <a:gd name="connsiteX7-187" fmla="*/ 171998 w 5240050"/>
                  <a:gd name="connsiteY7-188" fmla="*/ 8157202 h 9376012"/>
                  <a:gd name="connsiteX8-189" fmla="*/ 17045 w 5240050"/>
                  <a:gd name="connsiteY8-190" fmla="*/ 8542413 h 9376012"/>
                  <a:gd name="connsiteX9-191" fmla="*/ 12958 w 5240050"/>
                  <a:gd name="connsiteY9-192" fmla="*/ 9376012 h 9376012"/>
                  <a:gd name="connsiteX0-193" fmla="*/ 4120934 w 4120934"/>
                  <a:gd name="connsiteY0-194" fmla="*/ 0 h 6946711"/>
                  <a:gd name="connsiteX1-195" fmla="*/ 3347840 w 4120934"/>
                  <a:gd name="connsiteY1-196" fmla="*/ 1514902 h 6946711"/>
                  <a:gd name="connsiteX2-197" fmla="*/ 2790696 w 4120934"/>
                  <a:gd name="connsiteY2-198" fmla="*/ 2313161 h 6946711"/>
                  <a:gd name="connsiteX3-199" fmla="*/ 1433903 w 4120934"/>
                  <a:gd name="connsiteY3-200" fmla="*/ 3843424 h 6946711"/>
                  <a:gd name="connsiteX4-201" fmla="*/ 873604 w 4120934"/>
                  <a:gd name="connsiteY4-202" fmla="*/ 4489028 h 6946711"/>
                  <a:gd name="connsiteX5-203" fmla="*/ 308476 w 4120934"/>
                  <a:gd name="connsiteY5-204" fmla="*/ 5376403 h 6946711"/>
                  <a:gd name="connsiteX6-205" fmla="*/ 171998 w 4120934"/>
                  <a:gd name="connsiteY6-206" fmla="*/ 5727901 h 6946711"/>
                  <a:gd name="connsiteX7-207" fmla="*/ 17045 w 4120934"/>
                  <a:gd name="connsiteY7-208" fmla="*/ 6113112 h 6946711"/>
                  <a:gd name="connsiteX8-209" fmla="*/ 12958 w 4120934"/>
                  <a:gd name="connsiteY8-210" fmla="*/ 6946711 h 6946711"/>
                  <a:gd name="connsiteX0-211" fmla="*/ 3929961 w 3929961"/>
                  <a:gd name="connsiteY0-212" fmla="*/ 0 h 6586081"/>
                  <a:gd name="connsiteX1-213" fmla="*/ 3347840 w 3929961"/>
                  <a:gd name="connsiteY1-214" fmla="*/ 1154272 h 6586081"/>
                  <a:gd name="connsiteX2-215" fmla="*/ 2790696 w 3929961"/>
                  <a:gd name="connsiteY2-216" fmla="*/ 1952531 h 6586081"/>
                  <a:gd name="connsiteX3-217" fmla="*/ 1433903 w 3929961"/>
                  <a:gd name="connsiteY3-218" fmla="*/ 3482794 h 6586081"/>
                  <a:gd name="connsiteX4-219" fmla="*/ 873604 w 3929961"/>
                  <a:gd name="connsiteY4-220" fmla="*/ 4128398 h 6586081"/>
                  <a:gd name="connsiteX5-221" fmla="*/ 308476 w 3929961"/>
                  <a:gd name="connsiteY5-222" fmla="*/ 5015773 h 6586081"/>
                  <a:gd name="connsiteX6-223" fmla="*/ 171998 w 3929961"/>
                  <a:gd name="connsiteY6-224" fmla="*/ 5367271 h 6586081"/>
                  <a:gd name="connsiteX7-225" fmla="*/ 17045 w 3929961"/>
                  <a:gd name="connsiteY7-226" fmla="*/ 5752482 h 6586081"/>
                  <a:gd name="connsiteX8-227" fmla="*/ 12958 w 3929961"/>
                  <a:gd name="connsiteY8-228" fmla="*/ 6586081 h 6586081"/>
                  <a:gd name="connsiteX0-229" fmla="*/ 3912916 w 3912916"/>
                  <a:gd name="connsiteY0-230" fmla="*/ 0 h 5752482"/>
                  <a:gd name="connsiteX1-231" fmla="*/ 3330795 w 3912916"/>
                  <a:gd name="connsiteY1-232" fmla="*/ 1154272 h 5752482"/>
                  <a:gd name="connsiteX2-233" fmla="*/ 2773651 w 3912916"/>
                  <a:gd name="connsiteY2-234" fmla="*/ 1952531 h 5752482"/>
                  <a:gd name="connsiteX3-235" fmla="*/ 1416858 w 3912916"/>
                  <a:gd name="connsiteY3-236" fmla="*/ 3482794 h 5752482"/>
                  <a:gd name="connsiteX4-237" fmla="*/ 856559 w 3912916"/>
                  <a:gd name="connsiteY4-238" fmla="*/ 4128398 h 5752482"/>
                  <a:gd name="connsiteX5-239" fmla="*/ 291431 w 3912916"/>
                  <a:gd name="connsiteY5-240" fmla="*/ 5015773 h 5752482"/>
                  <a:gd name="connsiteX6-241" fmla="*/ 154953 w 3912916"/>
                  <a:gd name="connsiteY6-242" fmla="*/ 5367271 h 5752482"/>
                  <a:gd name="connsiteX7-243" fmla="*/ 0 w 3912916"/>
                  <a:gd name="connsiteY7-244" fmla="*/ 5752482 h 5752482"/>
                  <a:gd name="connsiteX0-1-1" fmla="*/ 5084295 w 5084295"/>
                  <a:gd name="connsiteY0-2-2" fmla="*/ 0 h 8088885"/>
                  <a:gd name="connsiteX1-3-3" fmla="*/ 3330795 w 5084295"/>
                  <a:gd name="connsiteY1-4-4" fmla="*/ 3490675 h 8088885"/>
                  <a:gd name="connsiteX2-5-5" fmla="*/ 2773651 w 5084295"/>
                  <a:gd name="connsiteY2-6-6" fmla="*/ 4288934 h 8088885"/>
                  <a:gd name="connsiteX3-7-7" fmla="*/ 1416858 w 5084295"/>
                  <a:gd name="connsiteY3-8-8" fmla="*/ 5819197 h 8088885"/>
                  <a:gd name="connsiteX4-9-9" fmla="*/ 856559 w 5084295"/>
                  <a:gd name="connsiteY4-10-10" fmla="*/ 6464801 h 8088885"/>
                  <a:gd name="connsiteX5-11-11" fmla="*/ 291431 w 5084295"/>
                  <a:gd name="connsiteY5-12-12" fmla="*/ 7352176 h 8088885"/>
                  <a:gd name="connsiteX6-13-13" fmla="*/ 154953 w 5084295"/>
                  <a:gd name="connsiteY6-14-14" fmla="*/ 7703674 h 8088885"/>
                  <a:gd name="connsiteX7-15-15" fmla="*/ 0 w 5084295"/>
                  <a:gd name="connsiteY7-16-16" fmla="*/ 8088885 h 8088885"/>
                  <a:gd name="connsiteX0-17" fmla="*/ 5288821 w 5288821"/>
                  <a:gd name="connsiteY0-18" fmla="*/ 0 h 8668722"/>
                  <a:gd name="connsiteX1-19" fmla="*/ 3535321 w 5288821"/>
                  <a:gd name="connsiteY1-20" fmla="*/ 3490675 h 8668722"/>
                  <a:gd name="connsiteX2-21" fmla="*/ 2978177 w 5288821"/>
                  <a:gd name="connsiteY2-22" fmla="*/ 4288934 h 8668722"/>
                  <a:gd name="connsiteX3-23" fmla="*/ 1621384 w 5288821"/>
                  <a:gd name="connsiteY3-24" fmla="*/ 5819197 h 8668722"/>
                  <a:gd name="connsiteX4-25" fmla="*/ 1061085 w 5288821"/>
                  <a:gd name="connsiteY4-26" fmla="*/ 6464801 h 8668722"/>
                  <a:gd name="connsiteX5-27" fmla="*/ 495957 w 5288821"/>
                  <a:gd name="connsiteY5-28" fmla="*/ 7352176 h 8668722"/>
                  <a:gd name="connsiteX6-29" fmla="*/ 359479 w 5288821"/>
                  <a:gd name="connsiteY6-30" fmla="*/ 7703674 h 8668722"/>
                  <a:gd name="connsiteX7-31" fmla="*/ 0 w 5288821"/>
                  <a:gd name="connsiteY7-32" fmla="*/ 8668722 h 8668722"/>
                </a:gdLst>
                <a:ahLst/>
                <a:cxnLst>
                  <a:cxn ang="0">
                    <a:pos x="connsiteX0-1-1" y="connsiteY0-2-2"/>
                  </a:cxn>
                  <a:cxn ang="0">
                    <a:pos x="connsiteX1-3-3" y="connsiteY1-4-4"/>
                  </a:cxn>
                  <a:cxn ang="0">
                    <a:pos x="connsiteX2-5-5" y="connsiteY2-6-6"/>
                  </a:cxn>
                  <a:cxn ang="0">
                    <a:pos x="connsiteX3-7-7" y="connsiteY3-8-8"/>
                  </a:cxn>
                  <a:cxn ang="0">
                    <a:pos x="connsiteX4-9-9" y="connsiteY4-10-10"/>
                  </a:cxn>
                  <a:cxn ang="0">
                    <a:pos x="connsiteX5-11-11" y="connsiteY5-12-12"/>
                  </a:cxn>
                  <a:cxn ang="0">
                    <a:pos x="connsiteX6-13-13" y="connsiteY6-14-14"/>
                  </a:cxn>
                  <a:cxn ang="0">
                    <a:pos x="connsiteX7-15-15" y="connsiteY7-16-16"/>
                  </a:cxn>
                </a:cxnLst>
                <a:rect l="l" t="t" r="r" b="b"/>
                <a:pathLst>
                  <a:path w="5288821" h="8668722">
                    <a:moveTo>
                      <a:pt x="5288821" y="0"/>
                    </a:moveTo>
                    <a:cubicBezTo>
                      <a:pt x="4973453" y="657367"/>
                      <a:pt x="3920428" y="2775853"/>
                      <a:pt x="3535321" y="3490675"/>
                    </a:cubicBezTo>
                    <a:cubicBezTo>
                      <a:pt x="3150214" y="4205497"/>
                      <a:pt x="3297166" y="3900847"/>
                      <a:pt x="2978177" y="4288934"/>
                    </a:cubicBezTo>
                    <a:cubicBezTo>
                      <a:pt x="2659188" y="4677021"/>
                      <a:pt x="1940899" y="5456553"/>
                      <a:pt x="1621384" y="5819197"/>
                    </a:cubicBezTo>
                    <a:cubicBezTo>
                      <a:pt x="1301869" y="6181841"/>
                      <a:pt x="1248656" y="6209305"/>
                      <a:pt x="1061085" y="6464801"/>
                    </a:cubicBezTo>
                    <a:cubicBezTo>
                      <a:pt x="873514" y="6720298"/>
                      <a:pt x="612891" y="7145697"/>
                      <a:pt x="495957" y="7352176"/>
                    </a:cubicBezTo>
                    <a:cubicBezTo>
                      <a:pt x="379023" y="7558655"/>
                      <a:pt x="408051" y="7580889"/>
                      <a:pt x="359479" y="7703674"/>
                    </a:cubicBezTo>
                    <a:cubicBezTo>
                      <a:pt x="310907" y="7826459"/>
                      <a:pt x="54591" y="8484477"/>
                      <a:pt x="0" y="8668722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stealth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66" name="任意多边形 65"/>
              <p:cNvSpPr/>
              <p:nvPr/>
            </p:nvSpPr>
            <p:spPr>
              <a:xfrm>
                <a:off x="8244" y="8796"/>
                <a:ext cx="2003" cy="354"/>
              </a:xfrm>
              <a:custGeom>
                <a:avLst/>
                <a:gdLst>
                  <a:gd name="connsiteX0" fmla="*/ 0 w 3105150"/>
                  <a:gd name="connsiteY0" fmla="*/ 0 h 615950"/>
                  <a:gd name="connsiteX1" fmla="*/ 387350 w 3105150"/>
                  <a:gd name="connsiteY1" fmla="*/ 82550 h 615950"/>
                  <a:gd name="connsiteX2" fmla="*/ 895350 w 3105150"/>
                  <a:gd name="connsiteY2" fmla="*/ 330200 h 615950"/>
                  <a:gd name="connsiteX3" fmla="*/ 1473200 w 3105150"/>
                  <a:gd name="connsiteY3" fmla="*/ 444500 h 615950"/>
                  <a:gd name="connsiteX4" fmla="*/ 2025650 w 3105150"/>
                  <a:gd name="connsiteY4" fmla="*/ 387350 h 615950"/>
                  <a:gd name="connsiteX5" fmla="*/ 2489200 w 3105150"/>
                  <a:gd name="connsiteY5" fmla="*/ 387350 h 615950"/>
                  <a:gd name="connsiteX6" fmla="*/ 2851150 w 3105150"/>
                  <a:gd name="connsiteY6" fmla="*/ 476250 h 615950"/>
                  <a:gd name="connsiteX7" fmla="*/ 3105150 w 3105150"/>
                  <a:gd name="connsiteY7" fmla="*/ 615950 h 615950"/>
                  <a:gd name="connsiteX0-1" fmla="*/ 0 w 3105150"/>
                  <a:gd name="connsiteY0-2" fmla="*/ 0 h 615950"/>
                  <a:gd name="connsiteX1-3" fmla="*/ 406810 w 3105150"/>
                  <a:gd name="connsiteY1-4" fmla="*/ 75606 h 615950"/>
                  <a:gd name="connsiteX2-5" fmla="*/ 895350 w 3105150"/>
                  <a:gd name="connsiteY2-6" fmla="*/ 330200 h 615950"/>
                  <a:gd name="connsiteX3-7" fmla="*/ 1473200 w 3105150"/>
                  <a:gd name="connsiteY3-8" fmla="*/ 444500 h 615950"/>
                  <a:gd name="connsiteX4-9" fmla="*/ 2025650 w 3105150"/>
                  <a:gd name="connsiteY4-10" fmla="*/ 387350 h 615950"/>
                  <a:gd name="connsiteX5-11" fmla="*/ 2489200 w 3105150"/>
                  <a:gd name="connsiteY5-12" fmla="*/ 387350 h 615950"/>
                  <a:gd name="connsiteX6-13" fmla="*/ 2851150 w 3105150"/>
                  <a:gd name="connsiteY6-14" fmla="*/ 476250 h 615950"/>
                  <a:gd name="connsiteX7-15" fmla="*/ 3105150 w 3105150"/>
                  <a:gd name="connsiteY7-16" fmla="*/ 615950 h 615950"/>
                  <a:gd name="connsiteX0-17" fmla="*/ 0 w 3111637"/>
                  <a:gd name="connsiteY0-18" fmla="*/ 0 h 598590"/>
                  <a:gd name="connsiteX1-19" fmla="*/ 413297 w 3111637"/>
                  <a:gd name="connsiteY1-20" fmla="*/ 58246 h 598590"/>
                  <a:gd name="connsiteX2-21" fmla="*/ 901837 w 3111637"/>
                  <a:gd name="connsiteY2-22" fmla="*/ 312840 h 598590"/>
                  <a:gd name="connsiteX3-23" fmla="*/ 1479687 w 3111637"/>
                  <a:gd name="connsiteY3-24" fmla="*/ 427140 h 598590"/>
                  <a:gd name="connsiteX4-25" fmla="*/ 2032137 w 3111637"/>
                  <a:gd name="connsiteY4-26" fmla="*/ 369990 h 598590"/>
                  <a:gd name="connsiteX5-27" fmla="*/ 2495687 w 3111637"/>
                  <a:gd name="connsiteY5-28" fmla="*/ 369990 h 598590"/>
                  <a:gd name="connsiteX6-29" fmla="*/ 2857637 w 3111637"/>
                  <a:gd name="connsiteY6-30" fmla="*/ 458890 h 598590"/>
                  <a:gd name="connsiteX7-31" fmla="*/ 3111637 w 3111637"/>
                  <a:gd name="connsiteY7-32" fmla="*/ 598590 h 598590"/>
                  <a:gd name="connsiteX0-33" fmla="*/ 0 w 3111637"/>
                  <a:gd name="connsiteY0-34" fmla="*/ 0 h 598590"/>
                  <a:gd name="connsiteX1-35" fmla="*/ 413297 w 3111637"/>
                  <a:gd name="connsiteY1-36" fmla="*/ 58246 h 598590"/>
                  <a:gd name="connsiteX2-37" fmla="*/ 924541 w 3111637"/>
                  <a:gd name="connsiteY2-38" fmla="*/ 278121 h 598590"/>
                  <a:gd name="connsiteX3-39" fmla="*/ 1479687 w 3111637"/>
                  <a:gd name="connsiteY3-40" fmla="*/ 427140 h 598590"/>
                  <a:gd name="connsiteX4-41" fmla="*/ 2032137 w 3111637"/>
                  <a:gd name="connsiteY4-42" fmla="*/ 369990 h 598590"/>
                  <a:gd name="connsiteX5-43" fmla="*/ 2495687 w 3111637"/>
                  <a:gd name="connsiteY5-44" fmla="*/ 369990 h 598590"/>
                  <a:gd name="connsiteX6-45" fmla="*/ 2857637 w 3111637"/>
                  <a:gd name="connsiteY6-46" fmla="*/ 458890 h 598590"/>
                  <a:gd name="connsiteX7-47" fmla="*/ 3111637 w 3111637"/>
                  <a:gd name="connsiteY7-48" fmla="*/ 598590 h 598590"/>
                  <a:gd name="connsiteX0-49" fmla="*/ 0 w 3111637"/>
                  <a:gd name="connsiteY0-50" fmla="*/ 0 h 598590"/>
                  <a:gd name="connsiteX1-51" fmla="*/ 413297 w 3111637"/>
                  <a:gd name="connsiteY1-52" fmla="*/ 58246 h 598590"/>
                  <a:gd name="connsiteX2-53" fmla="*/ 924541 w 3111637"/>
                  <a:gd name="connsiteY2-54" fmla="*/ 278121 h 598590"/>
                  <a:gd name="connsiteX3-55" fmla="*/ 1482930 w 3111637"/>
                  <a:gd name="connsiteY3-56" fmla="*/ 454916 h 598590"/>
                  <a:gd name="connsiteX4-57" fmla="*/ 2032137 w 3111637"/>
                  <a:gd name="connsiteY4-58" fmla="*/ 369990 h 598590"/>
                  <a:gd name="connsiteX5-59" fmla="*/ 2495687 w 3111637"/>
                  <a:gd name="connsiteY5-60" fmla="*/ 369990 h 598590"/>
                  <a:gd name="connsiteX6-61" fmla="*/ 2857637 w 3111637"/>
                  <a:gd name="connsiteY6-62" fmla="*/ 458890 h 598590"/>
                  <a:gd name="connsiteX7-63" fmla="*/ 3111637 w 3111637"/>
                  <a:gd name="connsiteY7-64" fmla="*/ 598590 h 598590"/>
                  <a:gd name="connsiteX0-65" fmla="*/ 0 w 3111637"/>
                  <a:gd name="connsiteY0-66" fmla="*/ 0 h 598590"/>
                  <a:gd name="connsiteX1-67" fmla="*/ 413297 w 3111637"/>
                  <a:gd name="connsiteY1-68" fmla="*/ 58246 h 598590"/>
                  <a:gd name="connsiteX2-69" fmla="*/ 924541 w 3111637"/>
                  <a:gd name="connsiteY2-70" fmla="*/ 278121 h 598590"/>
                  <a:gd name="connsiteX3-71" fmla="*/ 1482930 w 3111637"/>
                  <a:gd name="connsiteY3-72" fmla="*/ 454916 h 598590"/>
                  <a:gd name="connsiteX4-73" fmla="*/ 2041867 w 3111637"/>
                  <a:gd name="connsiteY4-74" fmla="*/ 383878 h 598590"/>
                  <a:gd name="connsiteX5-75" fmla="*/ 2495687 w 3111637"/>
                  <a:gd name="connsiteY5-76" fmla="*/ 369990 h 598590"/>
                  <a:gd name="connsiteX6-77" fmla="*/ 2857637 w 3111637"/>
                  <a:gd name="connsiteY6-78" fmla="*/ 458890 h 598590"/>
                  <a:gd name="connsiteX7-79" fmla="*/ 3111637 w 3111637"/>
                  <a:gd name="connsiteY7-80" fmla="*/ 598590 h 598590"/>
                  <a:gd name="connsiteX0-81" fmla="*/ 0 w 2981724"/>
                  <a:gd name="connsiteY0-82" fmla="*/ 0 h 563823"/>
                  <a:gd name="connsiteX1-83" fmla="*/ 283384 w 2981724"/>
                  <a:gd name="connsiteY1-84" fmla="*/ 23479 h 563823"/>
                  <a:gd name="connsiteX2-85" fmla="*/ 794628 w 2981724"/>
                  <a:gd name="connsiteY2-86" fmla="*/ 243354 h 563823"/>
                  <a:gd name="connsiteX3-87" fmla="*/ 1353017 w 2981724"/>
                  <a:gd name="connsiteY3-88" fmla="*/ 420149 h 563823"/>
                  <a:gd name="connsiteX4-89" fmla="*/ 1911954 w 2981724"/>
                  <a:gd name="connsiteY4-90" fmla="*/ 349111 h 563823"/>
                  <a:gd name="connsiteX5-91" fmla="*/ 2365774 w 2981724"/>
                  <a:gd name="connsiteY5-92" fmla="*/ 335223 h 563823"/>
                  <a:gd name="connsiteX6-93" fmla="*/ 2727724 w 2981724"/>
                  <a:gd name="connsiteY6-94" fmla="*/ 424123 h 563823"/>
                  <a:gd name="connsiteX7-95" fmla="*/ 2981724 w 2981724"/>
                  <a:gd name="connsiteY7-96" fmla="*/ 563823 h 563823"/>
                  <a:gd name="connsiteX0-97" fmla="*/ 0 w 2981724"/>
                  <a:gd name="connsiteY0-98" fmla="*/ 0 h 563823"/>
                  <a:gd name="connsiteX1-99" fmla="*/ 283384 w 2981724"/>
                  <a:gd name="connsiteY1-100" fmla="*/ 46657 h 563823"/>
                  <a:gd name="connsiteX2-101" fmla="*/ 794628 w 2981724"/>
                  <a:gd name="connsiteY2-102" fmla="*/ 243354 h 563823"/>
                  <a:gd name="connsiteX3-103" fmla="*/ 1353017 w 2981724"/>
                  <a:gd name="connsiteY3-104" fmla="*/ 420149 h 563823"/>
                  <a:gd name="connsiteX4-105" fmla="*/ 1911954 w 2981724"/>
                  <a:gd name="connsiteY4-106" fmla="*/ 349111 h 563823"/>
                  <a:gd name="connsiteX5-107" fmla="*/ 2365774 w 2981724"/>
                  <a:gd name="connsiteY5-108" fmla="*/ 335223 h 563823"/>
                  <a:gd name="connsiteX6-109" fmla="*/ 2727724 w 2981724"/>
                  <a:gd name="connsiteY6-110" fmla="*/ 424123 h 563823"/>
                  <a:gd name="connsiteX7-111" fmla="*/ 2981724 w 2981724"/>
                  <a:gd name="connsiteY7-112" fmla="*/ 563823 h 563823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2981724" h="563823">
                    <a:moveTo>
                      <a:pt x="0" y="0"/>
                    </a:moveTo>
                    <a:cubicBezTo>
                      <a:pt x="119062" y="13758"/>
                      <a:pt x="150946" y="6098"/>
                      <a:pt x="283384" y="46657"/>
                    </a:cubicBezTo>
                    <a:cubicBezTo>
                      <a:pt x="415822" y="87216"/>
                      <a:pt x="616356" y="181105"/>
                      <a:pt x="794628" y="243354"/>
                    </a:cubicBezTo>
                    <a:cubicBezTo>
                      <a:pt x="972900" y="305603"/>
                      <a:pt x="1166796" y="402523"/>
                      <a:pt x="1353017" y="420149"/>
                    </a:cubicBezTo>
                    <a:cubicBezTo>
                      <a:pt x="1539238" y="437775"/>
                      <a:pt x="1743161" y="363265"/>
                      <a:pt x="1911954" y="349111"/>
                    </a:cubicBezTo>
                    <a:cubicBezTo>
                      <a:pt x="2080747" y="334957"/>
                      <a:pt x="2229812" y="322721"/>
                      <a:pt x="2365774" y="335223"/>
                    </a:cubicBezTo>
                    <a:cubicBezTo>
                      <a:pt x="2501736" y="347725"/>
                      <a:pt x="2625066" y="386023"/>
                      <a:pt x="2727724" y="424123"/>
                    </a:cubicBezTo>
                    <a:cubicBezTo>
                      <a:pt x="2830382" y="462223"/>
                      <a:pt x="2906053" y="513023"/>
                      <a:pt x="2981724" y="563823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72" name="任意多边形 71"/>
              <p:cNvSpPr/>
              <p:nvPr/>
            </p:nvSpPr>
            <p:spPr>
              <a:xfrm>
                <a:off x="8340" y="4129"/>
                <a:ext cx="2732" cy="5085"/>
              </a:xfrm>
              <a:custGeom>
                <a:avLst/>
                <a:gdLst>
                  <a:gd name="connsiteX0" fmla="*/ 0 w 4470400"/>
                  <a:gd name="connsiteY0" fmla="*/ 8166100 h 8166100"/>
                  <a:gd name="connsiteX1" fmla="*/ 127000 w 4470400"/>
                  <a:gd name="connsiteY1" fmla="*/ 6832600 h 8166100"/>
                  <a:gd name="connsiteX2" fmla="*/ 419100 w 4470400"/>
                  <a:gd name="connsiteY2" fmla="*/ 6451600 h 8166100"/>
                  <a:gd name="connsiteX3" fmla="*/ 901700 w 4470400"/>
                  <a:gd name="connsiteY3" fmla="*/ 6248400 h 8166100"/>
                  <a:gd name="connsiteX4" fmla="*/ 1739900 w 4470400"/>
                  <a:gd name="connsiteY4" fmla="*/ 5727700 h 8166100"/>
                  <a:gd name="connsiteX5" fmla="*/ 2654300 w 4470400"/>
                  <a:gd name="connsiteY5" fmla="*/ 5054600 h 8166100"/>
                  <a:gd name="connsiteX6" fmla="*/ 3619500 w 4470400"/>
                  <a:gd name="connsiteY6" fmla="*/ 4140200 h 8166100"/>
                  <a:gd name="connsiteX7" fmla="*/ 3797300 w 4470400"/>
                  <a:gd name="connsiteY7" fmla="*/ 3683000 h 8166100"/>
                  <a:gd name="connsiteX8" fmla="*/ 3924300 w 4470400"/>
                  <a:gd name="connsiteY8" fmla="*/ 2895600 h 8166100"/>
                  <a:gd name="connsiteX9" fmla="*/ 4038600 w 4470400"/>
                  <a:gd name="connsiteY9" fmla="*/ 2374900 h 8166100"/>
                  <a:gd name="connsiteX10" fmla="*/ 4114800 w 4470400"/>
                  <a:gd name="connsiteY10" fmla="*/ 1549400 h 8166100"/>
                  <a:gd name="connsiteX11" fmla="*/ 4178300 w 4470400"/>
                  <a:gd name="connsiteY11" fmla="*/ 863600 h 8166100"/>
                  <a:gd name="connsiteX12" fmla="*/ 4470400 w 4470400"/>
                  <a:gd name="connsiteY12" fmla="*/ 0 h 8166100"/>
                  <a:gd name="connsiteX0-1" fmla="*/ 0 w 4455996"/>
                  <a:gd name="connsiteY0-2" fmla="*/ 8282477 h 8282477"/>
                  <a:gd name="connsiteX1-3" fmla="*/ 127000 w 4455996"/>
                  <a:gd name="connsiteY1-4" fmla="*/ 6948977 h 8282477"/>
                  <a:gd name="connsiteX2-5" fmla="*/ 419100 w 4455996"/>
                  <a:gd name="connsiteY2-6" fmla="*/ 6567977 h 8282477"/>
                  <a:gd name="connsiteX3-7" fmla="*/ 901700 w 4455996"/>
                  <a:gd name="connsiteY3-8" fmla="*/ 6364777 h 8282477"/>
                  <a:gd name="connsiteX4-9" fmla="*/ 1739900 w 4455996"/>
                  <a:gd name="connsiteY4-10" fmla="*/ 5844077 h 8282477"/>
                  <a:gd name="connsiteX5-11" fmla="*/ 2654300 w 4455996"/>
                  <a:gd name="connsiteY5-12" fmla="*/ 5170977 h 8282477"/>
                  <a:gd name="connsiteX6-13" fmla="*/ 3619500 w 4455996"/>
                  <a:gd name="connsiteY6-14" fmla="*/ 4256577 h 8282477"/>
                  <a:gd name="connsiteX7-15" fmla="*/ 3797300 w 4455996"/>
                  <a:gd name="connsiteY7-16" fmla="*/ 3799377 h 8282477"/>
                  <a:gd name="connsiteX8-17" fmla="*/ 3924300 w 4455996"/>
                  <a:gd name="connsiteY8-18" fmla="*/ 3011977 h 8282477"/>
                  <a:gd name="connsiteX9-19" fmla="*/ 4038600 w 4455996"/>
                  <a:gd name="connsiteY9-20" fmla="*/ 2491277 h 8282477"/>
                  <a:gd name="connsiteX10-21" fmla="*/ 4114800 w 4455996"/>
                  <a:gd name="connsiteY10-22" fmla="*/ 1665777 h 8282477"/>
                  <a:gd name="connsiteX11-23" fmla="*/ 4178300 w 4455996"/>
                  <a:gd name="connsiteY11-24" fmla="*/ 979977 h 8282477"/>
                  <a:gd name="connsiteX12-25" fmla="*/ 4455996 w 4455996"/>
                  <a:gd name="connsiteY12-26" fmla="*/ 0 h 8282477"/>
                  <a:gd name="connsiteX0-27" fmla="*/ 0 w 4455996"/>
                  <a:gd name="connsiteY0-28" fmla="*/ 8282477 h 8282477"/>
                  <a:gd name="connsiteX1-29" fmla="*/ 127000 w 4455996"/>
                  <a:gd name="connsiteY1-30" fmla="*/ 6948977 h 8282477"/>
                  <a:gd name="connsiteX2-31" fmla="*/ 419100 w 4455996"/>
                  <a:gd name="connsiteY2-32" fmla="*/ 6567977 h 8282477"/>
                  <a:gd name="connsiteX3-33" fmla="*/ 901700 w 4455996"/>
                  <a:gd name="connsiteY3-34" fmla="*/ 6364777 h 8282477"/>
                  <a:gd name="connsiteX4-35" fmla="*/ 1739900 w 4455996"/>
                  <a:gd name="connsiteY4-36" fmla="*/ 5844077 h 8282477"/>
                  <a:gd name="connsiteX5-37" fmla="*/ 2654300 w 4455996"/>
                  <a:gd name="connsiteY5-38" fmla="*/ 5170977 h 8282477"/>
                  <a:gd name="connsiteX6-39" fmla="*/ 3619500 w 4455996"/>
                  <a:gd name="connsiteY6-40" fmla="*/ 4256577 h 8282477"/>
                  <a:gd name="connsiteX7-41" fmla="*/ 3797300 w 4455996"/>
                  <a:gd name="connsiteY7-42" fmla="*/ 3799377 h 8282477"/>
                  <a:gd name="connsiteX8-43" fmla="*/ 3924300 w 4455996"/>
                  <a:gd name="connsiteY8-44" fmla="*/ 3011977 h 8282477"/>
                  <a:gd name="connsiteX9-45" fmla="*/ 4038600 w 4455996"/>
                  <a:gd name="connsiteY9-46" fmla="*/ 2491277 h 8282477"/>
                  <a:gd name="connsiteX10-47" fmla="*/ 4071589 w 4455996"/>
                  <a:gd name="connsiteY10-48" fmla="*/ 1678708 h 8282477"/>
                  <a:gd name="connsiteX11-49" fmla="*/ 4178300 w 4455996"/>
                  <a:gd name="connsiteY11-50" fmla="*/ 979977 h 8282477"/>
                  <a:gd name="connsiteX12-51" fmla="*/ 4455996 w 4455996"/>
                  <a:gd name="connsiteY12-52" fmla="*/ 0 h 8282477"/>
                  <a:gd name="connsiteX0-53" fmla="*/ 0 w 4455996"/>
                  <a:gd name="connsiteY0-54" fmla="*/ 8282477 h 8282477"/>
                  <a:gd name="connsiteX1-55" fmla="*/ 127000 w 4455996"/>
                  <a:gd name="connsiteY1-56" fmla="*/ 6948977 h 8282477"/>
                  <a:gd name="connsiteX2-57" fmla="*/ 419100 w 4455996"/>
                  <a:gd name="connsiteY2-58" fmla="*/ 6567977 h 8282477"/>
                  <a:gd name="connsiteX3-59" fmla="*/ 901700 w 4455996"/>
                  <a:gd name="connsiteY3-60" fmla="*/ 6364777 h 8282477"/>
                  <a:gd name="connsiteX4-61" fmla="*/ 1739900 w 4455996"/>
                  <a:gd name="connsiteY4-62" fmla="*/ 5844077 h 8282477"/>
                  <a:gd name="connsiteX5-63" fmla="*/ 2654300 w 4455996"/>
                  <a:gd name="connsiteY5-64" fmla="*/ 5170977 h 8282477"/>
                  <a:gd name="connsiteX6-65" fmla="*/ 3619500 w 4455996"/>
                  <a:gd name="connsiteY6-66" fmla="*/ 4256577 h 8282477"/>
                  <a:gd name="connsiteX7-67" fmla="*/ 3797300 w 4455996"/>
                  <a:gd name="connsiteY7-68" fmla="*/ 3799377 h 8282477"/>
                  <a:gd name="connsiteX8-69" fmla="*/ 3924300 w 4455996"/>
                  <a:gd name="connsiteY8-70" fmla="*/ 3011977 h 8282477"/>
                  <a:gd name="connsiteX9-71" fmla="*/ 3995388 w 4455996"/>
                  <a:gd name="connsiteY9-72" fmla="*/ 2543001 h 8282477"/>
                  <a:gd name="connsiteX10-73" fmla="*/ 4071589 w 4455996"/>
                  <a:gd name="connsiteY10-74" fmla="*/ 1678708 h 8282477"/>
                  <a:gd name="connsiteX11-75" fmla="*/ 4178300 w 4455996"/>
                  <a:gd name="connsiteY11-76" fmla="*/ 979977 h 8282477"/>
                  <a:gd name="connsiteX12-77" fmla="*/ 4455996 w 4455996"/>
                  <a:gd name="connsiteY12-78" fmla="*/ 0 h 8282477"/>
                  <a:gd name="connsiteX0-79" fmla="*/ 0 w 4455996"/>
                  <a:gd name="connsiteY0-80" fmla="*/ 8282477 h 8282477"/>
                  <a:gd name="connsiteX1-81" fmla="*/ 127000 w 4455996"/>
                  <a:gd name="connsiteY1-82" fmla="*/ 6948977 h 8282477"/>
                  <a:gd name="connsiteX2-83" fmla="*/ 419100 w 4455996"/>
                  <a:gd name="connsiteY2-84" fmla="*/ 6567977 h 8282477"/>
                  <a:gd name="connsiteX3-85" fmla="*/ 901700 w 4455996"/>
                  <a:gd name="connsiteY3-86" fmla="*/ 6364777 h 8282477"/>
                  <a:gd name="connsiteX4-87" fmla="*/ 1739900 w 4455996"/>
                  <a:gd name="connsiteY4-88" fmla="*/ 5844077 h 8282477"/>
                  <a:gd name="connsiteX5-89" fmla="*/ 2654300 w 4455996"/>
                  <a:gd name="connsiteY5-90" fmla="*/ 5170977 h 8282477"/>
                  <a:gd name="connsiteX6-91" fmla="*/ 3619500 w 4455996"/>
                  <a:gd name="connsiteY6-92" fmla="*/ 4256577 h 8282477"/>
                  <a:gd name="connsiteX7-93" fmla="*/ 3797300 w 4455996"/>
                  <a:gd name="connsiteY7-94" fmla="*/ 3799377 h 8282477"/>
                  <a:gd name="connsiteX8-95" fmla="*/ 3864884 w 4455996"/>
                  <a:gd name="connsiteY8-96" fmla="*/ 3041071 h 8282477"/>
                  <a:gd name="connsiteX9-97" fmla="*/ 3995388 w 4455996"/>
                  <a:gd name="connsiteY9-98" fmla="*/ 2543001 h 8282477"/>
                  <a:gd name="connsiteX10-99" fmla="*/ 4071589 w 4455996"/>
                  <a:gd name="connsiteY10-100" fmla="*/ 1678708 h 8282477"/>
                  <a:gd name="connsiteX11-101" fmla="*/ 4178300 w 4455996"/>
                  <a:gd name="connsiteY11-102" fmla="*/ 979977 h 8282477"/>
                  <a:gd name="connsiteX12-103" fmla="*/ 4455996 w 4455996"/>
                  <a:gd name="connsiteY12-104" fmla="*/ 0 h 8282477"/>
                  <a:gd name="connsiteX0-105" fmla="*/ 0 w 4455996"/>
                  <a:gd name="connsiteY0-106" fmla="*/ 8282477 h 8282477"/>
                  <a:gd name="connsiteX1-107" fmla="*/ 127000 w 4455996"/>
                  <a:gd name="connsiteY1-108" fmla="*/ 6948977 h 8282477"/>
                  <a:gd name="connsiteX2-109" fmla="*/ 419100 w 4455996"/>
                  <a:gd name="connsiteY2-110" fmla="*/ 6567977 h 8282477"/>
                  <a:gd name="connsiteX3-111" fmla="*/ 901700 w 4455996"/>
                  <a:gd name="connsiteY3-112" fmla="*/ 6364777 h 8282477"/>
                  <a:gd name="connsiteX4-113" fmla="*/ 1739900 w 4455996"/>
                  <a:gd name="connsiteY4-114" fmla="*/ 5844077 h 8282477"/>
                  <a:gd name="connsiteX5-115" fmla="*/ 2654300 w 4455996"/>
                  <a:gd name="connsiteY5-116" fmla="*/ 5170977 h 8282477"/>
                  <a:gd name="connsiteX6-117" fmla="*/ 3619500 w 4455996"/>
                  <a:gd name="connsiteY6-118" fmla="*/ 4256577 h 8282477"/>
                  <a:gd name="connsiteX7-119" fmla="*/ 3797300 w 4455996"/>
                  <a:gd name="connsiteY7-120" fmla="*/ 3799377 h 8282477"/>
                  <a:gd name="connsiteX8-121" fmla="*/ 3864884 w 4455996"/>
                  <a:gd name="connsiteY8-122" fmla="*/ 3041071 h 8282477"/>
                  <a:gd name="connsiteX9-123" fmla="*/ 3968381 w 4455996"/>
                  <a:gd name="connsiteY9-124" fmla="*/ 2504209 h 8282477"/>
                  <a:gd name="connsiteX10-125" fmla="*/ 4071589 w 4455996"/>
                  <a:gd name="connsiteY10-126" fmla="*/ 1678708 h 8282477"/>
                  <a:gd name="connsiteX11-127" fmla="*/ 4178300 w 4455996"/>
                  <a:gd name="connsiteY11-128" fmla="*/ 979977 h 8282477"/>
                  <a:gd name="connsiteX12-129" fmla="*/ 4455996 w 4455996"/>
                  <a:gd name="connsiteY12-130" fmla="*/ 0 h 8282477"/>
                  <a:gd name="connsiteX0-131" fmla="*/ 0 w 4455996"/>
                  <a:gd name="connsiteY0-132" fmla="*/ 8282477 h 8282477"/>
                  <a:gd name="connsiteX1-133" fmla="*/ 127000 w 4455996"/>
                  <a:gd name="connsiteY1-134" fmla="*/ 6948977 h 8282477"/>
                  <a:gd name="connsiteX2-135" fmla="*/ 419100 w 4455996"/>
                  <a:gd name="connsiteY2-136" fmla="*/ 6567977 h 8282477"/>
                  <a:gd name="connsiteX3-137" fmla="*/ 901700 w 4455996"/>
                  <a:gd name="connsiteY3-138" fmla="*/ 6364777 h 8282477"/>
                  <a:gd name="connsiteX4-139" fmla="*/ 1739900 w 4455996"/>
                  <a:gd name="connsiteY4-140" fmla="*/ 5844077 h 8282477"/>
                  <a:gd name="connsiteX5-141" fmla="*/ 2654300 w 4455996"/>
                  <a:gd name="connsiteY5-142" fmla="*/ 5170977 h 8282477"/>
                  <a:gd name="connsiteX6-143" fmla="*/ 3619500 w 4455996"/>
                  <a:gd name="connsiteY6-144" fmla="*/ 4256577 h 8282477"/>
                  <a:gd name="connsiteX7-145" fmla="*/ 3797300 w 4455996"/>
                  <a:gd name="connsiteY7-146" fmla="*/ 3799377 h 8282477"/>
                  <a:gd name="connsiteX8-147" fmla="*/ 3864884 w 4455996"/>
                  <a:gd name="connsiteY8-148" fmla="*/ 3070165 h 8282477"/>
                  <a:gd name="connsiteX9-149" fmla="*/ 3968381 w 4455996"/>
                  <a:gd name="connsiteY9-150" fmla="*/ 2504209 h 8282477"/>
                  <a:gd name="connsiteX10-151" fmla="*/ 4071589 w 4455996"/>
                  <a:gd name="connsiteY10-152" fmla="*/ 1678708 h 8282477"/>
                  <a:gd name="connsiteX11-153" fmla="*/ 4178300 w 4455996"/>
                  <a:gd name="connsiteY11-154" fmla="*/ 979977 h 8282477"/>
                  <a:gd name="connsiteX12-155" fmla="*/ 4455996 w 4455996"/>
                  <a:gd name="connsiteY12-156" fmla="*/ 0 h 8282477"/>
                  <a:gd name="connsiteX0-157" fmla="*/ 0 w 4455996"/>
                  <a:gd name="connsiteY0-158" fmla="*/ 8282477 h 8282477"/>
                  <a:gd name="connsiteX1-159" fmla="*/ 127000 w 4455996"/>
                  <a:gd name="connsiteY1-160" fmla="*/ 6948977 h 8282477"/>
                  <a:gd name="connsiteX2-161" fmla="*/ 419100 w 4455996"/>
                  <a:gd name="connsiteY2-162" fmla="*/ 6567977 h 8282477"/>
                  <a:gd name="connsiteX3-163" fmla="*/ 901700 w 4455996"/>
                  <a:gd name="connsiteY3-164" fmla="*/ 6364777 h 8282477"/>
                  <a:gd name="connsiteX4-165" fmla="*/ 1739900 w 4455996"/>
                  <a:gd name="connsiteY4-166" fmla="*/ 5844077 h 8282477"/>
                  <a:gd name="connsiteX5-167" fmla="*/ 2654300 w 4455996"/>
                  <a:gd name="connsiteY5-168" fmla="*/ 5170977 h 8282477"/>
                  <a:gd name="connsiteX6-169" fmla="*/ 3619500 w 4455996"/>
                  <a:gd name="connsiteY6-170" fmla="*/ 4256577 h 8282477"/>
                  <a:gd name="connsiteX7-171" fmla="*/ 3764891 w 4455996"/>
                  <a:gd name="connsiteY7-172" fmla="*/ 3765435 h 8282477"/>
                  <a:gd name="connsiteX8-173" fmla="*/ 3864884 w 4455996"/>
                  <a:gd name="connsiteY8-174" fmla="*/ 3070165 h 8282477"/>
                  <a:gd name="connsiteX9-175" fmla="*/ 3968381 w 4455996"/>
                  <a:gd name="connsiteY9-176" fmla="*/ 2504209 h 8282477"/>
                  <a:gd name="connsiteX10-177" fmla="*/ 4071589 w 4455996"/>
                  <a:gd name="connsiteY10-178" fmla="*/ 1678708 h 8282477"/>
                  <a:gd name="connsiteX11-179" fmla="*/ 4178300 w 4455996"/>
                  <a:gd name="connsiteY11-180" fmla="*/ 979977 h 8282477"/>
                  <a:gd name="connsiteX12-181" fmla="*/ 4455996 w 4455996"/>
                  <a:gd name="connsiteY12-182" fmla="*/ 0 h 8282477"/>
                  <a:gd name="connsiteX0-183" fmla="*/ 0 w 4455996"/>
                  <a:gd name="connsiteY0-184" fmla="*/ 8282477 h 8282477"/>
                  <a:gd name="connsiteX1-185" fmla="*/ 127000 w 4455996"/>
                  <a:gd name="connsiteY1-186" fmla="*/ 6948977 h 8282477"/>
                  <a:gd name="connsiteX2-187" fmla="*/ 419100 w 4455996"/>
                  <a:gd name="connsiteY2-188" fmla="*/ 6567977 h 8282477"/>
                  <a:gd name="connsiteX3-189" fmla="*/ 901700 w 4455996"/>
                  <a:gd name="connsiteY3-190" fmla="*/ 6364777 h 8282477"/>
                  <a:gd name="connsiteX4-191" fmla="*/ 1739900 w 4455996"/>
                  <a:gd name="connsiteY4-192" fmla="*/ 5844077 h 8282477"/>
                  <a:gd name="connsiteX5-193" fmla="*/ 2654300 w 4455996"/>
                  <a:gd name="connsiteY5-194" fmla="*/ 5170977 h 8282477"/>
                  <a:gd name="connsiteX6-195" fmla="*/ 3619500 w 4455996"/>
                  <a:gd name="connsiteY6-196" fmla="*/ 4256577 h 8282477"/>
                  <a:gd name="connsiteX7-197" fmla="*/ 3764891 w 4455996"/>
                  <a:gd name="connsiteY7-198" fmla="*/ 3765435 h 8282477"/>
                  <a:gd name="connsiteX8-199" fmla="*/ 3864884 w 4455996"/>
                  <a:gd name="connsiteY8-200" fmla="*/ 3070165 h 8282477"/>
                  <a:gd name="connsiteX9-201" fmla="*/ 3968381 w 4455996"/>
                  <a:gd name="connsiteY9-202" fmla="*/ 2504209 h 8282477"/>
                  <a:gd name="connsiteX10-203" fmla="*/ 4071589 w 4455996"/>
                  <a:gd name="connsiteY10-204" fmla="*/ 1678708 h 8282477"/>
                  <a:gd name="connsiteX11-205" fmla="*/ 4178300 w 4455996"/>
                  <a:gd name="connsiteY11-206" fmla="*/ 979977 h 8282477"/>
                  <a:gd name="connsiteX12-207" fmla="*/ 4455996 w 4455996"/>
                  <a:gd name="connsiteY12-208" fmla="*/ 0 h 8282477"/>
                  <a:gd name="connsiteX0-209" fmla="*/ 0 w 4455996"/>
                  <a:gd name="connsiteY0-210" fmla="*/ 8282477 h 8282477"/>
                  <a:gd name="connsiteX1-211" fmla="*/ 127000 w 4455996"/>
                  <a:gd name="connsiteY1-212" fmla="*/ 6948977 h 8282477"/>
                  <a:gd name="connsiteX2-213" fmla="*/ 419100 w 4455996"/>
                  <a:gd name="connsiteY2-214" fmla="*/ 6567977 h 8282477"/>
                  <a:gd name="connsiteX3-215" fmla="*/ 901700 w 4455996"/>
                  <a:gd name="connsiteY3-216" fmla="*/ 6364777 h 8282477"/>
                  <a:gd name="connsiteX4-217" fmla="*/ 1739900 w 4455996"/>
                  <a:gd name="connsiteY4-218" fmla="*/ 5844077 h 8282477"/>
                  <a:gd name="connsiteX5-219" fmla="*/ 2654300 w 4455996"/>
                  <a:gd name="connsiteY5-220" fmla="*/ 5170977 h 8282477"/>
                  <a:gd name="connsiteX6-221" fmla="*/ 3619500 w 4455996"/>
                  <a:gd name="connsiteY6-222" fmla="*/ 4256577 h 8282477"/>
                  <a:gd name="connsiteX7-223" fmla="*/ 3764891 w 4455996"/>
                  <a:gd name="connsiteY7-224" fmla="*/ 3765435 h 8282477"/>
                  <a:gd name="connsiteX8-225" fmla="*/ 3864884 w 4455996"/>
                  <a:gd name="connsiteY8-226" fmla="*/ 3070165 h 8282477"/>
                  <a:gd name="connsiteX9-227" fmla="*/ 3968381 w 4455996"/>
                  <a:gd name="connsiteY9-228" fmla="*/ 2504209 h 8282477"/>
                  <a:gd name="connsiteX10-229" fmla="*/ 4071589 w 4455996"/>
                  <a:gd name="connsiteY10-230" fmla="*/ 1678708 h 8282477"/>
                  <a:gd name="connsiteX11-231" fmla="*/ 4178300 w 4455996"/>
                  <a:gd name="connsiteY11-232" fmla="*/ 979977 h 8282477"/>
                  <a:gd name="connsiteX12-233" fmla="*/ 4455996 w 4455996"/>
                  <a:gd name="connsiteY12-234" fmla="*/ 0 h 8282477"/>
                  <a:gd name="connsiteX0-235" fmla="*/ 0 w 4455996"/>
                  <a:gd name="connsiteY0-236" fmla="*/ 8282477 h 8282477"/>
                  <a:gd name="connsiteX1-237" fmla="*/ 127000 w 4455996"/>
                  <a:gd name="connsiteY1-238" fmla="*/ 6948977 h 8282477"/>
                  <a:gd name="connsiteX2-239" fmla="*/ 419100 w 4455996"/>
                  <a:gd name="connsiteY2-240" fmla="*/ 6567977 h 8282477"/>
                  <a:gd name="connsiteX3-241" fmla="*/ 901700 w 4455996"/>
                  <a:gd name="connsiteY3-242" fmla="*/ 6364777 h 8282477"/>
                  <a:gd name="connsiteX4-243" fmla="*/ 1739900 w 4455996"/>
                  <a:gd name="connsiteY4-244" fmla="*/ 5844077 h 8282477"/>
                  <a:gd name="connsiteX5-245" fmla="*/ 2654300 w 4455996"/>
                  <a:gd name="connsiteY5-246" fmla="*/ 5170977 h 8282477"/>
                  <a:gd name="connsiteX6-247" fmla="*/ 3619500 w 4455996"/>
                  <a:gd name="connsiteY6-248" fmla="*/ 4256577 h 8282477"/>
                  <a:gd name="connsiteX7-249" fmla="*/ 3764891 w 4455996"/>
                  <a:gd name="connsiteY7-250" fmla="*/ 3765435 h 8282477"/>
                  <a:gd name="connsiteX8-251" fmla="*/ 3864884 w 4455996"/>
                  <a:gd name="connsiteY8-252" fmla="*/ 3070165 h 8282477"/>
                  <a:gd name="connsiteX9-253" fmla="*/ 3968381 w 4455996"/>
                  <a:gd name="connsiteY9-254" fmla="*/ 2504209 h 8282477"/>
                  <a:gd name="connsiteX10-255" fmla="*/ 4071589 w 4455996"/>
                  <a:gd name="connsiteY10-256" fmla="*/ 1678708 h 8282477"/>
                  <a:gd name="connsiteX11-257" fmla="*/ 4178300 w 4455996"/>
                  <a:gd name="connsiteY11-258" fmla="*/ 979977 h 8282477"/>
                  <a:gd name="connsiteX12-259" fmla="*/ 4455996 w 4455996"/>
                  <a:gd name="connsiteY12-260" fmla="*/ 0 h 8282477"/>
                  <a:gd name="connsiteX0-261" fmla="*/ 0 w 4455996"/>
                  <a:gd name="connsiteY0-262" fmla="*/ 8282477 h 8282477"/>
                  <a:gd name="connsiteX1-263" fmla="*/ 127000 w 4455996"/>
                  <a:gd name="connsiteY1-264" fmla="*/ 6948977 h 8282477"/>
                  <a:gd name="connsiteX2-265" fmla="*/ 419100 w 4455996"/>
                  <a:gd name="connsiteY2-266" fmla="*/ 6567977 h 8282477"/>
                  <a:gd name="connsiteX3-267" fmla="*/ 901700 w 4455996"/>
                  <a:gd name="connsiteY3-268" fmla="*/ 6364777 h 8282477"/>
                  <a:gd name="connsiteX4-269" fmla="*/ 1739900 w 4455996"/>
                  <a:gd name="connsiteY4-270" fmla="*/ 5844077 h 8282477"/>
                  <a:gd name="connsiteX5-271" fmla="*/ 2654300 w 4455996"/>
                  <a:gd name="connsiteY5-272" fmla="*/ 5170977 h 8282477"/>
                  <a:gd name="connsiteX6-273" fmla="*/ 3619500 w 4455996"/>
                  <a:gd name="connsiteY6-274" fmla="*/ 4256577 h 8282477"/>
                  <a:gd name="connsiteX7-275" fmla="*/ 3764891 w 4455996"/>
                  <a:gd name="connsiteY7-276" fmla="*/ 3765435 h 8282477"/>
                  <a:gd name="connsiteX8-277" fmla="*/ 3864884 w 4455996"/>
                  <a:gd name="connsiteY8-278" fmla="*/ 3070165 h 8282477"/>
                  <a:gd name="connsiteX9-279" fmla="*/ 3968381 w 4455996"/>
                  <a:gd name="connsiteY9-280" fmla="*/ 2504209 h 8282477"/>
                  <a:gd name="connsiteX10-281" fmla="*/ 4071589 w 4455996"/>
                  <a:gd name="connsiteY10-282" fmla="*/ 1678708 h 8282477"/>
                  <a:gd name="connsiteX11-283" fmla="*/ 4178300 w 4455996"/>
                  <a:gd name="connsiteY11-284" fmla="*/ 979977 h 8282477"/>
                  <a:gd name="connsiteX12-285" fmla="*/ 4455996 w 4455996"/>
                  <a:gd name="connsiteY12-286" fmla="*/ 0 h 8282477"/>
                  <a:gd name="connsiteX0-287" fmla="*/ 0 w 4455996"/>
                  <a:gd name="connsiteY0-288" fmla="*/ 8282477 h 8282477"/>
                  <a:gd name="connsiteX1-289" fmla="*/ 127000 w 4455996"/>
                  <a:gd name="connsiteY1-290" fmla="*/ 6948977 h 8282477"/>
                  <a:gd name="connsiteX2-291" fmla="*/ 419100 w 4455996"/>
                  <a:gd name="connsiteY2-292" fmla="*/ 6567977 h 8282477"/>
                  <a:gd name="connsiteX3-293" fmla="*/ 901700 w 4455996"/>
                  <a:gd name="connsiteY3-294" fmla="*/ 6364777 h 8282477"/>
                  <a:gd name="connsiteX4-295" fmla="*/ 1739900 w 4455996"/>
                  <a:gd name="connsiteY4-296" fmla="*/ 5844077 h 8282477"/>
                  <a:gd name="connsiteX5-297" fmla="*/ 2654300 w 4455996"/>
                  <a:gd name="connsiteY5-298" fmla="*/ 5170977 h 8282477"/>
                  <a:gd name="connsiteX6-299" fmla="*/ 3619500 w 4455996"/>
                  <a:gd name="connsiteY6-300" fmla="*/ 4256577 h 8282477"/>
                  <a:gd name="connsiteX7-301" fmla="*/ 3764891 w 4455996"/>
                  <a:gd name="connsiteY7-302" fmla="*/ 3765435 h 8282477"/>
                  <a:gd name="connsiteX8-303" fmla="*/ 3864884 w 4455996"/>
                  <a:gd name="connsiteY8-304" fmla="*/ 3070165 h 8282477"/>
                  <a:gd name="connsiteX9-305" fmla="*/ 3968381 w 4455996"/>
                  <a:gd name="connsiteY9-306" fmla="*/ 2504209 h 8282477"/>
                  <a:gd name="connsiteX10-307" fmla="*/ 4071589 w 4455996"/>
                  <a:gd name="connsiteY10-308" fmla="*/ 1678708 h 8282477"/>
                  <a:gd name="connsiteX11-309" fmla="*/ 4178300 w 4455996"/>
                  <a:gd name="connsiteY11-310" fmla="*/ 979977 h 8282477"/>
                  <a:gd name="connsiteX12-311" fmla="*/ 4455996 w 4455996"/>
                  <a:gd name="connsiteY12-312" fmla="*/ 0 h 8282477"/>
                  <a:gd name="connsiteX0-313" fmla="*/ 0 w 4455996"/>
                  <a:gd name="connsiteY0-314" fmla="*/ 8282477 h 8282477"/>
                  <a:gd name="connsiteX1-315" fmla="*/ 127000 w 4455996"/>
                  <a:gd name="connsiteY1-316" fmla="*/ 6948977 h 8282477"/>
                  <a:gd name="connsiteX2-317" fmla="*/ 404697 w 4455996"/>
                  <a:gd name="connsiteY2-318" fmla="*/ 6606770 h 8282477"/>
                  <a:gd name="connsiteX3-319" fmla="*/ 901700 w 4455996"/>
                  <a:gd name="connsiteY3-320" fmla="*/ 6364777 h 8282477"/>
                  <a:gd name="connsiteX4-321" fmla="*/ 1739900 w 4455996"/>
                  <a:gd name="connsiteY4-322" fmla="*/ 5844077 h 8282477"/>
                  <a:gd name="connsiteX5-323" fmla="*/ 2654300 w 4455996"/>
                  <a:gd name="connsiteY5-324" fmla="*/ 5170977 h 8282477"/>
                  <a:gd name="connsiteX6-325" fmla="*/ 3619500 w 4455996"/>
                  <a:gd name="connsiteY6-326" fmla="*/ 4256577 h 8282477"/>
                  <a:gd name="connsiteX7-327" fmla="*/ 3764891 w 4455996"/>
                  <a:gd name="connsiteY7-328" fmla="*/ 3765435 h 8282477"/>
                  <a:gd name="connsiteX8-329" fmla="*/ 3864884 w 4455996"/>
                  <a:gd name="connsiteY8-330" fmla="*/ 3070165 h 8282477"/>
                  <a:gd name="connsiteX9-331" fmla="*/ 3968381 w 4455996"/>
                  <a:gd name="connsiteY9-332" fmla="*/ 2504209 h 8282477"/>
                  <a:gd name="connsiteX10-333" fmla="*/ 4071589 w 4455996"/>
                  <a:gd name="connsiteY10-334" fmla="*/ 1678708 h 8282477"/>
                  <a:gd name="connsiteX11-335" fmla="*/ 4178300 w 4455996"/>
                  <a:gd name="connsiteY11-336" fmla="*/ 979977 h 8282477"/>
                  <a:gd name="connsiteX12-337" fmla="*/ 4455996 w 4455996"/>
                  <a:gd name="connsiteY12-338" fmla="*/ 0 h 8282477"/>
                  <a:gd name="connsiteX0-339" fmla="*/ 0 w 4455996"/>
                  <a:gd name="connsiteY0-340" fmla="*/ 8282477 h 8282477"/>
                  <a:gd name="connsiteX1-341" fmla="*/ 98192 w 4455996"/>
                  <a:gd name="connsiteY1-342" fmla="*/ 7000701 h 8282477"/>
                  <a:gd name="connsiteX2-343" fmla="*/ 404697 w 4455996"/>
                  <a:gd name="connsiteY2-344" fmla="*/ 6606770 h 8282477"/>
                  <a:gd name="connsiteX3-345" fmla="*/ 901700 w 4455996"/>
                  <a:gd name="connsiteY3-346" fmla="*/ 6364777 h 8282477"/>
                  <a:gd name="connsiteX4-347" fmla="*/ 1739900 w 4455996"/>
                  <a:gd name="connsiteY4-348" fmla="*/ 5844077 h 8282477"/>
                  <a:gd name="connsiteX5-349" fmla="*/ 2654300 w 4455996"/>
                  <a:gd name="connsiteY5-350" fmla="*/ 5170977 h 8282477"/>
                  <a:gd name="connsiteX6-351" fmla="*/ 3619500 w 4455996"/>
                  <a:gd name="connsiteY6-352" fmla="*/ 4256577 h 8282477"/>
                  <a:gd name="connsiteX7-353" fmla="*/ 3764891 w 4455996"/>
                  <a:gd name="connsiteY7-354" fmla="*/ 3765435 h 8282477"/>
                  <a:gd name="connsiteX8-355" fmla="*/ 3864884 w 4455996"/>
                  <a:gd name="connsiteY8-356" fmla="*/ 3070165 h 8282477"/>
                  <a:gd name="connsiteX9-357" fmla="*/ 3968381 w 4455996"/>
                  <a:gd name="connsiteY9-358" fmla="*/ 2504209 h 8282477"/>
                  <a:gd name="connsiteX10-359" fmla="*/ 4071589 w 4455996"/>
                  <a:gd name="connsiteY10-360" fmla="*/ 1678708 h 8282477"/>
                  <a:gd name="connsiteX11-361" fmla="*/ 4178300 w 4455996"/>
                  <a:gd name="connsiteY11-362" fmla="*/ 979977 h 8282477"/>
                  <a:gd name="connsiteX12-363" fmla="*/ 4455996 w 4455996"/>
                  <a:gd name="connsiteY12-364" fmla="*/ 0 h 8282477"/>
                  <a:gd name="connsiteX0-1-1" fmla="*/ 0 w 4455996"/>
                  <a:gd name="connsiteY0-2-2" fmla="*/ 8282477 h 8282477"/>
                  <a:gd name="connsiteX1-3-3" fmla="*/ 98192 w 4455996"/>
                  <a:gd name="connsiteY1-4-4" fmla="*/ 7000701 h 8282477"/>
                  <a:gd name="connsiteX2-5-5" fmla="*/ 404697 w 4455996"/>
                  <a:gd name="connsiteY2-6-6" fmla="*/ 6606770 h 8282477"/>
                  <a:gd name="connsiteX3-7-7" fmla="*/ 901700 w 4455996"/>
                  <a:gd name="connsiteY3-8-8" fmla="*/ 6364777 h 8282477"/>
                  <a:gd name="connsiteX4-9-9" fmla="*/ 1739900 w 4455996"/>
                  <a:gd name="connsiteY4-10-10" fmla="*/ 5844077 h 8282477"/>
                  <a:gd name="connsiteX5-11-11" fmla="*/ 2654300 w 4455996"/>
                  <a:gd name="connsiteY5-12-12" fmla="*/ 5170977 h 8282477"/>
                  <a:gd name="connsiteX6-13-13" fmla="*/ 3619500 w 4455996"/>
                  <a:gd name="connsiteY6-14-14" fmla="*/ 4256577 h 8282477"/>
                  <a:gd name="connsiteX7-15-15" fmla="*/ 3764891 w 4455996"/>
                  <a:gd name="connsiteY7-16-16" fmla="*/ 3765435 h 8282477"/>
                  <a:gd name="connsiteX8-17-17" fmla="*/ 3864884 w 4455996"/>
                  <a:gd name="connsiteY8-18-18" fmla="*/ 3070165 h 8282477"/>
                  <a:gd name="connsiteX9-19-19" fmla="*/ 4071589 w 4455996"/>
                  <a:gd name="connsiteY9-20-20" fmla="*/ 1678708 h 8282477"/>
                  <a:gd name="connsiteX10-21-21" fmla="*/ 4178300 w 4455996"/>
                  <a:gd name="connsiteY10-22-22" fmla="*/ 979977 h 8282477"/>
                  <a:gd name="connsiteX11-23-23" fmla="*/ 4455996 w 4455996"/>
                  <a:gd name="connsiteY11-24-24" fmla="*/ 0 h 8282477"/>
                  <a:gd name="connsiteX0-25" fmla="*/ 0 w 4455996"/>
                  <a:gd name="connsiteY0-26" fmla="*/ 8282477 h 8282477"/>
                  <a:gd name="connsiteX1-27" fmla="*/ 98192 w 4455996"/>
                  <a:gd name="connsiteY1-28" fmla="*/ 7000701 h 8282477"/>
                  <a:gd name="connsiteX2-29" fmla="*/ 404697 w 4455996"/>
                  <a:gd name="connsiteY2-30" fmla="*/ 6606770 h 8282477"/>
                  <a:gd name="connsiteX3-31" fmla="*/ 901700 w 4455996"/>
                  <a:gd name="connsiteY3-32" fmla="*/ 6364777 h 8282477"/>
                  <a:gd name="connsiteX4-33" fmla="*/ 1739900 w 4455996"/>
                  <a:gd name="connsiteY4-34" fmla="*/ 5844077 h 8282477"/>
                  <a:gd name="connsiteX5-35" fmla="*/ 2654300 w 4455996"/>
                  <a:gd name="connsiteY5-36" fmla="*/ 5170977 h 8282477"/>
                  <a:gd name="connsiteX6-37" fmla="*/ 3619500 w 4455996"/>
                  <a:gd name="connsiteY6-38" fmla="*/ 4256577 h 8282477"/>
                  <a:gd name="connsiteX7-39" fmla="*/ 3764891 w 4455996"/>
                  <a:gd name="connsiteY7-40" fmla="*/ 3765435 h 8282477"/>
                  <a:gd name="connsiteX8-41" fmla="*/ 3864884 w 4455996"/>
                  <a:gd name="connsiteY8-42" fmla="*/ 3070165 h 8282477"/>
                  <a:gd name="connsiteX9-43" fmla="*/ 4178300 w 4455996"/>
                  <a:gd name="connsiteY9-44" fmla="*/ 979977 h 8282477"/>
                  <a:gd name="connsiteX10-45" fmla="*/ 4455996 w 4455996"/>
                  <a:gd name="connsiteY10-46" fmla="*/ 0 h 8282477"/>
                  <a:gd name="connsiteX0-47" fmla="*/ 0 w 4455996"/>
                  <a:gd name="connsiteY0-48" fmla="*/ 8282477 h 8282477"/>
                  <a:gd name="connsiteX1-49" fmla="*/ 98192 w 4455996"/>
                  <a:gd name="connsiteY1-50" fmla="*/ 7000701 h 8282477"/>
                  <a:gd name="connsiteX2-51" fmla="*/ 404697 w 4455996"/>
                  <a:gd name="connsiteY2-52" fmla="*/ 6606770 h 8282477"/>
                  <a:gd name="connsiteX3-53" fmla="*/ 901700 w 4455996"/>
                  <a:gd name="connsiteY3-54" fmla="*/ 6364777 h 8282477"/>
                  <a:gd name="connsiteX4-55" fmla="*/ 1739900 w 4455996"/>
                  <a:gd name="connsiteY4-56" fmla="*/ 5844077 h 8282477"/>
                  <a:gd name="connsiteX5-57" fmla="*/ 2654300 w 4455996"/>
                  <a:gd name="connsiteY5-58" fmla="*/ 5170977 h 8282477"/>
                  <a:gd name="connsiteX6-59" fmla="*/ 3619500 w 4455996"/>
                  <a:gd name="connsiteY6-60" fmla="*/ 4256577 h 8282477"/>
                  <a:gd name="connsiteX7-61" fmla="*/ 3764891 w 4455996"/>
                  <a:gd name="connsiteY7-62" fmla="*/ 3765435 h 8282477"/>
                  <a:gd name="connsiteX8-63" fmla="*/ 3864884 w 4455996"/>
                  <a:gd name="connsiteY8-64" fmla="*/ 3070165 h 8282477"/>
                  <a:gd name="connsiteX9-65" fmla="*/ 3919925 w 4455996"/>
                  <a:gd name="connsiteY9-66" fmla="*/ 2674220 h 8282477"/>
                  <a:gd name="connsiteX10-67" fmla="*/ 4455996 w 4455996"/>
                  <a:gd name="connsiteY10-68" fmla="*/ 0 h 8282477"/>
                  <a:gd name="connsiteX0-69" fmla="*/ 0 w 3919925"/>
                  <a:gd name="connsiteY0-70" fmla="*/ 5608257 h 5608257"/>
                  <a:gd name="connsiteX1-71" fmla="*/ 98192 w 3919925"/>
                  <a:gd name="connsiteY1-72" fmla="*/ 4326481 h 5608257"/>
                  <a:gd name="connsiteX2-73" fmla="*/ 404697 w 3919925"/>
                  <a:gd name="connsiteY2-74" fmla="*/ 3932550 h 5608257"/>
                  <a:gd name="connsiteX3-75" fmla="*/ 901700 w 3919925"/>
                  <a:gd name="connsiteY3-76" fmla="*/ 3690557 h 5608257"/>
                  <a:gd name="connsiteX4-77" fmla="*/ 1739900 w 3919925"/>
                  <a:gd name="connsiteY4-78" fmla="*/ 3169857 h 5608257"/>
                  <a:gd name="connsiteX5-79" fmla="*/ 2654300 w 3919925"/>
                  <a:gd name="connsiteY5-80" fmla="*/ 2496757 h 5608257"/>
                  <a:gd name="connsiteX6-81" fmla="*/ 3619500 w 3919925"/>
                  <a:gd name="connsiteY6-82" fmla="*/ 1582357 h 5608257"/>
                  <a:gd name="connsiteX7-83" fmla="*/ 3764891 w 3919925"/>
                  <a:gd name="connsiteY7-84" fmla="*/ 1091215 h 5608257"/>
                  <a:gd name="connsiteX8-85" fmla="*/ 3864884 w 3919925"/>
                  <a:gd name="connsiteY8-86" fmla="*/ 395945 h 5608257"/>
                  <a:gd name="connsiteX9-87" fmla="*/ 3919925 w 3919925"/>
                  <a:gd name="connsiteY9-88" fmla="*/ 0 h 5608257"/>
                  <a:gd name="connsiteX0-89" fmla="*/ 0 w 4256936"/>
                  <a:gd name="connsiteY0-90" fmla="*/ 5507409 h 5507409"/>
                  <a:gd name="connsiteX1-91" fmla="*/ 435203 w 4256936"/>
                  <a:gd name="connsiteY1-92" fmla="*/ 4326481 h 5507409"/>
                  <a:gd name="connsiteX2-93" fmla="*/ 741708 w 4256936"/>
                  <a:gd name="connsiteY2-94" fmla="*/ 3932550 h 5507409"/>
                  <a:gd name="connsiteX3-95" fmla="*/ 1238711 w 4256936"/>
                  <a:gd name="connsiteY3-96" fmla="*/ 3690557 h 5507409"/>
                  <a:gd name="connsiteX4-97" fmla="*/ 2076911 w 4256936"/>
                  <a:gd name="connsiteY4-98" fmla="*/ 3169857 h 5507409"/>
                  <a:gd name="connsiteX5-99" fmla="*/ 2991311 w 4256936"/>
                  <a:gd name="connsiteY5-100" fmla="*/ 2496757 h 5507409"/>
                  <a:gd name="connsiteX6-101" fmla="*/ 3956511 w 4256936"/>
                  <a:gd name="connsiteY6-102" fmla="*/ 1582357 h 5507409"/>
                  <a:gd name="connsiteX7-103" fmla="*/ 4101902 w 4256936"/>
                  <a:gd name="connsiteY7-104" fmla="*/ 1091215 h 5507409"/>
                  <a:gd name="connsiteX8-105" fmla="*/ 4201895 w 4256936"/>
                  <a:gd name="connsiteY8-106" fmla="*/ 395945 h 5507409"/>
                  <a:gd name="connsiteX9-107" fmla="*/ 4256936 w 4256936"/>
                  <a:gd name="connsiteY9-108" fmla="*/ 0 h 5507409"/>
                  <a:gd name="connsiteX0-109" fmla="*/ 0 w 4256936"/>
                  <a:gd name="connsiteY0-110" fmla="*/ 5507409 h 5507409"/>
                  <a:gd name="connsiteX1-111" fmla="*/ 221763 w 4256936"/>
                  <a:gd name="connsiteY1-112" fmla="*/ 4144955 h 5507409"/>
                  <a:gd name="connsiteX2-113" fmla="*/ 741708 w 4256936"/>
                  <a:gd name="connsiteY2-114" fmla="*/ 3932550 h 5507409"/>
                  <a:gd name="connsiteX3-115" fmla="*/ 1238711 w 4256936"/>
                  <a:gd name="connsiteY3-116" fmla="*/ 3690557 h 5507409"/>
                  <a:gd name="connsiteX4-117" fmla="*/ 2076911 w 4256936"/>
                  <a:gd name="connsiteY4-118" fmla="*/ 3169857 h 5507409"/>
                  <a:gd name="connsiteX5-119" fmla="*/ 2991311 w 4256936"/>
                  <a:gd name="connsiteY5-120" fmla="*/ 2496757 h 5507409"/>
                  <a:gd name="connsiteX6-121" fmla="*/ 3956511 w 4256936"/>
                  <a:gd name="connsiteY6-122" fmla="*/ 1582357 h 5507409"/>
                  <a:gd name="connsiteX7-123" fmla="*/ 4101902 w 4256936"/>
                  <a:gd name="connsiteY7-124" fmla="*/ 1091215 h 5507409"/>
                  <a:gd name="connsiteX8-125" fmla="*/ 4201895 w 4256936"/>
                  <a:gd name="connsiteY8-126" fmla="*/ 395945 h 5507409"/>
                  <a:gd name="connsiteX9-127" fmla="*/ 4256936 w 4256936"/>
                  <a:gd name="connsiteY9-128" fmla="*/ 0 h 5507409"/>
                  <a:gd name="connsiteX0-129" fmla="*/ 0 w 4256936"/>
                  <a:gd name="connsiteY0-130" fmla="*/ 5507409 h 5507409"/>
                  <a:gd name="connsiteX1-131" fmla="*/ 221763 w 4256936"/>
                  <a:gd name="connsiteY1-132" fmla="*/ 4144955 h 5507409"/>
                  <a:gd name="connsiteX2-133" fmla="*/ 741708 w 4256936"/>
                  <a:gd name="connsiteY2-134" fmla="*/ 3932550 h 5507409"/>
                  <a:gd name="connsiteX3-135" fmla="*/ 1238711 w 4256936"/>
                  <a:gd name="connsiteY3-136" fmla="*/ 3690557 h 5507409"/>
                  <a:gd name="connsiteX4-137" fmla="*/ 2076911 w 4256936"/>
                  <a:gd name="connsiteY4-138" fmla="*/ 3169857 h 5507409"/>
                  <a:gd name="connsiteX5-139" fmla="*/ 2991311 w 4256936"/>
                  <a:gd name="connsiteY5-140" fmla="*/ 2496757 h 5507409"/>
                  <a:gd name="connsiteX6-141" fmla="*/ 3956511 w 4256936"/>
                  <a:gd name="connsiteY6-142" fmla="*/ 1582357 h 5507409"/>
                  <a:gd name="connsiteX7-143" fmla="*/ 4101902 w 4256936"/>
                  <a:gd name="connsiteY7-144" fmla="*/ 1091215 h 5507409"/>
                  <a:gd name="connsiteX8-145" fmla="*/ 4201895 w 4256936"/>
                  <a:gd name="connsiteY8-146" fmla="*/ 395945 h 5507409"/>
                  <a:gd name="connsiteX9-147" fmla="*/ 4256936 w 4256936"/>
                  <a:gd name="connsiteY9-148" fmla="*/ 0 h 5507409"/>
                  <a:gd name="connsiteX0-149" fmla="*/ 0 w 4256936"/>
                  <a:gd name="connsiteY0-150" fmla="*/ 5507409 h 5507409"/>
                  <a:gd name="connsiteX1-151" fmla="*/ 221763 w 4256936"/>
                  <a:gd name="connsiteY1-152" fmla="*/ 4144955 h 5507409"/>
                  <a:gd name="connsiteX2-153" fmla="*/ 741708 w 4256936"/>
                  <a:gd name="connsiteY2-154" fmla="*/ 3751024 h 5507409"/>
                  <a:gd name="connsiteX3-155" fmla="*/ 1238711 w 4256936"/>
                  <a:gd name="connsiteY3-156" fmla="*/ 3690557 h 5507409"/>
                  <a:gd name="connsiteX4-157" fmla="*/ 2076911 w 4256936"/>
                  <a:gd name="connsiteY4-158" fmla="*/ 3169857 h 5507409"/>
                  <a:gd name="connsiteX5-159" fmla="*/ 2991311 w 4256936"/>
                  <a:gd name="connsiteY5-160" fmla="*/ 2496757 h 5507409"/>
                  <a:gd name="connsiteX6-161" fmla="*/ 3956511 w 4256936"/>
                  <a:gd name="connsiteY6-162" fmla="*/ 1582357 h 5507409"/>
                  <a:gd name="connsiteX7-163" fmla="*/ 4101902 w 4256936"/>
                  <a:gd name="connsiteY7-164" fmla="*/ 1091215 h 5507409"/>
                  <a:gd name="connsiteX8-165" fmla="*/ 4201895 w 4256936"/>
                  <a:gd name="connsiteY8-166" fmla="*/ 395945 h 5507409"/>
                  <a:gd name="connsiteX9-167" fmla="*/ 4256936 w 4256936"/>
                  <a:gd name="connsiteY9-168" fmla="*/ 0 h 5507409"/>
                  <a:gd name="connsiteX0-169" fmla="*/ 0 w 4256936"/>
                  <a:gd name="connsiteY0-170" fmla="*/ 5507409 h 5507409"/>
                  <a:gd name="connsiteX1-171" fmla="*/ 221763 w 4256936"/>
                  <a:gd name="connsiteY1-172" fmla="*/ 4144955 h 5507409"/>
                  <a:gd name="connsiteX2-173" fmla="*/ 741708 w 4256936"/>
                  <a:gd name="connsiteY2-174" fmla="*/ 3751024 h 5507409"/>
                  <a:gd name="connsiteX3-175" fmla="*/ 1238711 w 4256936"/>
                  <a:gd name="connsiteY3-176" fmla="*/ 3690557 h 5507409"/>
                  <a:gd name="connsiteX4-177" fmla="*/ 2076911 w 4256936"/>
                  <a:gd name="connsiteY4-178" fmla="*/ 3169857 h 5507409"/>
                  <a:gd name="connsiteX5-179" fmla="*/ 2991311 w 4256936"/>
                  <a:gd name="connsiteY5-180" fmla="*/ 2496757 h 5507409"/>
                  <a:gd name="connsiteX6-181" fmla="*/ 3956511 w 4256936"/>
                  <a:gd name="connsiteY6-182" fmla="*/ 1582357 h 5507409"/>
                  <a:gd name="connsiteX7-183" fmla="*/ 4101902 w 4256936"/>
                  <a:gd name="connsiteY7-184" fmla="*/ 1091215 h 5507409"/>
                  <a:gd name="connsiteX8-185" fmla="*/ 4256936 w 4256936"/>
                  <a:gd name="connsiteY8-186" fmla="*/ 0 h 5507409"/>
                  <a:gd name="connsiteX0-187" fmla="*/ 0 w 4256936"/>
                  <a:gd name="connsiteY0-188" fmla="*/ 5507409 h 5507409"/>
                  <a:gd name="connsiteX1-189" fmla="*/ 221763 w 4256936"/>
                  <a:gd name="connsiteY1-190" fmla="*/ 4144955 h 5507409"/>
                  <a:gd name="connsiteX2-191" fmla="*/ 741708 w 4256936"/>
                  <a:gd name="connsiteY2-192" fmla="*/ 3751024 h 5507409"/>
                  <a:gd name="connsiteX3-193" fmla="*/ 1238711 w 4256936"/>
                  <a:gd name="connsiteY3-194" fmla="*/ 3690557 h 5507409"/>
                  <a:gd name="connsiteX4-195" fmla="*/ 2076911 w 4256936"/>
                  <a:gd name="connsiteY4-196" fmla="*/ 3169857 h 5507409"/>
                  <a:gd name="connsiteX5-197" fmla="*/ 2991311 w 4256936"/>
                  <a:gd name="connsiteY5-198" fmla="*/ 2496757 h 5507409"/>
                  <a:gd name="connsiteX6-199" fmla="*/ 3956511 w 4256936"/>
                  <a:gd name="connsiteY6-200" fmla="*/ 1582357 h 5507409"/>
                  <a:gd name="connsiteX7-201" fmla="*/ 4045733 w 4256936"/>
                  <a:gd name="connsiteY7-202" fmla="*/ 1101300 h 5507409"/>
                  <a:gd name="connsiteX8-203" fmla="*/ 4256936 w 4256936"/>
                  <a:gd name="connsiteY8-204" fmla="*/ 0 h 5507409"/>
                  <a:gd name="connsiteX0-205" fmla="*/ 0 w 4256936"/>
                  <a:gd name="connsiteY0-206" fmla="*/ 5507409 h 5507409"/>
                  <a:gd name="connsiteX1-207" fmla="*/ 221763 w 4256936"/>
                  <a:gd name="connsiteY1-208" fmla="*/ 4144955 h 5507409"/>
                  <a:gd name="connsiteX2-209" fmla="*/ 741708 w 4256936"/>
                  <a:gd name="connsiteY2-210" fmla="*/ 3751024 h 5507409"/>
                  <a:gd name="connsiteX3-211" fmla="*/ 1238711 w 4256936"/>
                  <a:gd name="connsiteY3-212" fmla="*/ 3690557 h 5507409"/>
                  <a:gd name="connsiteX4-213" fmla="*/ 2076911 w 4256936"/>
                  <a:gd name="connsiteY4-214" fmla="*/ 3169857 h 5507409"/>
                  <a:gd name="connsiteX5-215" fmla="*/ 2991311 w 4256936"/>
                  <a:gd name="connsiteY5-216" fmla="*/ 2496757 h 5507409"/>
                  <a:gd name="connsiteX6-217" fmla="*/ 3877875 w 4256936"/>
                  <a:gd name="connsiteY6-218" fmla="*/ 1542018 h 5507409"/>
                  <a:gd name="connsiteX7-219" fmla="*/ 4045733 w 4256936"/>
                  <a:gd name="connsiteY7-220" fmla="*/ 1101300 h 5507409"/>
                  <a:gd name="connsiteX8-221" fmla="*/ 4256936 w 4256936"/>
                  <a:gd name="connsiteY8-222" fmla="*/ 0 h 5507409"/>
                  <a:gd name="connsiteX0-223" fmla="*/ 0 w 4256936"/>
                  <a:gd name="connsiteY0-224" fmla="*/ 5507409 h 5507409"/>
                  <a:gd name="connsiteX1-225" fmla="*/ 221763 w 4256936"/>
                  <a:gd name="connsiteY1-226" fmla="*/ 4144955 h 5507409"/>
                  <a:gd name="connsiteX2-227" fmla="*/ 741708 w 4256936"/>
                  <a:gd name="connsiteY2-228" fmla="*/ 3751024 h 5507409"/>
                  <a:gd name="connsiteX3-229" fmla="*/ 2076911 w 4256936"/>
                  <a:gd name="connsiteY3-230" fmla="*/ 3169857 h 5507409"/>
                  <a:gd name="connsiteX4-231" fmla="*/ 2991311 w 4256936"/>
                  <a:gd name="connsiteY4-232" fmla="*/ 2496757 h 5507409"/>
                  <a:gd name="connsiteX5-233" fmla="*/ 3877875 w 4256936"/>
                  <a:gd name="connsiteY5-234" fmla="*/ 1542018 h 5507409"/>
                  <a:gd name="connsiteX6-235" fmla="*/ 4045733 w 4256936"/>
                  <a:gd name="connsiteY6-236" fmla="*/ 1101300 h 5507409"/>
                  <a:gd name="connsiteX7-237" fmla="*/ 4256936 w 4256936"/>
                  <a:gd name="connsiteY7-238" fmla="*/ 0 h 5507409"/>
                  <a:gd name="connsiteX0-239" fmla="*/ 0 w 4256936"/>
                  <a:gd name="connsiteY0-240" fmla="*/ 5507409 h 5507409"/>
                  <a:gd name="connsiteX1-241" fmla="*/ 221763 w 4256936"/>
                  <a:gd name="connsiteY1-242" fmla="*/ 4144955 h 5507409"/>
                  <a:gd name="connsiteX2-243" fmla="*/ 741708 w 4256936"/>
                  <a:gd name="connsiteY2-244" fmla="*/ 3751024 h 5507409"/>
                  <a:gd name="connsiteX3-245" fmla="*/ 2991311 w 4256936"/>
                  <a:gd name="connsiteY3-246" fmla="*/ 2496757 h 5507409"/>
                  <a:gd name="connsiteX4-247" fmla="*/ 3877875 w 4256936"/>
                  <a:gd name="connsiteY4-248" fmla="*/ 1542018 h 5507409"/>
                  <a:gd name="connsiteX5-249" fmla="*/ 4045733 w 4256936"/>
                  <a:gd name="connsiteY5-250" fmla="*/ 1101300 h 5507409"/>
                  <a:gd name="connsiteX6-251" fmla="*/ 4256936 w 4256936"/>
                  <a:gd name="connsiteY6-252" fmla="*/ 0 h 5507409"/>
                  <a:gd name="connsiteX0-253" fmla="*/ 0 w 4256936"/>
                  <a:gd name="connsiteY0-254" fmla="*/ 5507409 h 5507409"/>
                  <a:gd name="connsiteX1-255" fmla="*/ 221763 w 4256936"/>
                  <a:gd name="connsiteY1-256" fmla="*/ 4144955 h 5507409"/>
                  <a:gd name="connsiteX2-257" fmla="*/ 741708 w 4256936"/>
                  <a:gd name="connsiteY2-258" fmla="*/ 3751024 h 5507409"/>
                  <a:gd name="connsiteX3-259" fmla="*/ 2991311 w 4256936"/>
                  <a:gd name="connsiteY3-260" fmla="*/ 2496757 h 5507409"/>
                  <a:gd name="connsiteX4-261" fmla="*/ 3877875 w 4256936"/>
                  <a:gd name="connsiteY4-262" fmla="*/ 1542018 h 5507409"/>
                  <a:gd name="connsiteX5-263" fmla="*/ 4045733 w 4256936"/>
                  <a:gd name="connsiteY5-264" fmla="*/ 1101300 h 5507409"/>
                  <a:gd name="connsiteX6-265" fmla="*/ 4256936 w 4256936"/>
                  <a:gd name="connsiteY6-266" fmla="*/ 0 h 5507409"/>
                  <a:gd name="connsiteX0-267" fmla="*/ 0 w 4256936"/>
                  <a:gd name="connsiteY0-268" fmla="*/ 5507409 h 5507409"/>
                  <a:gd name="connsiteX1-269" fmla="*/ 221763 w 4256936"/>
                  <a:gd name="connsiteY1-270" fmla="*/ 4144955 h 5507409"/>
                  <a:gd name="connsiteX2-271" fmla="*/ 741708 w 4256936"/>
                  <a:gd name="connsiteY2-272" fmla="*/ 3751024 h 5507409"/>
                  <a:gd name="connsiteX3-273" fmla="*/ 2948516 w 4256936"/>
                  <a:gd name="connsiteY3-274" fmla="*/ 2419921 h 5507409"/>
                  <a:gd name="connsiteX4-275" fmla="*/ 3877875 w 4256936"/>
                  <a:gd name="connsiteY4-276" fmla="*/ 1542018 h 5507409"/>
                  <a:gd name="connsiteX5-277" fmla="*/ 4045733 w 4256936"/>
                  <a:gd name="connsiteY5-278" fmla="*/ 1101300 h 5507409"/>
                  <a:gd name="connsiteX6-279" fmla="*/ 4256936 w 4256936"/>
                  <a:gd name="connsiteY6-280" fmla="*/ 0 h 5507409"/>
                  <a:gd name="connsiteX0-281" fmla="*/ 0 w 4256936"/>
                  <a:gd name="connsiteY0-282" fmla="*/ 5507409 h 5507409"/>
                  <a:gd name="connsiteX1-283" fmla="*/ 221763 w 4256936"/>
                  <a:gd name="connsiteY1-284" fmla="*/ 4144955 h 5507409"/>
                  <a:gd name="connsiteX2-285" fmla="*/ 741708 w 4256936"/>
                  <a:gd name="connsiteY2-286" fmla="*/ 3751024 h 5507409"/>
                  <a:gd name="connsiteX3-287" fmla="*/ 2948516 w 4256936"/>
                  <a:gd name="connsiteY3-288" fmla="*/ 2419921 h 5507409"/>
                  <a:gd name="connsiteX4-289" fmla="*/ 3877875 w 4256936"/>
                  <a:gd name="connsiteY4-290" fmla="*/ 1542018 h 5507409"/>
                  <a:gd name="connsiteX5-291" fmla="*/ 4045733 w 4256936"/>
                  <a:gd name="connsiteY5-292" fmla="*/ 1101300 h 5507409"/>
                  <a:gd name="connsiteX6-293" fmla="*/ 4256936 w 4256936"/>
                  <a:gd name="connsiteY6-294" fmla="*/ 0 h 5507409"/>
                  <a:gd name="connsiteX0-295" fmla="*/ 0 w 4256936"/>
                  <a:gd name="connsiteY0-296" fmla="*/ 5507409 h 5507409"/>
                  <a:gd name="connsiteX1-297" fmla="*/ 221763 w 4256936"/>
                  <a:gd name="connsiteY1-298" fmla="*/ 4144955 h 5507409"/>
                  <a:gd name="connsiteX2-299" fmla="*/ 741708 w 4256936"/>
                  <a:gd name="connsiteY2-300" fmla="*/ 3751024 h 5507409"/>
                  <a:gd name="connsiteX3-301" fmla="*/ 2948516 w 4256936"/>
                  <a:gd name="connsiteY3-302" fmla="*/ 2419921 h 5507409"/>
                  <a:gd name="connsiteX4-303" fmla="*/ 3877875 w 4256936"/>
                  <a:gd name="connsiteY4-304" fmla="*/ 1542018 h 5507409"/>
                  <a:gd name="connsiteX5-305" fmla="*/ 4045733 w 4256936"/>
                  <a:gd name="connsiteY5-306" fmla="*/ 1101300 h 5507409"/>
                  <a:gd name="connsiteX6-307" fmla="*/ 4256936 w 4256936"/>
                  <a:gd name="connsiteY6-308" fmla="*/ 0 h 5507409"/>
                  <a:gd name="connsiteX0-309" fmla="*/ 0 w 4256936"/>
                  <a:gd name="connsiteY0-310" fmla="*/ 5507409 h 5507409"/>
                  <a:gd name="connsiteX1-311" fmla="*/ 221763 w 4256936"/>
                  <a:gd name="connsiteY1-312" fmla="*/ 4144955 h 5507409"/>
                  <a:gd name="connsiteX2-313" fmla="*/ 741708 w 4256936"/>
                  <a:gd name="connsiteY2-314" fmla="*/ 3751024 h 5507409"/>
                  <a:gd name="connsiteX3-315" fmla="*/ 2914280 w 4256936"/>
                  <a:gd name="connsiteY3-316" fmla="*/ 2442972 h 5507409"/>
                  <a:gd name="connsiteX4-317" fmla="*/ 3877875 w 4256936"/>
                  <a:gd name="connsiteY4-318" fmla="*/ 1542018 h 5507409"/>
                  <a:gd name="connsiteX5-319" fmla="*/ 4045733 w 4256936"/>
                  <a:gd name="connsiteY5-320" fmla="*/ 1101300 h 5507409"/>
                  <a:gd name="connsiteX6-321" fmla="*/ 4256936 w 4256936"/>
                  <a:gd name="connsiteY6-322" fmla="*/ 0 h 5507409"/>
                  <a:gd name="connsiteX0-323" fmla="*/ 0 w 4256936"/>
                  <a:gd name="connsiteY0-324" fmla="*/ 5507409 h 5507409"/>
                  <a:gd name="connsiteX1-325" fmla="*/ 221763 w 4256936"/>
                  <a:gd name="connsiteY1-326" fmla="*/ 4144955 h 5507409"/>
                  <a:gd name="connsiteX2-327" fmla="*/ 741708 w 4256936"/>
                  <a:gd name="connsiteY2-328" fmla="*/ 3751024 h 5507409"/>
                  <a:gd name="connsiteX3-329" fmla="*/ 2914280 w 4256936"/>
                  <a:gd name="connsiteY3-330" fmla="*/ 2442972 h 5507409"/>
                  <a:gd name="connsiteX4-331" fmla="*/ 3877875 w 4256936"/>
                  <a:gd name="connsiteY4-332" fmla="*/ 1542018 h 5507409"/>
                  <a:gd name="connsiteX5-333" fmla="*/ 4045733 w 4256936"/>
                  <a:gd name="connsiteY5-334" fmla="*/ 1101300 h 5507409"/>
                  <a:gd name="connsiteX6-335" fmla="*/ 4256936 w 4256936"/>
                  <a:gd name="connsiteY6-336" fmla="*/ 0 h 5507409"/>
                  <a:gd name="connsiteX0-337" fmla="*/ 0 w 4256936"/>
                  <a:gd name="connsiteY0-338" fmla="*/ 5507409 h 5507409"/>
                  <a:gd name="connsiteX1-339" fmla="*/ 221763 w 4256936"/>
                  <a:gd name="connsiteY1-340" fmla="*/ 4144955 h 5507409"/>
                  <a:gd name="connsiteX2-341" fmla="*/ 741708 w 4256936"/>
                  <a:gd name="connsiteY2-342" fmla="*/ 3751024 h 5507409"/>
                  <a:gd name="connsiteX3-343" fmla="*/ 2914280 w 4256936"/>
                  <a:gd name="connsiteY3-344" fmla="*/ 2442972 h 5507409"/>
                  <a:gd name="connsiteX4-345" fmla="*/ 3877875 w 4256936"/>
                  <a:gd name="connsiteY4-346" fmla="*/ 1542018 h 5507409"/>
                  <a:gd name="connsiteX5-347" fmla="*/ 4045733 w 4256936"/>
                  <a:gd name="connsiteY5-348" fmla="*/ 1101300 h 5507409"/>
                  <a:gd name="connsiteX6-349" fmla="*/ 4256936 w 4256936"/>
                  <a:gd name="connsiteY6-350" fmla="*/ 0 h 5507409"/>
                  <a:gd name="connsiteX0-351" fmla="*/ 0 w 4256936"/>
                  <a:gd name="connsiteY0-352" fmla="*/ 5507409 h 5507409"/>
                  <a:gd name="connsiteX1-353" fmla="*/ 221763 w 4256936"/>
                  <a:gd name="connsiteY1-354" fmla="*/ 4144955 h 5507409"/>
                  <a:gd name="connsiteX2-355" fmla="*/ 741708 w 4256936"/>
                  <a:gd name="connsiteY2-356" fmla="*/ 3751024 h 5507409"/>
                  <a:gd name="connsiteX3-357" fmla="*/ 2914280 w 4256936"/>
                  <a:gd name="connsiteY3-358" fmla="*/ 2442972 h 5507409"/>
                  <a:gd name="connsiteX4-359" fmla="*/ 3894726 w 4256936"/>
                  <a:gd name="connsiteY4-360" fmla="*/ 1562187 h 5507409"/>
                  <a:gd name="connsiteX5-361" fmla="*/ 4045733 w 4256936"/>
                  <a:gd name="connsiteY5-362" fmla="*/ 1101300 h 5507409"/>
                  <a:gd name="connsiteX6-363" fmla="*/ 4256936 w 4256936"/>
                  <a:gd name="connsiteY6-364" fmla="*/ 0 h 5507409"/>
                  <a:gd name="connsiteX0-365" fmla="*/ 0 w 4256936"/>
                  <a:gd name="connsiteY0-366" fmla="*/ 5507409 h 5507409"/>
                  <a:gd name="connsiteX1-367" fmla="*/ 221763 w 4256936"/>
                  <a:gd name="connsiteY1-368" fmla="*/ 4144955 h 5507409"/>
                  <a:gd name="connsiteX2-369" fmla="*/ 741708 w 4256936"/>
                  <a:gd name="connsiteY2-370" fmla="*/ 3751024 h 5507409"/>
                  <a:gd name="connsiteX3-371" fmla="*/ 2914280 w 4256936"/>
                  <a:gd name="connsiteY3-372" fmla="*/ 2437930 h 5507409"/>
                  <a:gd name="connsiteX4-373" fmla="*/ 3894726 w 4256936"/>
                  <a:gd name="connsiteY4-374" fmla="*/ 1562187 h 5507409"/>
                  <a:gd name="connsiteX5-375" fmla="*/ 4045733 w 4256936"/>
                  <a:gd name="connsiteY5-376" fmla="*/ 1101300 h 5507409"/>
                  <a:gd name="connsiteX6-377" fmla="*/ 4256936 w 4256936"/>
                  <a:gd name="connsiteY6-378" fmla="*/ 0 h 5507409"/>
                  <a:gd name="connsiteX0-379" fmla="*/ 0 w 4256936"/>
                  <a:gd name="connsiteY0-380" fmla="*/ 5507409 h 5507409"/>
                  <a:gd name="connsiteX1-381" fmla="*/ 221763 w 4256936"/>
                  <a:gd name="connsiteY1-382" fmla="*/ 4144955 h 5507409"/>
                  <a:gd name="connsiteX2-383" fmla="*/ 741708 w 4256936"/>
                  <a:gd name="connsiteY2-384" fmla="*/ 3751024 h 5507409"/>
                  <a:gd name="connsiteX3-385" fmla="*/ 2914280 w 4256936"/>
                  <a:gd name="connsiteY3-386" fmla="*/ 2437930 h 5507409"/>
                  <a:gd name="connsiteX4-387" fmla="*/ 3894726 w 4256936"/>
                  <a:gd name="connsiteY4-388" fmla="*/ 1562187 h 5507409"/>
                  <a:gd name="connsiteX5-389" fmla="*/ 4045733 w 4256936"/>
                  <a:gd name="connsiteY5-390" fmla="*/ 1101300 h 5507409"/>
                  <a:gd name="connsiteX6-391" fmla="*/ 4256936 w 4256936"/>
                  <a:gd name="connsiteY6-392" fmla="*/ 0 h 5507409"/>
                  <a:gd name="connsiteX0-393" fmla="*/ 0 w 4256936"/>
                  <a:gd name="connsiteY0-394" fmla="*/ 5507409 h 5507409"/>
                  <a:gd name="connsiteX1-395" fmla="*/ 221763 w 4256936"/>
                  <a:gd name="connsiteY1-396" fmla="*/ 4144955 h 5507409"/>
                  <a:gd name="connsiteX2-397" fmla="*/ 741708 w 4256936"/>
                  <a:gd name="connsiteY2-398" fmla="*/ 3751024 h 5507409"/>
                  <a:gd name="connsiteX3-399" fmla="*/ 3894726 w 4256936"/>
                  <a:gd name="connsiteY3-400" fmla="*/ 1562187 h 5507409"/>
                  <a:gd name="connsiteX4-401" fmla="*/ 4045733 w 4256936"/>
                  <a:gd name="connsiteY4-402" fmla="*/ 1101300 h 5507409"/>
                  <a:gd name="connsiteX5-403" fmla="*/ 4256936 w 4256936"/>
                  <a:gd name="connsiteY5-404" fmla="*/ 0 h 5507409"/>
                  <a:gd name="connsiteX0-405" fmla="*/ 0 w 4256936"/>
                  <a:gd name="connsiteY0-406" fmla="*/ 5507409 h 5507409"/>
                  <a:gd name="connsiteX1-407" fmla="*/ 221763 w 4256936"/>
                  <a:gd name="connsiteY1-408" fmla="*/ 4144955 h 5507409"/>
                  <a:gd name="connsiteX2-409" fmla="*/ 741708 w 4256936"/>
                  <a:gd name="connsiteY2-410" fmla="*/ 3751024 h 5507409"/>
                  <a:gd name="connsiteX3-411" fmla="*/ 3022091 w 4256936"/>
                  <a:gd name="connsiteY3-412" fmla="*/ 2204643 h 5507409"/>
                  <a:gd name="connsiteX4-413" fmla="*/ 3894726 w 4256936"/>
                  <a:gd name="connsiteY4-414" fmla="*/ 1562187 h 5507409"/>
                  <a:gd name="connsiteX5-415" fmla="*/ 4045733 w 4256936"/>
                  <a:gd name="connsiteY5-416" fmla="*/ 1101300 h 5507409"/>
                  <a:gd name="connsiteX6-417" fmla="*/ 4256936 w 4256936"/>
                  <a:gd name="connsiteY6-418" fmla="*/ 0 h 5507409"/>
                  <a:gd name="connsiteX0-419" fmla="*/ 0 w 4256936"/>
                  <a:gd name="connsiteY0-420" fmla="*/ 5507409 h 5507409"/>
                  <a:gd name="connsiteX1-421" fmla="*/ 221763 w 4256936"/>
                  <a:gd name="connsiteY1-422" fmla="*/ 4144955 h 5507409"/>
                  <a:gd name="connsiteX2-423" fmla="*/ 741708 w 4256936"/>
                  <a:gd name="connsiteY2-424" fmla="*/ 3751024 h 5507409"/>
                  <a:gd name="connsiteX3-425" fmla="*/ 3005240 w 4256936"/>
                  <a:gd name="connsiteY3-426" fmla="*/ 2360957 h 5507409"/>
                  <a:gd name="connsiteX4-427" fmla="*/ 3894726 w 4256936"/>
                  <a:gd name="connsiteY4-428" fmla="*/ 1562187 h 5507409"/>
                  <a:gd name="connsiteX5-429" fmla="*/ 4045733 w 4256936"/>
                  <a:gd name="connsiteY5-430" fmla="*/ 1101300 h 5507409"/>
                  <a:gd name="connsiteX6-431" fmla="*/ 4256936 w 4256936"/>
                  <a:gd name="connsiteY6-432" fmla="*/ 0 h 5507409"/>
                  <a:gd name="connsiteX0-433" fmla="*/ 0 w 4256936"/>
                  <a:gd name="connsiteY0-434" fmla="*/ 5507409 h 5507409"/>
                  <a:gd name="connsiteX1-435" fmla="*/ 221763 w 4256936"/>
                  <a:gd name="connsiteY1-436" fmla="*/ 4144955 h 5507409"/>
                  <a:gd name="connsiteX2-437" fmla="*/ 741708 w 4256936"/>
                  <a:gd name="connsiteY2-438" fmla="*/ 3751024 h 5507409"/>
                  <a:gd name="connsiteX3-439" fmla="*/ 3005240 w 4256936"/>
                  <a:gd name="connsiteY3-440" fmla="*/ 2360957 h 5507409"/>
                  <a:gd name="connsiteX4-441" fmla="*/ 3894726 w 4256936"/>
                  <a:gd name="connsiteY4-442" fmla="*/ 1562187 h 5507409"/>
                  <a:gd name="connsiteX5-443" fmla="*/ 4045733 w 4256936"/>
                  <a:gd name="connsiteY5-444" fmla="*/ 1101300 h 5507409"/>
                  <a:gd name="connsiteX6-445" fmla="*/ 4256936 w 4256936"/>
                  <a:gd name="connsiteY6-446" fmla="*/ 0 h 5507409"/>
                  <a:gd name="connsiteX0-447" fmla="*/ 0 w 4256936"/>
                  <a:gd name="connsiteY0-448" fmla="*/ 5507409 h 5507409"/>
                  <a:gd name="connsiteX1-449" fmla="*/ 221763 w 4256936"/>
                  <a:gd name="connsiteY1-450" fmla="*/ 4144955 h 5507409"/>
                  <a:gd name="connsiteX2-451" fmla="*/ 741708 w 4256936"/>
                  <a:gd name="connsiteY2-452" fmla="*/ 3751024 h 5507409"/>
                  <a:gd name="connsiteX3-453" fmla="*/ 3005240 w 4256936"/>
                  <a:gd name="connsiteY3-454" fmla="*/ 2360957 h 5507409"/>
                  <a:gd name="connsiteX4-455" fmla="*/ 3894726 w 4256936"/>
                  <a:gd name="connsiteY4-456" fmla="*/ 1562187 h 5507409"/>
                  <a:gd name="connsiteX5-457" fmla="*/ 4045733 w 4256936"/>
                  <a:gd name="connsiteY5-458" fmla="*/ 1101300 h 5507409"/>
                  <a:gd name="connsiteX6-459" fmla="*/ 4256936 w 4256936"/>
                  <a:gd name="connsiteY6-460" fmla="*/ 0 h 5507409"/>
                  <a:gd name="connsiteX0-461" fmla="*/ 0 w 4256936"/>
                  <a:gd name="connsiteY0-462" fmla="*/ 5507409 h 5507409"/>
                  <a:gd name="connsiteX1-463" fmla="*/ 221763 w 4256936"/>
                  <a:gd name="connsiteY1-464" fmla="*/ 4144955 h 5507409"/>
                  <a:gd name="connsiteX2-465" fmla="*/ 741708 w 4256936"/>
                  <a:gd name="connsiteY2-466" fmla="*/ 3751024 h 5507409"/>
                  <a:gd name="connsiteX3-467" fmla="*/ 3005240 w 4256936"/>
                  <a:gd name="connsiteY3-468" fmla="*/ 2360957 h 5507409"/>
                  <a:gd name="connsiteX4-469" fmla="*/ 3894726 w 4256936"/>
                  <a:gd name="connsiteY4-470" fmla="*/ 1562187 h 5507409"/>
                  <a:gd name="connsiteX5-471" fmla="*/ 4045733 w 4256936"/>
                  <a:gd name="connsiteY5-472" fmla="*/ 1101300 h 5507409"/>
                  <a:gd name="connsiteX6-473" fmla="*/ 4256936 w 4256936"/>
                  <a:gd name="connsiteY6-474" fmla="*/ 0 h 5507409"/>
                  <a:gd name="connsiteX0-475" fmla="*/ 0 w 4256936"/>
                  <a:gd name="connsiteY0-476" fmla="*/ 5507409 h 5507409"/>
                  <a:gd name="connsiteX1-477" fmla="*/ 221763 w 4256936"/>
                  <a:gd name="connsiteY1-478" fmla="*/ 4144955 h 5507409"/>
                  <a:gd name="connsiteX2-479" fmla="*/ 741708 w 4256936"/>
                  <a:gd name="connsiteY2-480" fmla="*/ 3751024 h 5507409"/>
                  <a:gd name="connsiteX3-481" fmla="*/ 3005240 w 4256936"/>
                  <a:gd name="connsiteY3-482" fmla="*/ 2360957 h 5507409"/>
                  <a:gd name="connsiteX4-483" fmla="*/ 3894726 w 4256936"/>
                  <a:gd name="connsiteY4-484" fmla="*/ 1562187 h 5507409"/>
                  <a:gd name="connsiteX5-485" fmla="*/ 4045733 w 4256936"/>
                  <a:gd name="connsiteY5-486" fmla="*/ 1101300 h 5507409"/>
                  <a:gd name="connsiteX6-487" fmla="*/ 4256936 w 4256936"/>
                  <a:gd name="connsiteY6-488" fmla="*/ 0 h 5507409"/>
                  <a:gd name="connsiteX0-489" fmla="*/ 0 w 4256936"/>
                  <a:gd name="connsiteY0-490" fmla="*/ 5507409 h 5507409"/>
                  <a:gd name="connsiteX1-491" fmla="*/ 221763 w 4256936"/>
                  <a:gd name="connsiteY1-492" fmla="*/ 4144955 h 5507409"/>
                  <a:gd name="connsiteX2-493" fmla="*/ 741708 w 4256936"/>
                  <a:gd name="connsiteY2-494" fmla="*/ 3751024 h 5507409"/>
                  <a:gd name="connsiteX3-495" fmla="*/ 3005240 w 4256936"/>
                  <a:gd name="connsiteY3-496" fmla="*/ 2360957 h 5507409"/>
                  <a:gd name="connsiteX4-497" fmla="*/ 4045733 w 4256936"/>
                  <a:gd name="connsiteY4-498" fmla="*/ 1101300 h 5507409"/>
                  <a:gd name="connsiteX5-499" fmla="*/ 4256936 w 4256936"/>
                  <a:gd name="connsiteY5-500" fmla="*/ 0 h 5507409"/>
                  <a:gd name="connsiteX0-501" fmla="*/ 0 w 4256936"/>
                  <a:gd name="connsiteY0-502" fmla="*/ 5507409 h 5507409"/>
                  <a:gd name="connsiteX1-503" fmla="*/ 221763 w 4256936"/>
                  <a:gd name="connsiteY1-504" fmla="*/ 4144955 h 5507409"/>
                  <a:gd name="connsiteX2-505" fmla="*/ 741708 w 4256936"/>
                  <a:gd name="connsiteY2-506" fmla="*/ 3751024 h 5507409"/>
                  <a:gd name="connsiteX3-507" fmla="*/ 3005240 w 4256936"/>
                  <a:gd name="connsiteY3-508" fmla="*/ 2360957 h 5507409"/>
                  <a:gd name="connsiteX4-509" fmla="*/ 3898320 w 4256936"/>
                  <a:gd name="connsiteY4-510" fmla="*/ 1347436 h 5507409"/>
                  <a:gd name="connsiteX5-511" fmla="*/ 4045733 w 4256936"/>
                  <a:gd name="connsiteY5-512" fmla="*/ 1101300 h 5507409"/>
                  <a:gd name="connsiteX6-513" fmla="*/ 4256936 w 4256936"/>
                  <a:gd name="connsiteY6-514" fmla="*/ 0 h 5507409"/>
                  <a:gd name="connsiteX0-515" fmla="*/ 0 w 4256936"/>
                  <a:gd name="connsiteY0-516" fmla="*/ 5507409 h 5507409"/>
                  <a:gd name="connsiteX1-517" fmla="*/ 221763 w 4256936"/>
                  <a:gd name="connsiteY1-518" fmla="*/ 4144955 h 5507409"/>
                  <a:gd name="connsiteX2-519" fmla="*/ 741708 w 4256936"/>
                  <a:gd name="connsiteY2-520" fmla="*/ 3751024 h 5507409"/>
                  <a:gd name="connsiteX3-521" fmla="*/ 3005240 w 4256936"/>
                  <a:gd name="connsiteY3-522" fmla="*/ 2360957 h 5507409"/>
                  <a:gd name="connsiteX4-523" fmla="*/ 3926404 w 4256936"/>
                  <a:gd name="connsiteY4-524" fmla="*/ 1528962 h 5507409"/>
                  <a:gd name="connsiteX5-525" fmla="*/ 4045733 w 4256936"/>
                  <a:gd name="connsiteY5-526" fmla="*/ 1101300 h 5507409"/>
                  <a:gd name="connsiteX6-527" fmla="*/ 4256936 w 4256936"/>
                  <a:gd name="connsiteY6-528" fmla="*/ 0 h 5507409"/>
                  <a:gd name="connsiteX0-529" fmla="*/ 0 w 4256936"/>
                  <a:gd name="connsiteY0-530" fmla="*/ 5507409 h 5507409"/>
                  <a:gd name="connsiteX1-531" fmla="*/ 221763 w 4256936"/>
                  <a:gd name="connsiteY1-532" fmla="*/ 4144955 h 5507409"/>
                  <a:gd name="connsiteX2-533" fmla="*/ 741708 w 4256936"/>
                  <a:gd name="connsiteY2-534" fmla="*/ 3751024 h 5507409"/>
                  <a:gd name="connsiteX3-535" fmla="*/ 3005240 w 4256936"/>
                  <a:gd name="connsiteY3-536" fmla="*/ 2360957 h 5507409"/>
                  <a:gd name="connsiteX4-537" fmla="*/ 3926404 w 4256936"/>
                  <a:gd name="connsiteY4-538" fmla="*/ 1528962 h 5507409"/>
                  <a:gd name="connsiteX5-539" fmla="*/ 4045733 w 4256936"/>
                  <a:gd name="connsiteY5-540" fmla="*/ 1101300 h 5507409"/>
                  <a:gd name="connsiteX6-541" fmla="*/ 4256936 w 4256936"/>
                  <a:gd name="connsiteY6-542" fmla="*/ 0 h 5507409"/>
                  <a:gd name="connsiteX0-543" fmla="*/ 0 w 4240085"/>
                  <a:gd name="connsiteY0-544" fmla="*/ 5527579 h 5527579"/>
                  <a:gd name="connsiteX1-545" fmla="*/ 221763 w 4240085"/>
                  <a:gd name="connsiteY1-546" fmla="*/ 4165125 h 5527579"/>
                  <a:gd name="connsiteX2-547" fmla="*/ 741708 w 4240085"/>
                  <a:gd name="connsiteY2-548" fmla="*/ 3771194 h 5527579"/>
                  <a:gd name="connsiteX3-549" fmla="*/ 3005240 w 4240085"/>
                  <a:gd name="connsiteY3-550" fmla="*/ 2381127 h 5527579"/>
                  <a:gd name="connsiteX4-551" fmla="*/ 3926404 w 4240085"/>
                  <a:gd name="connsiteY4-552" fmla="*/ 1549132 h 5527579"/>
                  <a:gd name="connsiteX5-553" fmla="*/ 4045733 w 4240085"/>
                  <a:gd name="connsiteY5-554" fmla="*/ 1121470 h 5527579"/>
                  <a:gd name="connsiteX6-555" fmla="*/ 4240085 w 4240085"/>
                  <a:gd name="connsiteY6-556" fmla="*/ 0 h 5527579"/>
                  <a:gd name="connsiteX0-1-1-1" fmla="*/ 0 w 4694247"/>
                  <a:gd name="connsiteY0-2-2-2" fmla="*/ 7609824 h 7609824"/>
                  <a:gd name="connsiteX1-3-3-3" fmla="*/ 221763 w 4694247"/>
                  <a:gd name="connsiteY1-4-4-4" fmla="*/ 6247370 h 7609824"/>
                  <a:gd name="connsiteX2-5-5-5" fmla="*/ 741708 w 4694247"/>
                  <a:gd name="connsiteY2-6-6-6" fmla="*/ 5853439 h 7609824"/>
                  <a:gd name="connsiteX3-7-7-7" fmla="*/ 3005240 w 4694247"/>
                  <a:gd name="connsiteY3-8-8-8" fmla="*/ 4463372 h 7609824"/>
                  <a:gd name="connsiteX4-9-9-9" fmla="*/ 3926404 w 4694247"/>
                  <a:gd name="connsiteY4-10-10-10" fmla="*/ 3631377 h 7609824"/>
                  <a:gd name="connsiteX5-11-11-11" fmla="*/ 4045733 w 4694247"/>
                  <a:gd name="connsiteY5-12-12-12" fmla="*/ 3203715 h 7609824"/>
                  <a:gd name="connsiteX6-13-13-13" fmla="*/ 4694247 w 4694247"/>
                  <a:gd name="connsiteY6-14-14-14" fmla="*/ 0 h 7609824"/>
                  <a:gd name="connsiteX0-15" fmla="*/ 0 w 4694247"/>
                  <a:gd name="connsiteY0-16" fmla="*/ 7609824 h 7609824"/>
                  <a:gd name="connsiteX1-17" fmla="*/ 221763 w 4694247"/>
                  <a:gd name="connsiteY1-18" fmla="*/ 6247370 h 7609824"/>
                  <a:gd name="connsiteX2-19" fmla="*/ 741708 w 4694247"/>
                  <a:gd name="connsiteY2-20" fmla="*/ 5853439 h 7609824"/>
                  <a:gd name="connsiteX3-21" fmla="*/ 3005240 w 4694247"/>
                  <a:gd name="connsiteY3-22" fmla="*/ 4463372 h 7609824"/>
                  <a:gd name="connsiteX4-23" fmla="*/ 3926404 w 4694247"/>
                  <a:gd name="connsiteY4-24" fmla="*/ 3631377 h 7609824"/>
                  <a:gd name="connsiteX5-25" fmla="*/ 4045733 w 4694247"/>
                  <a:gd name="connsiteY5-26" fmla="*/ 3203715 h 7609824"/>
                  <a:gd name="connsiteX6-27" fmla="*/ 4590792 w 4694247"/>
                  <a:gd name="connsiteY6-28" fmla="*/ 626774 h 7609824"/>
                  <a:gd name="connsiteX7-29" fmla="*/ 4694247 w 4694247"/>
                  <a:gd name="connsiteY7-30" fmla="*/ 0 h 7609824"/>
                  <a:gd name="connsiteX0-31" fmla="*/ 0 w 4694247"/>
                  <a:gd name="connsiteY0-32" fmla="*/ 7609824 h 7609824"/>
                  <a:gd name="connsiteX1-33" fmla="*/ 221763 w 4694247"/>
                  <a:gd name="connsiteY1-34" fmla="*/ 6247370 h 7609824"/>
                  <a:gd name="connsiteX2-35" fmla="*/ 741708 w 4694247"/>
                  <a:gd name="connsiteY2-36" fmla="*/ 5853439 h 7609824"/>
                  <a:gd name="connsiteX3-37" fmla="*/ 3005240 w 4694247"/>
                  <a:gd name="connsiteY3-38" fmla="*/ 4463372 h 7609824"/>
                  <a:gd name="connsiteX4-39" fmla="*/ 3926404 w 4694247"/>
                  <a:gd name="connsiteY4-40" fmla="*/ 3631377 h 7609824"/>
                  <a:gd name="connsiteX5-41" fmla="*/ 4045733 w 4694247"/>
                  <a:gd name="connsiteY5-42" fmla="*/ 3203715 h 7609824"/>
                  <a:gd name="connsiteX6-43" fmla="*/ 4377905 w 4694247"/>
                  <a:gd name="connsiteY6-44" fmla="*/ 943479 h 7609824"/>
                  <a:gd name="connsiteX7-45" fmla="*/ 4694247 w 4694247"/>
                  <a:gd name="connsiteY7-46" fmla="*/ 0 h 7609824"/>
                  <a:gd name="connsiteX0-47-15" fmla="*/ 0 w 4694247"/>
                  <a:gd name="connsiteY0-48-16" fmla="*/ 7609824 h 7609824"/>
                  <a:gd name="connsiteX1-49-17" fmla="*/ 221763 w 4694247"/>
                  <a:gd name="connsiteY1-50-18" fmla="*/ 6247370 h 7609824"/>
                  <a:gd name="connsiteX2-51-19" fmla="*/ 741708 w 4694247"/>
                  <a:gd name="connsiteY2-52-20" fmla="*/ 5853439 h 7609824"/>
                  <a:gd name="connsiteX3-53-21" fmla="*/ 3005240 w 4694247"/>
                  <a:gd name="connsiteY3-54-22" fmla="*/ 4463372 h 7609824"/>
                  <a:gd name="connsiteX4-55-23" fmla="*/ 3926404 w 4694247"/>
                  <a:gd name="connsiteY4-56-24" fmla="*/ 3631377 h 7609824"/>
                  <a:gd name="connsiteX5-57-25" fmla="*/ 4045733 w 4694247"/>
                  <a:gd name="connsiteY5-58-26" fmla="*/ 3203715 h 7609824"/>
                  <a:gd name="connsiteX6-59-27" fmla="*/ 4377905 w 4694247"/>
                  <a:gd name="connsiteY6-60-28" fmla="*/ 943479 h 7609824"/>
                  <a:gd name="connsiteX7-61-29" fmla="*/ 4694247 w 4694247"/>
                  <a:gd name="connsiteY7-62-30" fmla="*/ 0 h 7609824"/>
                  <a:gd name="connsiteX0-63" fmla="*/ 0 w 4694247"/>
                  <a:gd name="connsiteY0-64" fmla="*/ 7609824 h 7609824"/>
                  <a:gd name="connsiteX1-65" fmla="*/ 221763 w 4694247"/>
                  <a:gd name="connsiteY1-66" fmla="*/ 6247370 h 7609824"/>
                  <a:gd name="connsiteX2-67" fmla="*/ 741708 w 4694247"/>
                  <a:gd name="connsiteY2-68" fmla="*/ 5853439 h 7609824"/>
                  <a:gd name="connsiteX3-69" fmla="*/ 3005240 w 4694247"/>
                  <a:gd name="connsiteY3-70" fmla="*/ 4463372 h 7609824"/>
                  <a:gd name="connsiteX4-71" fmla="*/ 3926404 w 4694247"/>
                  <a:gd name="connsiteY4-72" fmla="*/ 3631377 h 7609824"/>
                  <a:gd name="connsiteX5-73" fmla="*/ 4045733 w 4694247"/>
                  <a:gd name="connsiteY5-74" fmla="*/ 3203715 h 7609824"/>
                  <a:gd name="connsiteX6-75" fmla="*/ 4377905 w 4694247"/>
                  <a:gd name="connsiteY6-76" fmla="*/ 943479 h 7609824"/>
                  <a:gd name="connsiteX7-77" fmla="*/ 4694247 w 4694247"/>
                  <a:gd name="connsiteY7-78" fmla="*/ 0 h 7609824"/>
                  <a:gd name="connsiteX0-79-31" fmla="*/ 0 w 4694247"/>
                  <a:gd name="connsiteY0-80-32" fmla="*/ 7844623 h 7844623"/>
                  <a:gd name="connsiteX1-81-33" fmla="*/ 221763 w 4694247"/>
                  <a:gd name="connsiteY1-82-34" fmla="*/ 6482169 h 7844623"/>
                  <a:gd name="connsiteX2-83-35" fmla="*/ 741708 w 4694247"/>
                  <a:gd name="connsiteY2-84-36" fmla="*/ 6088238 h 7844623"/>
                  <a:gd name="connsiteX3-85-37" fmla="*/ 3005240 w 4694247"/>
                  <a:gd name="connsiteY3-86-38" fmla="*/ 4698171 h 7844623"/>
                  <a:gd name="connsiteX4-87-39" fmla="*/ 3926404 w 4694247"/>
                  <a:gd name="connsiteY4-88-40" fmla="*/ 3866176 h 7844623"/>
                  <a:gd name="connsiteX5-89-41" fmla="*/ 4045733 w 4694247"/>
                  <a:gd name="connsiteY5-90-42" fmla="*/ 3438514 h 7844623"/>
                  <a:gd name="connsiteX6-91-43" fmla="*/ 4377905 w 4694247"/>
                  <a:gd name="connsiteY6-92-44" fmla="*/ 1178278 h 7844623"/>
                  <a:gd name="connsiteX7-93-45" fmla="*/ 4694247 w 4694247"/>
                  <a:gd name="connsiteY7-94-46" fmla="*/ 0 h 7844623"/>
                  <a:gd name="connsiteX0-95" fmla="*/ 0 w 4694247"/>
                  <a:gd name="connsiteY0-96" fmla="*/ 7844623 h 7844623"/>
                  <a:gd name="connsiteX1-97" fmla="*/ 221763 w 4694247"/>
                  <a:gd name="connsiteY1-98" fmla="*/ 6482169 h 7844623"/>
                  <a:gd name="connsiteX2-99" fmla="*/ 741708 w 4694247"/>
                  <a:gd name="connsiteY2-100" fmla="*/ 6088238 h 7844623"/>
                  <a:gd name="connsiteX3-101" fmla="*/ 3005240 w 4694247"/>
                  <a:gd name="connsiteY3-102" fmla="*/ 4698171 h 7844623"/>
                  <a:gd name="connsiteX4-103" fmla="*/ 3926404 w 4694247"/>
                  <a:gd name="connsiteY4-104" fmla="*/ 3866176 h 7844623"/>
                  <a:gd name="connsiteX5-105" fmla="*/ 4045733 w 4694247"/>
                  <a:gd name="connsiteY5-106" fmla="*/ 3438514 h 7844623"/>
                  <a:gd name="connsiteX6-107" fmla="*/ 4377905 w 4694247"/>
                  <a:gd name="connsiteY6-108" fmla="*/ 1178278 h 7844623"/>
                  <a:gd name="connsiteX7-109" fmla="*/ 4694247 w 4694247"/>
                  <a:gd name="connsiteY7-110" fmla="*/ 0 h 7844623"/>
                </a:gdLst>
                <a:ahLst/>
                <a:cxnLst>
                  <a:cxn ang="0">
                    <a:pos x="connsiteX0-1-1-1" y="connsiteY0-2-2-2"/>
                  </a:cxn>
                  <a:cxn ang="0">
                    <a:pos x="connsiteX1-3-3-3" y="connsiteY1-4-4-4"/>
                  </a:cxn>
                  <a:cxn ang="0">
                    <a:pos x="connsiteX2-5-5-5" y="connsiteY2-6-6-6"/>
                  </a:cxn>
                  <a:cxn ang="0">
                    <a:pos x="connsiteX3-7-7-7" y="connsiteY3-8-8-8"/>
                  </a:cxn>
                  <a:cxn ang="0">
                    <a:pos x="connsiteX4-9-9-9" y="connsiteY4-10-10-10"/>
                  </a:cxn>
                  <a:cxn ang="0">
                    <a:pos x="connsiteX5-11-11-11" y="connsiteY5-12-12-12"/>
                  </a:cxn>
                  <a:cxn ang="0">
                    <a:pos x="connsiteX6-13-13-13" y="connsiteY6-14-14-14"/>
                  </a:cxn>
                  <a:cxn ang="0">
                    <a:pos x="connsiteX7-29" y="connsiteY7-30"/>
                  </a:cxn>
                </a:cxnLst>
                <a:rect l="l" t="t" r="r" b="b"/>
                <a:pathLst>
                  <a:path w="4694247" h="7844623">
                    <a:moveTo>
                      <a:pt x="0" y="7844623"/>
                    </a:moveTo>
                    <a:cubicBezTo>
                      <a:pt x="28575" y="7320748"/>
                      <a:pt x="98145" y="6774900"/>
                      <a:pt x="221763" y="6482169"/>
                    </a:cubicBezTo>
                    <a:cubicBezTo>
                      <a:pt x="345381" y="6189438"/>
                      <a:pt x="468768" y="6193960"/>
                      <a:pt x="741708" y="6088238"/>
                    </a:cubicBezTo>
                    <a:cubicBezTo>
                      <a:pt x="1014648" y="5982516"/>
                      <a:pt x="2479138" y="5098769"/>
                      <a:pt x="3005240" y="4698171"/>
                    </a:cubicBezTo>
                    <a:cubicBezTo>
                      <a:pt x="3531342" y="4297573"/>
                      <a:pt x="3702437" y="4060992"/>
                      <a:pt x="3926404" y="3866176"/>
                    </a:cubicBezTo>
                    <a:cubicBezTo>
                      <a:pt x="4099820" y="3656233"/>
                      <a:pt x="3993453" y="3696703"/>
                      <a:pt x="4045733" y="3438514"/>
                    </a:cubicBezTo>
                    <a:cubicBezTo>
                      <a:pt x="4156464" y="2937747"/>
                      <a:pt x="4269819" y="1712231"/>
                      <a:pt x="4377905" y="1178278"/>
                    </a:cubicBezTo>
                    <a:cubicBezTo>
                      <a:pt x="4370423" y="851823"/>
                      <a:pt x="4604015" y="148145"/>
                      <a:pt x="4694247" y="0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stealth" w="med" len="med"/>
              </a:ln>
            </p:spPr>
            <p:txBody>
              <a:bodyPr vert="horz" wrap="square" lIns="91440" tIns="45720" rIns="91440" bIns="45720" numCol="1" spcCol="0" rtlCol="0" fromWordArt="0" anchor="ctr" anchorCtr="0" forceAA="0" compatLnSpc="0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87" name="任意多边形 86"/>
              <p:cNvSpPr/>
              <p:nvPr/>
            </p:nvSpPr>
            <p:spPr>
              <a:xfrm>
                <a:off x="10329" y="5633"/>
                <a:ext cx="2027" cy="933"/>
              </a:xfrm>
              <a:custGeom>
                <a:avLst/>
                <a:gdLst>
                  <a:gd name="connsiteX0" fmla="*/ 0 w 2027"/>
                  <a:gd name="connsiteY0" fmla="*/ 0 h 932"/>
                  <a:gd name="connsiteX1" fmla="*/ 211 w 2027"/>
                  <a:gd name="connsiteY1" fmla="*/ 122 h 932"/>
                  <a:gd name="connsiteX2" fmla="*/ 1164 w 2027"/>
                  <a:gd name="connsiteY2" fmla="*/ 190 h 932"/>
                  <a:gd name="connsiteX3" fmla="*/ 1320 w 2027"/>
                  <a:gd name="connsiteY3" fmla="*/ 466 h 932"/>
                  <a:gd name="connsiteX4" fmla="*/ 1833 w 2027"/>
                  <a:gd name="connsiteY4" fmla="*/ 890 h 932"/>
                  <a:gd name="connsiteX5" fmla="*/ 2027 w 2027"/>
                  <a:gd name="connsiteY5" fmla="*/ 927 h 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27" h="933">
                    <a:moveTo>
                      <a:pt x="0" y="0"/>
                    </a:moveTo>
                    <a:cubicBezTo>
                      <a:pt x="39" y="50"/>
                      <a:pt x="66" y="117"/>
                      <a:pt x="211" y="122"/>
                    </a:cubicBezTo>
                    <a:cubicBezTo>
                      <a:pt x="356" y="127"/>
                      <a:pt x="955" y="164"/>
                      <a:pt x="1164" y="190"/>
                    </a:cubicBezTo>
                    <a:cubicBezTo>
                      <a:pt x="1273" y="287"/>
                      <a:pt x="1208" y="350"/>
                      <a:pt x="1320" y="466"/>
                    </a:cubicBezTo>
                    <a:cubicBezTo>
                      <a:pt x="1431" y="583"/>
                      <a:pt x="1729" y="815"/>
                      <a:pt x="1833" y="890"/>
                    </a:cubicBezTo>
                    <a:cubicBezTo>
                      <a:pt x="1937" y="964"/>
                      <a:pt x="1951" y="918"/>
                      <a:pt x="2027" y="927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stealth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88" name="任意多边形 87"/>
              <p:cNvSpPr/>
              <p:nvPr/>
            </p:nvSpPr>
            <p:spPr>
              <a:xfrm>
                <a:off x="9731" y="6617"/>
                <a:ext cx="1477" cy="1011"/>
              </a:xfrm>
              <a:custGeom>
                <a:avLst/>
                <a:gdLst>
                  <a:gd name="connsiteX0" fmla="*/ 0 w 2195512"/>
                  <a:gd name="connsiteY0" fmla="*/ 0 h 1495425"/>
                  <a:gd name="connsiteX1" fmla="*/ 776287 w 2195512"/>
                  <a:gd name="connsiteY1" fmla="*/ 523875 h 1495425"/>
                  <a:gd name="connsiteX2" fmla="*/ 1133475 w 2195512"/>
                  <a:gd name="connsiteY2" fmla="*/ 714375 h 1495425"/>
                  <a:gd name="connsiteX3" fmla="*/ 2195512 w 2195512"/>
                  <a:gd name="connsiteY3" fmla="*/ 1495425 h 1495425"/>
                  <a:gd name="connsiteX0-1" fmla="*/ 0 w 2538140"/>
                  <a:gd name="connsiteY0-2" fmla="*/ 0 h 1593310"/>
                  <a:gd name="connsiteX1-3" fmla="*/ 1118915 w 2538140"/>
                  <a:gd name="connsiteY1-4" fmla="*/ 621760 h 1593310"/>
                  <a:gd name="connsiteX2-5" fmla="*/ 1476103 w 2538140"/>
                  <a:gd name="connsiteY2-6" fmla="*/ 812260 h 1593310"/>
                  <a:gd name="connsiteX3-7" fmla="*/ 2538140 w 2538140"/>
                  <a:gd name="connsiteY3-8" fmla="*/ 1593310 h 1593310"/>
                  <a:gd name="connsiteX0-9" fmla="*/ 0 w 2538140"/>
                  <a:gd name="connsiteY0-10" fmla="*/ 0 h 1593310"/>
                  <a:gd name="connsiteX1-11" fmla="*/ 1476103 w 2538140"/>
                  <a:gd name="connsiteY1-12" fmla="*/ 812260 h 1593310"/>
                  <a:gd name="connsiteX2-13" fmla="*/ 2538140 w 2538140"/>
                  <a:gd name="connsiteY2-14" fmla="*/ 1593310 h 1593310"/>
                  <a:gd name="connsiteX0-15" fmla="*/ 0 w 2538140"/>
                  <a:gd name="connsiteY0-16" fmla="*/ 0 h 1593310"/>
                  <a:gd name="connsiteX1-17" fmla="*/ 1476103 w 2538140"/>
                  <a:gd name="connsiteY1-18" fmla="*/ 812260 h 1593310"/>
                  <a:gd name="connsiteX2-19" fmla="*/ 2538140 w 2538140"/>
                  <a:gd name="connsiteY2-20" fmla="*/ 1593310 h 159331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</a:cxnLst>
                <a:rect l="l" t="t" r="r" b="b"/>
                <a:pathLst>
                  <a:path w="2538140" h="1593310">
                    <a:moveTo>
                      <a:pt x="0" y="0"/>
                    </a:moveTo>
                    <a:cubicBezTo>
                      <a:pt x="307521" y="169221"/>
                      <a:pt x="935126" y="562164"/>
                      <a:pt x="1476103" y="812260"/>
                    </a:cubicBezTo>
                    <a:cubicBezTo>
                      <a:pt x="1712641" y="974185"/>
                      <a:pt x="2125390" y="1283747"/>
                      <a:pt x="2538140" y="1593310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0" name="任意多边形 89"/>
              <p:cNvSpPr/>
              <p:nvPr/>
            </p:nvSpPr>
            <p:spPr>
              <a:xfrm>
                <a:off x="10127" y="6095"/>
                <a:ext cx="1707" cy="2860"/>
              </a:xfrm>
              <a:custGeom>
                <a:avLst/>
                <a:gdLst>
                  <a:gd name="connsiteX0" fmla="*/ 2749550 w 2749550"/>
                  <a:gd name="connsiteY0" fmla="*/ 0 h 3981450"/>
                  <a:gd name="connsiteX1" fmla="*/ 2355850 w 2749550"/>
                  <a:gd name="connsiteY1" fmla="*/ 685800 h 3981450"/>
                  <a:gd name="connsiteX2" fmla="*/ 2292350 w 2749550"/>
                  <a:gd name="connsiteY2" fmla="*/ 984250 h 3981450"/>
                  <a:gd name="connsiteX3" fmla="*/ 2241550 w 2749550"/>
                  <a:gd name="connsiteY3" fmla="*/ 1181100 h 3981450"/>
                  <a:gd name="connsiteX4" fmla="*/ 2006600 w 2749550"/>
                  <a:gd name="connsiteY4" fmla="*/ 1333500 h 3981450"/>
                  <a:gd name="connsiteX5" fmla="*/ 1778000 w 2749550"/>
                  <a:gd name="connsiteY5" fmla="*/ 1422400 h 3981450"/>
                  <a:gd name="connsiteX6" fmla="*/ 1600200 w 2749550"/>
                  <a:gd name="connsiteY6" fmla="*/ 1644650 h 3981450"/>
                  <a:gd name="connsiteX7" fmla="*/ 1250950 w 2749550"/>
                  <a:gd name="connsiteY7" fmla="*/ 2139950 h 3981450"/>
                  <a:gd name="connsiteX8" fmla="*/ 577850 w 2749550"/>
                  <a:gd name="connsiteY8" fmla="*/ 2940050 h 3981450"/>
                  <a:gd name="connsiteX9" fmla="*/ 463550 w 2749550"/>
                  <a:gd name="connsiteY9" fmla="*/ 3117850 h 3981450"/>
                  <a:gd name="connsiteX10" fmla="*/ 450850 w 2749550"/>
                  <a:gd name="connsiteY10" fmla="*/ 3397250 h 3981450"/>
                  <a:gd name="connsiteX11" fmla="*/ 355600 w 2749550"/>
                  <a:gd name="connsiteY11" fmla="*/ 3638550 h 3981450"/>
                  <a:gd name="connsiteX12" fmla="*/ 120650 w 2749550"/>
                  <a:gd name="connsiteY12" fmla="*/ 3778250 h 3981450"/>
                  <a:gd name="connsiteX13" fmla="*/ 0 w 2749550"/>
                  <a:gd name="connsiteY13" fmla="*/ 3981450 h 3981450"/>
                  <a:gd name="connsiteX0-1" fmla="*/ 2779507 w 2779507"/>
                  <a:gd name="connsiteY0-2" fmla="*/ 0 h 3988319"/>
                  <a:gd name="connsiteX1-3" fmla="*/ 2355850 w 2779507"/>
                  <a:gd name="connsiteY1-4" fmla="*/ 692669 h 3988319"/>
                  <a:gd name="connsiteX2-5" fmla="*/ 2292350 w 2779507"/>
                  <a:gd name="connsiteY2-6" fmla="*/ 991119 h 3988319"/>
                  <a:gd name="connsiteX3-7" fmla="*/ 2241550 w 2779507"/>
                  <a:gd name="connsiteY3-8" fmla="*/ 1187969 h 3988319"/>
                  <a:gd name="connsiteX4-9" fmla="*/ 2006600 w 2779507"/>
                  <a:gd name="connsiteY4-10" fmla="*/ 1340369 h 3988319"/>
                  <a:gd name="connsiteX5-11" fmla="*/ 1778000 w 2779507"/>
                  <a:gd name="connsiteY5-12" fmla="*/ 1429269 h 3988319"/>
                  <a:gd name="connsiteX6-13" fmla="*/ 1600200 w 2779507"/>
                  <a:gd name="connsiteY6-14" fmla="*/ 1651519 h 3988319"/>
                  <a:gd name="connsiteX7-15" fmla="*/ 1250950 w 2779507"/>
                  <a:gd name="connsiteY7-16" fmla="*/ 2146819 h 3988319"/>
                  <a:gd name="connsiteX8-17" fmla="*/ 577850 w 2779507"/>
                  <a:gd name="connsiteY8-18" fmla="*/ 2946919 h 3988319"/>
                  <a:gd name="connsiteX9-19" fmla="*/ 463550 w 2779507"/>
                  <a:gd name="connsiteY9-20" fmla="*/ 3124719 h 3988319"/>
                  <a:gd name="connsiteX10-21" fmla="*/ 450850 w 2779507"/>
                  <a:gd name="connsiteY10-22" fmla="*/ 3404119 h 3988319"/>
                  <a:gd name="connsiteX11-23" fmla="*/ 355600 w 2779507"/>
                  <a:gd name="connsiteY11-24" fmla="*/ 3645419 h 3988319"/>
                  <a:gd name="connsiteX12-25" fmla="*/ 120650 w 2779507"/>
                  <a:gd name="connsiteY12-26" fmla="*/ 3785119 h 3988319"/>
                  <a:gd name="connsiteX13-27" fmla="*/ 0 w 2779507"/>
                  <a:gd name="connsiteY13-28" fmla="*/ 3988319 h 3988319"/>
                  <a:gd name="connsiteX0-29" fmla="*/ 2891844 w 2891844"/>
                  <a:gd name="connsiteY0-30" fmla="*/ 0 h 3947104"/>
                  <a:gd name="connsiteX1-31" fmla="*/ 2468187 w 2891844"/>
                  <a:gd name="connsiteY1-32" fmla="*/ 692669 h 3947104"/>
                  <a:gd name="connsiteX2-33" fmla="*/ 2404687 w 2891844"/>
                  <a:gd name="connsiteY2-34" fmla="*/ 991119 h 3947104"/>
                  <a:gd name="connsiteX3-35" fmla="*/ 2353887 w 2891844"/>
                  <a:gd name="connsiteY3-36" fmla="*/ 1187969 h 3947104"/>
                  <a:gd name="connsiteX4-37" fmla="*/ 2118937 w 2891844"/>
                  <a:gd name="connsiteY4-38" fmla="*/ 1340369 h 3947104"/>
                  <a:gd name="connsiteX5-39" fmla="*/ 1890337 w 2891844"/>
                  <a:gd name="connsiteY5-40" fmla="*/ 1429269 h 3947104"/>
                  <a:gd name="connsiteX6-41" fmla="*/ 1712537 w 2891844"/>
                  <a:gd name="connsiteY6-42" fmla="*/ 1651519 h 3947104"/>
                  <a:gd name="connsiteX7-43" fmla="*/ 1363287 w 2891844"/>
                  <a:gd name="connsiteY7-44" fmla="*/ 2146819 h 3947104"/>
                  <a:gd name="connsiteX8-45" fmla="*/ 690187 w 2891844"/>
                  <a:gd name="connsiteY8-46" fmla="*/ 2946919 h 3947104"/>
                  <a:gd name="connsiteX9-47" fmla="*/ 575887 w 2891844"/>
                  <a:gd name="connsiteY9-48" fmla="*/ 3124719 h 3947104"/>
                  <a:gd name="connsiteX10-49" fmla="*/ 563187 w 2891844"/>
                  <a:gd name="connsiteY10-50" fmla="*/ 3404119 h 3947104"/>
                  <a:gd name="connsiteX11-51" fmla="*/ 467937 w 2891844"/>
                  <a:gd name="connsiteY11-52" fmla="*/ 3645419 h 3947104"/>
                  <a:gd name="connsiteX12-53" fmla="*/ 232987 w 2891844"/>
                  <a:gd name="connsiteY12-54" fmla="*/ 3785119 h 3947104"/>
                  <a:gd name="connsiteX13-55" fmla="*/ 0 w 2891844"/>
                  <a:gd name="connsiteY13-56" fmla="*/ 3947104 h 3947104"/>
                  <a:gd name="connsiteX0-57" fmla="*/ 2874993 w 2874993"/>
                  <a:gd name="connsiteY0-58" fmla="*/ 0 h 3967711"/>
                  <a:gd name="connsiteX1-59" fmla="*/ 2451336 w 2874993"/>
                  <a:gd name="connsiteY1-60" fmla="*/ 692669 h 3967711"/>
                  <a:gd name="connsiteX2-61" fmla="*/ 2387836 w 2874993"/>
                  <a:gd name="connsiteY2-62" fmla="*/ 991119 h 3967711"/>
                  <a:gd name="connsiteX3-63" fmla="*/ 2337036 w 2874993"/>
                  <a:gd name="connsiteY3-64" fmla="*/ 1187969 h 3967711"/>
                  <a:gd name="connsiteX4-65" fmla="*/ 2102086 w 2874993"/>
                  <a:gd name="connsiteY4-66" fmla="*/ 1340369 h 3967711"/>
                  <a:gd name="connsiteX5-67" fmla="*/ 1873486 w 2874993"/>
                  <a:gd name="connsiteY5-68" fmla="*/ 1429269 h 3967711"/>
                  <a:gd name="connsiteX6-69" fmla="*/ 1695686 w 2874993"/>
                  <a:gd name="connsiteY6-70" fmla="*/ 1651519 h 3967711"/>
                  <a:gd name="connsiteX7-71" fmla="*/ 1346436 w 2874993"/>
                  <a:gd name="connsiteY7-72" fmla="*/ 2146819 h 3967711"/>
                  <a:gd name="connsiteX8-73" fmla="*/ 673336 w 2874993"/>
                  <a:gd name="connsiteY8-74" fmla="*/ 2946919 h 3967711"/>
                  <a:gd name="connsiteX9-75" fmla="*/ 559036 w 2874993"/>
                  <a:gd name="connsiteY9-76" fmla="*/ 3124719 h 3967711"/>
                  <a:gd name="connsiteX10-77" fmla="*/ 546336 w 2874993"/>
                  <a:gd name="connsiteY10-78" fmla="*/ 3404119 h 3967711"/>
                  <a:gd name="connsiteX11-79" fmla="*/ 451086 w 2874993"/>
                  <a:gd name="connsiteY11-80" fmla="*/ 3645419 h 3967711"/>
                  <a:gd name="connsiteX12-81" fmla="*/ 216136 w 2874993"/>
                  <a:gd name="connsiteY12-82" fmla="*/ 3785119 h 3967711"/>
                  <a:gd name="connsiteX13-83" fmla="*/ 0 w 2874993"/>
                  <a:gd name="connsiteY13-84" fmla="*/ 3967711 h 3967711"/>
                  <a:gd name="connsiteX0-85" fmla="*/ 2874993 w 2874993"/>
                  <a:gd name="connsiteY0-86" fmla="*/ 0 h 3967711"/>
                  <a:gd name="connsiteX1-87" fmla="*/ 2451336 w 2874993"/>
                  <a:gd name="connsiteY1-88" fmla="*/ 692669 h 3967711"/>
                  <a:gd name="connsiteX2-89" fmla="*/ 2387836 w 2874993"/>
                  <a:gd name="connsiteY2-90" fmla="*/ 991119 h 3967711"/>
                  <a:gd name="connsiteX3-91" fmla="*/ 2337036 w 2874993"/>
                  <a:gd name="connsiteY3-92" fmla="*/ 1187969 h 3967711"/>
                  <a:gd name="connsiteX4-93" fmla="*/ 2102086 w 2874993"/>
                  <a:gd name="connsiteY4-94" fmla="*/ 1340369 h 3967711"/>
                  <a:gd name="connsiteX5-95" fmla="*/ 1873486 w 2874993"/>
                  <a:gd name="connsiteY5-96" fmla="*/ 1429269 h 3967711"/>
                  <a:gd name="connsiteX6-97" fmla="*/ 1695686 w 2874993"/>
                  <a:gd name="connsiteY6-98" fmla="*/ 1651519 h 3967711"/>
                  <a:gd name="connsiteX7-99" fmla="*/ 1346436 w 2874993"/>
                  <a:gd name="connsiteY7-100" fmla="*/ 2146819 h 3967711"/>
                  <a:gd name="connsiteX8-101" fmla="*/ 673336 w 2874993"/>
                  <a:gd name="connsiteY8-102" fmla="*/ 2946919 h 3967711"/>
                  <a:gd name="connsiteX9-103" fmla="*/ 559036 w 2874993"/>
                  <a:gd name="connsiteY9-104" fmla="*/ 3124719 h 3967711"/>
                  <a:gd name="connsiteX10-105" fmla="*/ 546336 w 2874993"/>
                  <a:gd name="connsiteY10-106" fmla="*/ 3404119 h 3967711"/>
                  <a:gd name="connsiteX11-107" fmla="*/ 394918 w 2874993"/>
                  <a:gd name="connsiteY11-108" fmla="*/ 3619660 h 3967711"/>
                  <a:gd name="connsiteX12-109" fmla="*/ 216136 w 2874993"/>
                  <a:gd name="connsiteY12-110" fmla="*/ 3785119 h 3967711"/>
                  <a:gd name="connsiteX13-111" fmla="*/ 0 w 2874993"/>
                  <a:gd name="connsiteY13-112" fmla="*/ 3967711 h 3967711"/>
                  <a:gd name="connsiteX0-113" fmla="*/ 2874993 w 2874993"/>
                  <a:gd name="connsiteY0-114" fmla="*/ 0 h 3967711"/>
                  <a:gd name="connsiteX1-115" fmla="*/ 2451336 w 2874993"/>
                  <a:gd name="connsiteY1-116" fmla="*/ 692669 h 3967711"/>
                  <a:gd name="connsiteX2-117" fmla="*/ 2387836 w 2874993"/>
                  <a:gd name="connsiteY2-118" fmla="*/ 991119 h 3967711"/>
                  <a:gd name="connsiteX3-119" fmla="*/ 2337036 w 2874993"/>
                  <a:gd name="connsiteY3-120" fmla="*/ 1187969 h 3967711"/>
                  <a:gd name="connsiteX4-121" fmla="*/ 2102086 w 2874993"/>
                  <a:gd name="connsiteY4-122" fmla="*/ 1340369 h 3967711"/>
                  <a:gd name="connsiteX5-123" fmla="*/ 1873486 w 2874993"/>
                  <a:gd name="connsiteY5-124" fmla="*/ 1429269 h 3967711"/>
                  <a:gd name="connsiteX6-125" fmla="*/ 1695686 w 2874993"/>
                  <a:gd name="connsiteY6-126" fmla="*/ 1651519 h 3967711"/>
                  <a:gd name="connsiteX7-127" fmla="*/ 1346436 w 2874993"/>
                  <a:gd name="connsiteY7-128" fmla="*/ 2146819 h 3967711"/>
                  <a:gd name="connsiteX8-129" fmla="*/ 673336 w 2874993"/>
                  <a:gd name="connsiteY8-130" fmla="*/ 2946919 h 3967711"/>
                  <a:gd name="connsiteX9-131" fmla="*/ 559036 w 2874993"/>
                  <a:gd name="connsiteY9-132" fmla="*/ 3124719 h 3967711"/>
                  <a:gd name="connsiteX10-133" fmla="*/ 546336 w 2874993"/>
                  <a:gd name="connsiteY10-134" fmla="*/ 3404119 h 3967711"/>
                  <a:gd name="connsiteX11-135" fmla="*/ 394918 w 2874993"/>
                  <a:gd name="connsiteY11-136" fmla="*/ 3619660 h 3967711"/>
                  <a:gd name="connsiteX12-137" fmla="*/ 182435 w 2874993"/>
                  <a:gd name="connsiteY12-138" fmla="*/ 3743904 h 3967711"/>
                  <a:gd name="connsiteX13-139" fmla="*/ 0 w 2874993"/>
                  <a:gd name="connsiteY13-140" fmla="*/ 3967711 h 3967711"/>
                  <a:gd name="connsiteX0-141" fmla="*/ 2874993 w 2874993"/>
                  <a:gd name="connsiteY0-142" fmla="*/ 0 h 3967711"/>
                  <a:gd name="connsiteX1-143" fmla="*/ 2451336 w 2874993"/>
                  <a:gd name="connsiteY1-144" fmla="*/ 692669 h 3967711"/>
                  <a:gd name="connsiteX2-145" fmla="*/ 2387836 w 2874993"/>
                  <a:gd name="connsiteY2-146" fmla="*/ 991119 h 3967711"/>
                  <a:gd name="connsiteX3-147" fmla="*/ 2337036 w 2874993"/>
                  <a:gd name="connsiteY3-148" fmla="*/ 1187969 h 3967711"/>
                  <a:gd name="connsiteX4-149" fmla="*/ 2102086 w 2874993"/>
                  <a:gd name="connsiteY4-150" fmla="*/ 1340369 h 3967711"/>
                  <a:gd name="connsiteX5-151" fmla="*/ 1873486 w 2874993"/>
                  <a:gd name="connsiteY5-152" fmla="*/ 1429269 h 3967711"/>
                  <a:gd name="connsiteX6-153" fmla="*/ 1695686 w 2874993"/>
                  <a:gd name="connsiteY6-154" fmla="*/ 1651519 h 3967711"/>
                  <a:gd name="connsiteX7-155" fmla="*/ 1346436 w 2874993"/>
                  <a:gd name="connsiteY7-156" fmla="*/ 2146819 h 3967711"/>
                  <a:gd name="connsiteX8-157" fmla="*/ 673336 w 2874993"/>
                  <a:gd name="connsiteY8-158" fmla="*/ 2946919 h 3967711"/>
                  <a:gd name="connsiteX9-159" fmla="*/ 525335 w 2874993"/>
                  <a:gd name="connsiteY9-160" fmla="*/ 3093808 h 3967711"/>
                  <a:gd name="connsiteX10-161" fmla="*/ 546336 w 2874993"/>
                  <a:gd name="connsiteY10-162" fmla="*/ 3404119 h 3967711"/>
                  <a:gd name="connsiteX11-163" fmla="*/ 394918 w 2874993"/>
                  <a:gd name="connsiteY11-164" fmla="*/ 3619660 h 3967711"/>
                  <a:gd name="connsiteX12-165" fmla="*/ 182435 w 2874993"/>
                  <a:gd name="connsiteY12-166" fmla="*/ 3743904 h 3967711"/>
                  <a:gd name="connsiteX13-167" fmla="*/ 0 w 2874993"/>
                  <a:gd name="connsiteY13-168" fmla="*/ 3967711 h 3967711"/>
                  <a:gd name="connsiteX0-169" fmla="*/ 2874993 w 2874993"/>
                  <a:gd name="connsiteY0-170" fmla="*/ 0 h 3967711"/>
                  <a:gd name="connsiteX1-171" fmla="*/ 2451336 w 2874993"/>
                  <a:gd name="connsiteY1-172" fmla="*/ 692669 h 3967711"/>
                  <a:gd name="connsiteX2-173" fmla="*/ 2387836 w 2874993"/>
                  <a:gd name="connsiteY2-174" fmla="*/ 991119 h 3967711"/>
                  <a:gd name="connsiteX3-175" fmla="*/ 2337036 w 2874993"/>
                  <a:gd name="connsiteY3-176" fmla="*/ 1187969 h 3967711"/>
                  <a:gd name="connsiteX4-177" fmla="*/ 2102086 w 2874993"/>
                  <a:gd name="connsiteY4-178" fmla="*/ 1340369 h 3967711"/>
                  <a:gd name="connsiteX5-179" fmla="*/ 1873486 w 2874993"/>
                  <a:gd name="connsiteY5-180" fmla="*/ 1429269 h 3967711"/>
                  <a:gd name="connsiteX6-181" fmla="*/ 1695686 w 2874993"/>
                  <a:gd name="connsiteY6-182" fmla="*/ 1651519 h 3967711"/>
                  <a:gd name="connsiteX7-183" fmla="*/ 1346436 w 2874993"/>
                  <a:gd name="connsiteY7-184" fmla="*/ 2146819 h 3967711"/>
                  <a:gd name="connsiteX8-185" fmla="*/ 673336 w 2874993"/>
                  <a:gd name="connsiteY8-186" fmla="*/ 2946919 h 3967711"/>
                  <a:gd name="connsiteX9-187" fmla="*/ 525335 w 2874993"/>
                  <a:gd name="connsiteY9-188" fmla="*/ 3093808 h 3967711"/>
                  <a:gd name="connsiteX10-189" fmla="*/ 495785 w 2874993"/>
                  <a:gd name="connsiteY10-190" fmla="*/ 3378360 h 3967711"/>
                  <a:gd name="connsiteX11-191" fmla="*/ 394918 w 2874993"/>
                  <a:gd name="connsiteY11-192" fmla="*/ 3619660 h 3967711"/>
                  <a:gd name="connsiteX12-193" fmla="*/ 182435 w 2874993"/>
                  <a:gd name="connsiteY12-194" fmla="*/ 3743904 h 3967711"/>
                  <a:gd name="connsiteX13-195" fmla="*/ 0 w 2874993"/>
                  <a:gd name="connsiteY13-196" fmla="*/ 3967711 h 3967711"/>
                  <a:gd name="connsiteX0-197" fmla="*/ 2869376 w 2869376"/>
                  <a:gd name="connsiteY0-198" fmla="*/ 0 h 4153178"/>
                  <a:gd name="connsiteX1-199" fmla="*/ 2445719 w 2869376"/>
                  <a:gd name="connsiteY1-200" fmla="*/ 692669 h 4153178"/>
                  <a:gd name="connsiteX2-201" fmla="*/ 2382219 w 2869376"/>
                  <a:gd name="connsiteY2-202" fmla="*/ 991119 h 4153178"/>
                  <a:gd name="connsiteX3-203" fmla="*/ 2331419 w 2869376"/>
                  <a:gd name="connsiteY3-204" fmla="*/ 1187969 h 4153178"/>
                  <a:gd name="connsiteX4-205" fmla="*/ 2096469 w 2869376"/>
                  <a:gd name="connsiteY4-206" fmla="*/ 1340369 h 4153178"/>
                  <a:gd name="connsiteX5-207" fmla="*/ 1867869 w 2869376"/>
                  <a:gd name="connsiteY5-208" fmla="*/ 1429269 h 4153178"/>
                  <a:gd name="connsiteX6-209" fmla="*/ 1690069 w 2869376"/>
                  <a:gd name="connsiteY6-210" fmla="*/ 1651519 h 4153178"/>
                  <a:gd name="connsiteX7-211" fmla="*/ 1340819 w 2869376"/>
                  <a:gd name="connsiteY7-212" fmla="*/ 2146819 h 4153178"/>
                  <a:gd name="connsiteX8-213" fmla="*/ 667719 w 2869376"/>
                  <a:gd name="connsiteY8-214" fmla="*/ 2946919 h 4153178"/>
                  <a:gd name="connsiteX9-215" fmla="*/ 519718 w 2869376"/>
                  <a:gd name="connsiteY9-216" fmla="*/ 3093808 h 4153178"/>
                  <a:gd name="connsiteX10-217" fmla="*/ 490168 w 2869376"/>
                  <a:gd name="connsiteY10-218" fmla="*/ 3378360 h 4153178"/>
                  <a:gd name="connsiteX11-219" fmla="*/ 389301 w 2869376"/>
                  <a:gd name="connsiteY11-220" fmla="*/ 3619660 h 4153178"/>
                  <a:gd name="connsiteX12-221" fmla="*/ 176818 w 2869376"/>
                  <a:gd name="connsiteY12-222" fmla="*/ 3743904 h 4153178"/>
                  <a:gd name="connsiteX13-223" fmla="*/ 0 w 2869376"/>
                  <a:gd name="connsiteY13-224" fmla="*/ 4153178 h 4153178"/>
                  <a:gd name="connsiteX0-225" fmla="*/ 2876417 w 2876417"/>
                  <a:gd name="connsiteY0-226" fmla="*/ 0 h 4153178"/>
                  <a:gd name="connsiteX1-227" fmla="*/ 2452760 w 2876417"/>
                  <a:gd name="connsiteY1-228" fmla="*/ 692669 h 4153178"/>
                  <a:gd name="connsiteX2-229" fmla="*/ 2389260 w 2876417"/>
                  <a:gd name="connsiteY2-230" fmla="*/ 991119 h 4153178"/>
                  <a:gd name="connsiteX3-231" fmla="*/ 2338460 w 2876417"/>
                  <a:gd name="connsiteY3-232" fmla="*/ 1187969 h 4153178"/>
                  <a:gd name="connsiteX4-233" fmla="*/ 2103510 w 2876417"/>
                  <a:gd name="connsiteY4-234" fmla="*/ 1340369 h 4153178"/>
                  <a:gd name="connsiteX5-235" fmla="*/ 1874910 w 2876417"/>
                  <a:gd name="connsiteY5-236" fmla="*/ 1429269 h 4153178"/>
                  <a:gd name="connsiteX6-237" fmla="*/ 1697110 w 2876417"/>
                  <a:gd name="connsiteY6-238" fmla="*/ 1651519 h 4153178"/>
                  <a:gd name="connsiteX7-239" fmla="*/ 1347860 w 2876417"/>
                  <a:gd name="connsiteY7-240" fmla="*/ 2146819 h 4153178"/>
                  <a:gd name="connsiteX8-241" fmla="*/ 674760 w 2876417"/>
                  <a:gd name="connsiteY8-242" fmla="*/ 2946919 h 4153178"/>
                  <a:gd name="connsiteX9-243" fmla="*/ 526759 w 2876417"/>
                  <a:gd name="connsiteY9-244" fmla="*/ 3093808 h 4153178"/>
                  <a:gd name="connsiteX10-245" fmla="*/ 497209 w 2876417"/>
                  <a:gd name="connsiteY10-246" fmla="*/ 3378360 h 4153178"/>
                  <a:gd name="connsiteX11-247" fmla="*/ 396342 w 2876417"/>
                  <a:gd name="connsiteY11-248" fmla="*/ 3619660 h 4153178"/>
                  <a:gd name="connsiteX12-249" fmla="*/ 183859 w 2876417"/>
                  <a:gd name="connsiteY12-250" fmla="*/ 3743904 h 4153178"/>
                  <a:gd name="connsiteX13-251" fmla="*/ 7041 w 2876417"/>
                  <a:gd name="connsiteY13-252" fmla="*/ 4153178 h 4153178"/>
                  <a:gd name="connsiteX0-253" fmla="*/ 2876417 w 2876417"/>
                  <a:gd name="connsiteY0-254" fmla="*/ 0 h 4153178"/>
                  <a:gd name="connsiteX1-255" fmla="*/ 2452760 w 2876417"/>
                  <a:gd name="connsiteY1-256" fmla="*/ 692669 h 4153178"/>
                  <a:gd name="connsiteX2-257" fmla="*/ 2389260 w 2876417"/>
                  <a:gd name="connsiteY2-258" fmla="*/ 991119 h 4153178"/>
                  <a:gd name="connsiteX3-259" fmla="*/ 2338460 w 2876417"/>
                  <a:gd name="connsiteY3-260" fmla="*/ 1187969 h 4153178"/>
                  <a:gd name="connsiteX4-261" fmla="*/ 2103510 w 2876417"/>
                  <a:gd name="connsiteY4-262" fmla="*/ 1340369 h 4153178"/>
                  <a:gd name="connsiteX5-263" fmla="*/ 1874910 w 2876417"/>
                  <a:gd name="connsiteY5-264" fmla="*/ 1429269 h 4153178"/>
                  <a:gd name="connsiteX6-265" fmla="*/ 1697110 w 2876417"/>
                  <a:gd name="connsiteY6-266" fmla="*/ 1651519 h 4153178"/>
                  <a:gd name="connsiteX7-267" fmla="*/ 1347860 w 2876417"/>
                  <a:gd name="connsiteY7-268" fmla="*/ 2146819 h 4153178"/>
                  <a:gd name="connsiteX8-269" fmla="*/ 669143 w 2876417"/>
                  <a:gd name="connsiteY8-270" fmla="*/ 2905704 h 4153178"/>
                  <a:gd name="connsiteX9-271" fmla="*/ 526759 w 2876417"/>
                  <a:gd name="connsiteY9-272" fmla="*/ 3093808 h 4153178"/>
                  <a:gd name="connsiteX10-273" fmla="*/ 497209 w 2876417"/>
                  <a:gd name="connsiteY10-274" fmla="*/ 3378360 h 4153178"/>
                  <a:gd name="connsiteX11-275" fmla="*/ 396342 w 2876417"/>
                  <a:gd name="connsiteY11-276" fmla="*/ 3619660 h 4153178"/>
                  <a:gd name="connsiteX12-277" fmla="*/ 183859 w 2876417"/>
                  <a:gd name="connsiteY12-278" fmla="*/ 3743904 h 4153178"/>
                  <a:gd name="connsiteX13-279" fmla="*/ 7041 w 2876417"/>
                  <a:gd name="connsiteY13-280" fmla="*/ 4153178 h 4153178"/>
                  <a:gd name="connsiteX0-281" fmla="*/ 2876417 w 2876417"/>
                  <a:gd name="connsiteY0-282" fmla="*/ 0 h 4153178"/>
                  <a:gd name="connsiteX1-283" fmla="*/ 2520162 w 2876417"/>
                  <a:gd name="connsiteY1-284" fmla="*/ 687517 h 4153178"/>
                  <a:gd name="connsiteX2-285" fmla="*/ 2389260 w 2876417"/>
                  <a:gd name="connsiteY2-286" fmla="*/ 991119 h 4153178"/>
                  <a:gd name="connsiteX3-287" fmla="*/ 2338460 w 2876417"/>
                  <a:gd name="connsiteY3-288" fmla="*/ 1187969 h 4153178"/>
                  <a:gd name="connsiteX4-289" fmla="*/ 2103510 w 2876417"/>
                  <a:gd name="connsiteY4-290" fmla="*/ 1340369 h 4153178"/>
                  <a:gd name="connsiteX5-291" fmla="*/ 1874910 w 2876417"/>
                  <a:gd name="connsiteY5-292" fmla="*/ 1429269 h 4153178"/>
                  <a:gd name="connsiteX6-293" fmla="*/ 1697110 w 2876417"/>
                  <a:gd name="connsiteY6-294" fmla="*/ 1651519 h 4153178"/>
                  <a:gd name="connsiteX7-295" fmla="*/ 1347860 w 2876417"/>
                  <a:gd name="connsiteY7-296" fmla="*/ 2146819 h 4153178"/>
                  <a:gd name="connsiteX8-297" fmla="*/ 669143 w 2876417"/>
                  <a:gd name="connsiteY8-298" fmla="*/ 2905704 h 4153178"/>
                  <a:gd name="connsiteX9-299" fmla="*/ 526759 w 2876417"/>
                  <a:gd name="connsiteY9-300" fmla="*/ 3093808 h 4153178"/>
                  <a:gd name="connsiteX10-301" fmla="*/ 497209 w 2876417"/>
                  <a:gd name="connsiteY10-302" fmla="*/ 3378360 h 4153178"/>
                  <a:gd name="connsiteX11-303" fmla="*/ 396342 w 2876417"/>
                  <a:gd name="connsiteY11-304" fmla="*/ 3619660 h 4153178"/>
                  <a:gd name="connsiteX12-305" fmla="*/ 183859 w 2876417"/>
                  <a:gd name="connsiteY12-306" fmla="*/ 3743904 h 4153178"/>
                  <a:gd name="connsiteX13-307" fmla="*/ 7041 w 2876417"/>
                  <a:gd name="connsiteY13-308" fmla="*/ 4153178 h 4153178"/>
                  <a:gd name="connsiteX0-309" fmla="*/ 2876417 w 2876417"/>
                  <a:gd name="connsiteY0-310" fmla="*/ 0 h 4153178"/>
                  <a:gd name="connsiteX1-311" fmla="*/ 2520162 w 2876417"/>
                  <a:gd name="connsiteY1-312" fmla="*/ 687517 h 4153178"/>
                  <a:gd name="connsiteX2-313" fmla="*/ 2389260 w 2876417"/>
                  <a:gd name="connsiteY2-314" fmla="*/ 991119 h 4153178"/>
                  <a:gd name="connsiteX3-315" fmla="*/ 2355311 w 2876417"/>
                  <a:gd name="connsiteY3-316" fmla="*/ 1203425 h 4153178"/>
                  <a:gd name="connsiteX4-317" fmla="*/ 2103510 w 2876417"/>
                  <a:gd name="connsiteY4-318" fmla="*/ 1340369 h 4153178"/>
                  <a:gd name="connsiteX5-319" fmla="*/ 1874910 w 2876417"/>
                  <a:gd name="connsiteY5-320" fmla="*/ 1429269 h 4153178"/>
                  <a:gd name="connsiteX6-321" fmla="*/ 1697110 w 2876417"/>
                  <a:gd name="connsiteY6-322" fmla="*/ 1651519 h 4153178"/>
                  <a:gd name="connsiteX7-323" fmla="*/ 1347860 w 2876417"/>
                  <a:gd name="connsiteY7-324" fmla="*/ 2146819 h 4153178"/>
                  <a:gd name="connsiteX8-325" fmla="*/ 669143 w 2876417"/>
                  <a:gd name="connsiteY8-326" fmla="*/ 2905704 h 4153178"/>
                  <a:gd name="connsiteX9-327" fmla="*/ 526759 w 2876417"/>
                  <a:gd name="connsiteY9-328" fmla="*/ 3093808 h 4153178"/>
                  <a:gd name="connsiteX10-329" fmla="*/ 497209 w 2876417"/>
                  <a:gd name="connsiteY10-330" fmla="*/ 3378360 h 4153178"/>
                  <a:gd name="connsiteX11-331" fmla="*/ 396342 w 2876417"/>
                  <a:gd name="connsiteY11-332" fmla="*/ 3619660 h 4153178"/>
                  <a:gd name="connsiteX12-333" fmla="*/ 183859 w 2876417"/>
                  <a:gd name="connsiteY12-334" fmla="*/ 3743904 h 4153178"/>
                  <a:gd name="connsiteX13-335" fmla="*/ 7041 w 2876417"/>
                  <a:gd name="connsiteY13-336" fmla="*/ 4153178 h 4153178"/>
                  <a:gd name="connsiteX0-337" fmla="*/ 2876417 w 2876417"/>
                  <a:gd name="connsiteY0-338" fmla="*/ 0 h 4153178"/>
                  <a:gd name="connsiteX1-339" fmla="*/ 2520162 w 2876417"/>
                  <a:gd name="connsiteY1-340" fmla="*/ 687517 h 4153178"/>
                  <a:gd name="connsiteX2-341" fmla="*/ 2422961 w 2876417"/>
                  <a:gd name="connsiteY2-342" fmla="*/ 970512 h 4153178"/>
                  <a:gd name="connsiteX3-343" fmla="*/ 2355311 w 2876417"/>
                  <a:gd name="connsiteY3-344" fmla="*/ 1203425 h 4153178"/>
                  <a:gd name="connsiteX4-345" fmla="*/ 2103510 w 2876417"/>
                  <a:gd name="connsiteY4-346" fmla="*/ 1340369 h 4153178"/>
                  <a:gd name="connsiteX5-347" fmla="*/ 1874910 w 2876417"/>
                  <a:gd name="connsiteY5-348" fmla="*/ 1429269 h 4153178"/>
                  <a:gd name="connsiteX6-349" fmla="*/ 1697110 w 2876417"/>
                  <a:gd name="connsiteY6-350" fmla="*/ 1651519 h 4153178"/>
                  <a:gd name="connsiteX7-351" fmla="*/ 1347860 w 2876417"/>
                  <a:gd name="connsiteY7-352" fmla="*/ 2146819 h 4153178"/>
                  <a:gd name="connsiteX8-353" fmla="*/ 669143 w 2876417"/>
                  <a:gd name="connsiteY8-354" fmla="*/ 2905704 h 4153178"/>
                  <a:gd name="connsiteX9-355" fmla="*/ 526759 w 2876417"/>
                  <a:gd name="connsiteY9-356" fmla="*/ 3093808 h 4153178"/>
                  <a:gd name="connsiteX10-357" fmla="*/ 497209 w 2876417"/>
                  <a:gd name="connsiteY10-358" fmla="*/ 3378360 h 4153178"/>
                  <a:gd name="connsiteX11-359" fmla="*/ 396342 w 2876417"/>
                  <a:gd name="connsiteY11-360" fmla="*/ 3619660 h 4153178"/>
                  <a:gd name="connsiteX12-361" fmla="*/ 183859 w 2876417"/>
                  <a:gd name="connsiteY12-362" fmla="*/ 3743904 h 4153178"/>
                  <a:gd name="connsiteX13-363" fmla="*/ 7041 w 2876417"/>
                  <a:gd name="connsiteY13-364" fmla="*/ 4153178 h 4153178"/>
                  <a:gd name="connsiteX0-365" fmla="*/ 2932586 w 2932586"/>
                  <a:gd name="connsiteY0-366" fmla="*/ 0 h 4142874"/>
                  <a:gd name="connsiteX1-367" fmla="*/ 2520162 w 2932586"/>
                  <a:gd name="connsiteY1-368" fmla="*/ 677213 h 4142874"/>
                  <a:gd name="connsiteX2-369" fmla="*/ 2422961 w 2932586"/>
                  <a:gd name="connsiteY2-370" fmla="*/ 960208 h 4142874"/>
                  <a:gd name="connsiteX3-371" fmla="*/ 2355311 w 2932586"/>
                  <a:gd name="connsiteY3-372" fmla="*/ 1193121 h 4142874"/>
                  <a:gd name="connsiteX4-373" fmla="*/ 2103510 w 2932586"/>
                  <a:gd name="connsiteY4-374" fmla="*/ 1330065 h 4142874"/>
                  <a:gd name="connsiteX5-375" fmla="*/ 1874910 w 2932586"/>
                  <a:gd name="connsiteY5-376" fmla="*/ 1418965 h 4142874"/>
                  <a:gd name="connsiteX6-377" fmla="*/ 1697110 w 2932586"/>
                  <a:gd name="connsiteY6-378" fmla="*/ 1641215 h 4142874"/>
                  <a:gd name="connsiteX7-379" fmla="*/ 1347860 w 2932586"/>
                  <a:gd name="connsiteY7-380" fmla="*/ 2136515 h 4142874"/>
                  <a:gd name="connsiteX8-381" fmla="*/ 669143 w 2932586"/>
                  <a:gd name="connsiteY8-382" fmla="*/ 2895400 h 4142874"/>
                  <a:gd name="connsiteX9-383" fmla="*/ 526759 w 2932586"/>
                  <a:gd name="connsiteY9-384" fmla="*/ 3083504 h 4142874"/>
                  <a:gd name="connsiteX10-385" fmla="*/ 497209 w 2932586"/>
                  <a:gd name="connsiteY10-386" fmla="*/ 3368056 h 4142874"/>
                  <a:gd name="connsiteX11-387" fmla="*/ 396342 w 2932586"/>
                  <a:gd name="connsiteY11-388" fmla="*/ 3609356 h 4142874"/>
                  <a:gd name="connsiteX12-389" fmla="*/ 183859 w 2932586"/>
                  <a:gd name="connsiteY12-390" fmla="*/ 3733600 h 4142874"/>
                  <a:gd name="connsiteX13-391" fmla="*/ 7041 w 2932586"/>
                  <a:gd name="connsiteY13-392" fmla="*/ 4142874 h 4142874"/>
                  <a:gd name="connsiteX0-393" fmla="*/ 2797053 w 2797053"/>
                  <a:gd name="connsiteY0-394" fmla="*/ 0 h 4506939"/>
                  <a:gd name="connsiteX1-395" fmla="*/ 2384629 w 2797053"/>
                  <a:gd name="connsiteY1-396" fmla="*/ 677213 h 4506939"/>
                  <a:gd name="connsiteX2-397" fmla="*/ 2287428 w 2797053"/>
                  <a:gd name="connsiteY2-398" fmla="*/ 960208 h 4506939"/>
                  <a:gd name="connsiteX3-399" fmla="*/ 2219778 w 2797053"/>
                  <a:gd name="connsiteY3-400" fmla="*/ 1193121 h 4506939"/>
                  <a:gd name="connsiteX4-401" fmla="*/ 1967977 w 2797053"/>
                  <a:gd name="connsiteY4-402" fmla="*/ 1330065 h 4506939"/>
                  <a:gd name="connsiteX5-403" fmla="*/ 1739377 w 2797053"/>
                  <a:gd name="connsiteY5-404" fmla="*/ 1418965 h 4506939"/>
                  <a:gd name="connsiteX6-405" fmla="*/ 1561577 w 2797053"/>
                  <a:gd name="connsiteY6-406" fmla="*/ 1641215 h 4506939"/>
                  <a:gd name="connsiteX7-407" fmla="*/ 1212327 w 2797053"/>
                  <a:gd name="connsiteY7-408" fmla="*/ 2136515 h 4506939"/>
                  <a:gd name="connsiteX8-409" fmla="*/ 533610 w 2797053"/>
                  <a:gd name="connsiteY8-410" fmla="*/ 2895400 h 4506939"/>
                  <a:gd name="connsiteX9-411" fmla="*/ 391226 w 2797053"/>
                  <a:gd name="connsiteY9-412" fmla="*/ 3083504 h 4506939"/>
                  <a:gd name="connsiteX10-413" fmla="*/ 361676 w 2797053"/>
                  <a:gd name="connsiteY10-414" fmla="*/ 3368056 h 4506939"/>
                  <a:gd name="connsiteX11-415" fmla="*/ 260809 w 2797053"/>
                  <a:gd name="connsiteY11-416" fmla="*/ 3609356 h 4506939"/>
                  <a:gd name="connsiteX12-417" fmla="*/ 48326 w 2797053"/>
                  <a:gd name="connsiteY12-418" fmla="*/ 3733600 h 4506939"/>
                  <a:gd name="connsiteX13-419" fmla="*/ 28780 w 2797053"/>
                  <a:gd name="connsiteY13-420" fmla="*/ 4506939 h 4506939"/>
                  <a:gd name="connsiteX0-421" fmla="*/ 2928596 w 2928596"/>
                  <a:gd name="connsiteY0-422" fmla="*/ 0 h 4506939"/>
                  <a:gd name="connsiteX1-423" fmla="*/ 2516172 w 2928596"/>
                  <a:gd name="connsiteY1-424" fmla="*/ 677213 h 4506939"/>
                  <a:gd name="connsiteX2-425" fmla="*/ 2418971 w 2928596"/>
                  <a:gd name="connsiteY2-426" fmla="*/ 960208 h 4506939"/>
                  <a:gd name="connsiteX3-427" fmla="*/ 2351321 w 2928596"/>
                  <a:gd name="connsiteY3-428" fmla="*/ 1193121 h 4506939"/>
                  <a:gd name="connsiteX4-429" fmla="*/ 2099520 w 2928596"/>
                  <a:gd name="connsiteY4-430" fmla="*/ 1330065 h 4506939"/>
                  <a:gd name="connsiteX5-431" fmla="*/ 1870920 w 2928596"/>
                  <a:gd name="connsiteY5-432" fmla="*/ 1418965 h 4506939"/>
                  <a:gd name="connsiteX6-433" fmla="*/ 1693120 w 2928596"/>
                  <a:gd name="connsiteY6-434" fmla="*/ 1641215 h 4506939"/>
                  <a:gd name="connsiteX7-435" fmla="*/ 1343870 w 2928596"/>
                  <a:gd name="connsiteY7-436" fmla="*/ 2136515 h 4506939"/>
                  <a:gd name="connsiteX8-437" fmla="*/ 665153 w 2928596"/>
                  <a:gd name="connsiteY8-438" fmla="*/ 2895400 h 4506939"/>
                  <a:gd name="connsiteX9-439" fmla="*/ 522769 w 2928596"/>
                  <a:gd name="connsiteY9-440" fmla="*/ 3083504 h 4506939"/>
                  <a:gd name="connsiteX10-441" fmla="*/ 493219 w 2928596"/>
                  <a:gd name="connsiteY10-442" fmla="*/ 3368056 h 4506939"/>
                  <a:gd name="connsiteX11-443" fmla="*/ 392352 w 2928596"/>
                  <a:gd name="connsiteY11-444" fmla="*/ 3609356 h 4506939"/>
                  <a:gd name="connsiteX12-445" fmla="*/ 179869 w 2928596"/>
                  <a:gd name="connsiteY12-446" fmla="*/ 3733600 h 4506939"/>
                  <a:gd name="connsiteX13-447" fmla="*/ 160323 w 2928596"/>
                  <a:gd name="connsiteY13-448" fmla="*/ 4506939 h 4506939"/>
                  <a:gd name="connsiteX0-449" fmla="*/ 2934079 w 2934079"/>
                  <a:gd name="connsiteY0-450" fmla="*/ 0 h 4506939"/>
                  <a:gd name="connsiteX1-451" fmla="*/ 2521655 w 2934079"/>
                  <a:gd name="connsiteY1-452" fmla="*/ 677213 h 4506939"/>
                  <a:gd name="connsiteX2-453" fmla="*/ 2424454 w 2934079"/>
                  <a:gd name="connsiteY2-454" fmla="*/ 960208 h 4506939"/>
                  <a:gd name="connsiteX3-455" fmla="*/ 2356804 w 2934079"/>
                  <a:gd name="connsiteY3-456" fmla="*/ 1193121 h 4506939"/>
                  <a:gd name="connsiteX4-457" fmla="*/ 2105003 w 2934079"/>
                  <a:gd name="connsiteY4-458" fmla="*/ 1330065 h 4506939"/>
                  <a:gd name="connsiteX5-459" fmla="*/ 1876403 w 2934079"/>
                  <a:gd name="connsiteY5-460" fmla="*/ 1418965 h 4506939"/>
                  <a:gd name="connsiteX6-461" fmla="*/ 1698603 w 2934079"/>
                  <a:gd name="connsiteY6-462" fmla="*/ 1641215 h 4506939"/>
                  <a:gd name="connsiteX7-463" fmla="*/ 1349353 w 2934079"/>
                  <a:gd name="connsiteY7-464" fmla="*/ 2136515 h 4506939"/>
                  <a:gd name="connsiteX8-465" fmla="*/ 670636 w 2934079"/>
                  <a:gd name="connsiteY8-466" fmla="*/ 2895400 h 4506939"/>
                  <a:gd name="connsiteX9-467" fmla="*/ 528252 w 2934079"/>
                  <a:gd name="connsiteY9-468" fmla="*/ 3083504 h 4506939"/>
                  <a:gd name="connsiteX10-469" fmla="*/ 498702 w 2934079"/>
                  <a:gd name="connsiteY10-470" fmla="*/ 3368056 h 4506939"/>
                  <a:gd name="connsiteX11-471" fmla="*/ 397835 w 2934079"/>
                  <a:gd name="connsiteY11-472" fmla="*/ 3609356 h 4506939"/>
                  <a:gd name="connsiteX12-473" fmla="*/ 185352 w 2934079"/>
                  <a:gd name="connsiteY12-474" fmla="*/ 3733600 h 4506939"/>
                  <a:gd name="connsiteX13-475" fmla="*/ 165806 w 2934079"/>
                  <a:gd name="connsiteY13-476" fmla="*/ 4506939 h 450693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</a:cxnLst>
                <a:rect l="l" t="t" r="r" b="b"/>
                <a:pathLst>
                  <a:path w="2934079" h="4506939">
                    <a:moveTo>
                      <a:pt x="2934079" y="0"/>
                    </a:moveTo>
                    <a:cubicBezTo>
                      <a:pt x="2775329" y="260879"/>
                      <a:pt x="2606593" y="517178"/>
                      <a:pt x="2521655" y="677213"/>
                    </a:cubicBezTo>
                    <a:cubicBezTo>
                      <a:pt x="2436718" y="837248"/>
                      <a:pt x="2451929" y="874223"/>
                      <a:pt x="2424454" y="960208"/>
                    </a:cubicBezTo>
                    <a:cubicBezTo>
                      <a:pt x="2396979" y="1046193"/>
                      <a:pt x="2410046" y="1131478"/>
                      <a:pt x="2356804" y="1193121"/>
                    </a:cubicBezTo>
                    <a:cubicBezTo>
                      <a:pt x="2303562" y="1254764"/>
                      <a:pt x="2185070" y="1292424"/>
                      <a:pt x="2105003" y="1330065"/>
                    </a:cubicBezTo>
                    <a:cubicBezTo>
                      <a:pt x="2024936" y="1367706"/>
                      <a:pt x="1944136" y="1367107"/>
                      <a:pt x="1876403" y="1418965"/>
                    </a:cubicBezTo>
                    <a:cubicBezTo>
                      <a:pt x="1808670" y="1470823"/>
                      <a:pt x="1786445" y="1521623"/>
                      <a:pt x="1698603" y="1641215"/>
                    </a:cubicBezTo>
                    <a:cubicBezTo>
                      <a:pt x="1610761" y="1760807"/>
                      <a:pt x="1520681" y="1927484"/>
                      <a:pt x="1349353" y="2136515"/>
                    </a:cubicBezTo>
                    <a:cubicBezTo>
                      <a:pt x="1178025" y="2345546"/>
                      <a:pt x="807486" y="2737569"/>
                      <a:pt x="670636" y="2895400"/>
                    </a:cubicBezTo>
                    <a:cubicBezTo>
                      <a:pt x="533786" y="3053232"/>
                      <a:pt x="556908" y="3004728"/>
                      <a:pt x="528252" y="3083504"/>
                    </a:cubicBezTo>
                    <a:cubicBezTo>
                      <a:pt x="499596" y="3162280"/>
                      <a:pt x="520438" y="3280414"/>
                      <a:pt x="498702" y="3368056"/>
                    </a:cubicBezTo>
                    <a:cubicBezTo>
                      <a:pt x="476966" y="3455698"/>
                      <a:pt x="450060" y="3548432"/>
                      <a:pt x="397835" y="3609356"/>
                    </a:cubicBezTo>
                    <a:cubicBezTo>
                      <a:pt x="345610" y="3670280"/>
                      <a:pt x="244619" y="3676450"/>
                      <a:pt x="185352" y="3733600"/>
                    </a:cubicBezTo>
                    <a:cubicBezTo>
                      <a:pt x="103618" y="3783881"/>
                      <a:pt x="-176088" y="4088740"/>
                      <a:pt x="165806" y="4506939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none" w="med" len="med"/>
                <a:tailEnd type="stealth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5" name="任意多边形 94"/>
              <p:cNvSpPr/>
              <p:nvPr/>
            </p:nvSpPr>
            <p:spPr>
              <a:xfrm>
                <a:off x="10019" y="6230"/>
                <a:ext cx="1793" cy="433"/>
              </a:xfrm>
              <a:custGeom>
                <a:avLst/>
                <a:gdLst>
                  <a:gd name="connsiteX0" fmla="*/ 0 w 2833687"/>
                  <a:gd name="connsiteY0" fmla="*/ 0 h 671513"/>
                  <a:gd name="connsiteX1" fmla="*/ 285750 w 2833687"/>
                  <a:gd name="connsiteY1" fmla="*/ 119063 h 671513"/>
                  <a:gd name="connsiteX2" fmla="*/ 823912 w 2833687"/>
                  <a:gd name="connsiteY2" fmla="*/ 157163 h 671513"/>
                  <a:gd name="connsiteX3" fmla="*/ 1981200 w 2833687"/>
                  <a:gd name="connsiteY3" fmla="*/ 257175 h 671513"/>
                  <a:gd name="connsiteX4" fmla="*/ 2205037 w 2833687"/>
                  <a:gd name="connsiteY4" fmla="*/ 323850 h 671513"/>
                  <a:gd name="connsiteX5" fmla="*/ 2833687 w 2833687"/>
                  <a:gd name="connsiteY5" fmla="*/ 671513 h 671513"/>
                  <a:gd name="connsiteX0-1" fmla="*/ 0 w 2833687"/>
                  <a:gd name="connsiteY0-2" fmla="*/ 0 h 671513"/>
                  <a:gd name="connsiteX1-3" fmla="*/ 285750 w 2833687"/>
                  <a:gd name="connsiteY1-4" fmla="*/ 119063 h 671513"/>
                  <a:gd name="connsiteX2-5" fmla="*/ 823912 w 2833687"/>
                  <a:gd name="connsiteY2-6" fmla="*/ 157163 h 671513"/>
                  <a:gd name="connsiteX3-7" fmla="*/ 1981200 w 2833687"/>
                  <a:gd name="connsiteY3-8" fmla="*/ 257175 h 671513"/>
                  <a:gd name="connsiteX4-9" fmla="*/ 2295524 w 2833687"/>
                  <a:gd name="connsiteY4-10" fmla="*/ 376237 h 671513"/>
                  <a:gd name="connsiteX5-11" fmla="*/ 2833687 w 2833687"/>
                  <a:gd name="connsiteY5-12" fmla="*/ 671513 h 671513"/>
                  <a:gd name="connsiteX0-13" fmla="*/ 0 w 2833687"/>
                  <a:gd name="connsiteY0-14" fmla="*/ 0 h 671513"/>
                  <a:gd name="connsiteX1-15" fmla="*/ 285750 w 2833687"/>
                  <a:gd name="connsiteY1-16" fmla="*/ 119063 h 671513"/>
                  <a:gd name="connsiteX2-17" fmla="*/ 823912 w 2833687"/>
                  <a:gd name="connsiteY2-18" fmla="*/ 157163 h 671513"/>
                  <a:gd name="connsiteX3-19" fmla="*/ 1981200 w 2833687"/>
                  <a:gd name="connsiteY3-20" fmla="*/ 257175 h 671513"/>
                  <a:gd name="connsiteX4-21" fmla="*/ 2295524 w 2833687"/>
                  <a:gd name="connsiteY4-22" fmla="*/ 376237 h 671513"/>
                  <a:gd name="connsiteX5-23" fmla="*/ 2833687 w 2833687"/>
                  <a:gd name="connsiteY5-24" fmla="*/ 671513 h 671513"/>
                  <a:gd name="connsiteX0-25" fmla="*/ 0 w 2833687"/>
                  <a:gd name="connsiteY0-26" fmla="*/ 0 h 671513"/>
                  <a:gd name="connsiteX1-27" fmla="*/ 285750 w 2833687"/>
                  <a:gd name="connsiteY1-28" fmla="*/ 119063 h 671513"/>
                  <a:gd name="connsiteX2-29" fmla="*/ 823912 w 2833687"/>
                  <a:gd name="connsiteY2-30" fmla="*/ 157163 h 671513"/>
                  <a:gd name="connsiteX3-31" fmla="*/ 1981200 w 2833687"/>
                  <a:gd name="connsiteY3-32" fmla="*/ 257175 h 671513"/>
                  <a:gd name="connsiteX4-33" fmla="*/ 2295524 w 2833687"/>
                  <a:gd name="connsiteY4-34" fmla="*/ 376237 h 671513"/>
                  <a:gd name="connsiteX5-35" fmla="*/ 2833687 w 2833687"/>
                  <a:gd name="connsiteY5-36" fmla="*/ 671513 h 671513"/>
                  <a:gd name="connsiteX0-1-1" fmla="*/ 0 w 3080829"/>
                  <a:gd name="connsiteY0-2-2" fmla="*/ 0 h 681817"/>
                  <a:gd name="connsiteX1-3-3" fmla="*/ 532892 w 3080829"/>
                  <a:gd name="connsiteY1-4-4" fmla="*/ 129367 h 681817"/>
                  <a:gd name="connsiteX2-5-5" fmla="*/ 1071054 w 3080829"/>
                  <a:gd name="connsiteY2-6-6" fmla="*/ 167467 h 681817"/>
                  <a:gd name="connsiteX3-7-7" fmla="*/ 2228342 w 3080829"/>
                  <a:gd name="connsiteY3-8-8" fmla="*/ 267479 h 681817"/>
                  <a:gd name="connsiteX4-9-9" fmla="*/ 2542666 w 3080829"/>
                  <a:gd name="connsiteY4-10-10" fmla="*/ 386541 h 681817"/>
                  <a:gd name="connsiteX5-11-11" fmla="*/ 3080829 w 3080829"/>
                  <a:gd name="connsiteY5-12-12" fmla="*/ 681817 h 681817"/>
                  <a:gd name="connsiteX0-13-13" fmla="*/ 0 w 3080829"/>
                  <a:gd name="connsiteY0-14-14" fmla="*/ 0 h 681817"/>
                  <a:gd name="connsiteX1-15-15" fmla="*/ 532892 w 3080829"/>
                  <a:gd name="connsiteY1-16-16" fmla="*/ 149974 h 681817"/>
                  <a:gd name="connsiteX2-17-17" fmla="*/ 1071054 w 3080829"/>
                  <a:gd name="connsiteY2-18-18" fmla="*/ 167467 h 681817"/>
                  <a:gd name="connsiteX3-19-19" fmla="*/ 2228342 w 3080829"/>
                  <a:gd name="connsiteY3-20-20" fmla="*/ 267479 h 681817"/>
                  <a:gd name="connsiteX4-21-21" fmla="*/ 2542666 w 3080829"/>
                  <a:gd name="connsiteY4-22-22" fmla="*/ 386541 h 681817"/>
                  <a:gd name="connsiteX5-23-23" fmla="*/ 3080829 w 3080829"/>
                  <a:gd name="connsiteY5-24-24" fmla="*/ 681817 h 681817"/>
                  <a:gd name="connsiteX0-25-25" fmla="*/ 0 w 3080829"/>
                  <a:gd name="connsiteY0-26-26" fmla="*/ 0 h 681817"/>
                  <a:gd name="connsiteX1-27-27" fmla="*/ 532892 w 3080829"/>
                  <a:gd name="connsiteY1-28-28" fmla="*/ 149974 h 681817"/>
                  <a:gd name="connsiteX2-29-29" fmla="*/ 1144073 w 3080829"/>
                  <a:gd name="connsiteY2-30-30" fmla="*/ 188074 h 681817"/>
                  <a:gd name="connsiteX3-31-31" fmla="*/ 2228342 w 3080829"/>
                  <a:gd name="connsiteY3-32-32" fmla="*/ 267479 h 681817"/>
                  <a:gd name="connsiteX4-33-33" fmla="*/ 2542666 w 3080829"/>
                  <a:gd name="connsiteY4-34-34" fmla="*/ 386541 h 681817"/>
                  <a:gd name="connsiteX5-35-35" fmla="*/ 3080829 w 3080829"/>
                  <a:gd name="connsiteY5-36-36" fmla="*/ 681817 h 681817"/>
                </a:gdLst>
                <a:ahLst/>
                <a:cxnLst>
                  <a:cxn ang="0">
                    <a:pos x="connsiteX0-1-1" y="connsiteY0-2-2"/>
                  </a:cxn>
                  <a:cxn ang="0">
                    <a:pos x="connsiteX1-3-3" y="connsiteY1-4-4"/>
                  </a:cxn>
                  <a:cxn ang="0">
                    <a:pos x="connsiteX2-5-5" y="connsiteY2-6-6"/>
                  </a:cxn>
                  <a:cxn ang="0">
                    <a:pos x="connsiteX3-7-7" y="connsiteY3-8-8"/>
                  </a:cxn>
                  <a:cxn ang="0">
                    <a:pos x="connsiteX4-9-9" y="connsiteY4-10-10"/>
                  </a:cxn>
                  <a:cxn ang="0">
                    <a:pos x="connsiteX5-11-11" y="connsiteY5-12-12"/>
                  </a:cxn>
                </a:cxnLst>
                <a:rect l="l" t="t" r="r" b="b"/>
                <a:pathLst>
                  <a:path w="3080829" h="681817">
                    <a:moveTo>
                      <a:pt x="0" y="0"/>
                    </a:moveTo>
                    <a:cubicBezTo>
                      <a:pt x="74215" y="46434"/>
                      <a:pt x="342213" y="118628"/>
                      <a:pt x="532892" y="149974"/>
                    </a:cubicBezTo>
                    <a:cubicBezTo>
                      <a:pt x="723571" y="181320"/>
                      <a:pt x="1144073" y="188074"/>
                      <a:pt x="1144073" y="188074"/>
                    </a:cubicBezTo>
                    <a:lnTo>
                      <a:pt x="2228342" y="267479"/>
                    </a:lnTo>
                    <a:cubicBezTo>
                      <a:pt x="2383123" y="284941"/>
                      <a:pt x="2448210" y="331773"/>
                      <a:pt x="2542666" y="386541"/>
                    </a:cubicBezTo>
                    <a:cubicBezTo>
                      <a:pt x="2637122" y="441309"/>
                      <a:pt x="2837544" y="542513"/>
                      <a:pt x="3080829" y="681817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9884" y="6412"/>
                <a:ext cx="1632" cy="407"/>
              </a:xfrm>
              <a:custGeom>
                <a:avLst/>
                <a:gdLst>
                  <a:gd name="connsiteX0" fmla="*/ 0 w 2462212"/>
                  <a:gd name="connsiteY0" fmla="*/ 0 h 590550"/>
                  <a:gd name="connsiteX1" fmla="*/ 571500 w 2462212"/>
                  <a:gd name="connsiteY1" fmla="*/ 142875 h 590550"/>
                  <a:gd name="connsiteX2" fmla="*/ 966787 w 2462212"/>
                  <a:gd name="connsiteY2" fmla="*/ 166688 h 590550"/>
                  <a:gd name="connsiteX3" fmla="*/ 1600200 w 2462212"/>
                  <a:gd name="connsiteY3" fmla="*/ 204788 h 590550"/>
                  <a:gd name="connsiteX4" fmla="*/ 1876425 w 2462212"/>
                  <a:gd name="connsiteY4" fmla="*/ 285750 h 590550"/>
                  <a:gd name="connsiteX5" fmla="*/ 2119312 w 2462212"/>
                  <a:gd name="connsiteY5" fmla="*/ 385763 h 590550"/>
                  <a:gd name="connsiteX6" fmla="*/ 2462212 w 2462212"/>
                  <a:gd name="connsiteY6" fmla="*/ 590550 h 590550"/>
                  <a:gd name="connsiteX0-1" fmla="*/ 0 w 2799223"/>
                  <a:gd name="connsiteY0-2" fmla="*/ 0 h 672980"/>
                  <a:gd name="connsiteX1-3" fmla="*/ 908511 w 2799223"/>
                  <a:gd name="connsiteY1-4" fmla="*/ 225305 h 672980"/>
                  <a:gd name="connsiteX2-5" fmla="*/ 1303798 w 2799223"/>
                  <a:gd name="connsiteY2-6" fmla="*/ 249118 h 672980"/>
                  <a:gd name="connsiteX3-7" fmla="*/ 1937211 w 2799223"/>
                  <a:gd name="connsiteY3-8" fmla="*/ 287218 h 672980"/>
                  <a:gd name="connsiteX4-9" fmla="*/ 2213436 w 2799223"/>
                  <a:gd name="connsiteY4-10" fmla="*/ 368180 h 672980"/>
                  <a:gd name="connsiteX5-11" fmla="*/ 2456323 w 2799223"/>
                  <a:gd name="connsiteY5-12" fmla="*/ 468193 h 672980"/>
                  <a:gd name="connsiteX6-13" fmla="*/ 2799223 w 2799223"/>
                  <a:gd name="connsiteY6-14" fmla="*/ 672980 h 672980"/>
                  <a:gd name="connsiteX0-15" fmla="*/ 0 w 2804840"/>
                  <a:gd name="connsiteY0-16" fmla="*/ 0 h 642069"/>
                  <a:gd name="connsiteX1-17" fmla="*/ 908511 w 2804840"/>
                  <a:gd name="connsiteY1-18" fmla="*/ 225305 h 642069"/>
                  <a:gd name="connsiteX2-19" fmla="*/ 1303798 w 2804840"/>
                  <a:gd name="connsiteY2-20" fmla="*/ 249118 h 642069"/>
                  <a:gd name="connsiteX3-21" fmla="*/ 1937211 w 2804840"/>
                  <a:gd name="connsiteY3-22" fmla="*/ 287218 h 642069"/>
                  <a:gd name="connsiteX4-23" fmla="*/ 2213436 w 2804840"/>
                  <a:gd name="connsiteY4-24" fmla="*/ 368180 h 642069"/>
                  <a:gd name="connsiteX5-25" fmla="*/ 2456323 w 2804840"/>
                  <a:gd name="connsiteY5-26" fmla="*/ 468193 h 642069"/>
                  <a:gd name="connsiteX6-27" fmla="*/ 2804840 w 2804840"/>
                  <a:gd name="connsiteY6-28" fmla="*/ 642069 h 642069"/>
                  <a:gd name="connsiteX0-29" fmla="*/ 0 w 2804840"/>
                  <a:gd name="connsiteY0-30" fmla="*/ 0 h 642069"/>
                  <a:gd name="connsiteX1-31" fmla="*/ 908511 w 2804840"/>
                  <a:gd name="connsiteY1-32" fmla="*/ 225305 h 642069"/>
                  <a:gd name="connsiteX2-33" fmla="*/ 1303798 w 2804840"/>
                  <a:gd name="connsiteY2-34" fmla="*/ 249118 h 642069"/>
                  <a:gd name="connsiteX3-35" fmla="*/ 1937211 w 2804840"/>
                  <a:gd name="connsiteY3-36" fmla="*/ 287218 h 642069"/>
                  <a:gd name="connsiteX4-37" fmla="*/ 2213436 w 2804840"/>
                  <a:gd name="connsiteY4-38" fmla="*/ 368180 h 642069"/>
                  <a:gd name="connsiteX5-39" fmla="*/ 2804840 w 2804840"/>
                  <a:gd name="connsiteY5-40" fmla="*/ 642069 h 642069"/>
                  <a:gd name="connsiteX0-41" fmla="*/ 0 w 2804840"/>
                  <a:gd name="connsiteY0-42" fmla="*/ 0 h 642069"/>
                  <a:gd name="connsiteX1-43" fmla="*/ 908511 w 2804840"/>
                  <a:gd name="connsiteY1-44" fmla="*/ 225305 h 642069"/>
                  <a:gd name="connsiteX2-45" fmla="*/ 1303798 w 2804840"/>
                  <a:gd name="connsiteY2-46" fmla="*/ 249118 h 642069"/>
                  <a:gd name="connsiteX3-47" fmla="*/ 1937211 w 2804840"/>
                  <a:gd name="connsiteY3-48" fmla="*/ 287218 h 642069"/>
                  <a:gd name="connsiteX4-49" fmla="*/ 2230286 w 2804840"/>
                  <a:gd name="connsiteY4-50" fmla="*/ 363028 h 642069"/>
                  <a:gd name="connsiteX5-51" fmla="*/ 2804840 w 2804840"/>
                  <a:gd name="connsiteY5-52" fmla="*/ 642069 h 64206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</a:cxnLst>
                <a:rect l="l" t="t" r="r" b="b"/>
                <a:pathLst>
                  <a:path w="2804840" h="642069">
                    <a:moveTo>
                      <a:pt x="0" y="0"/>
                    </a:moveTo>
                    <a:cubicBezTo>
                      <a:pt x="205184" y="57547"/>
                      <a:pt x="691211" y="183785"/>
                      <a:pt x="908511" y="225305"/>
                    </a:cubicBezTo>
                    <a:cubicBezTo>
                      <a:pt x="1125811" y="266825"/>
                      <a:pt x="1303798" y="249118"/>
                      <a:pt x="1303798" y="249118"/>
                    </a:cubicBezTo>
                    <a:cubicBezTo>
                      <a:pt x="1475248" y="259437"/>
                      <a:pt x="1782796" y="268233"/>
                      <a:pt x="1937211" y="287218"/>
                    </a:cubicBezTo>
                    <a:cubicBezTo>
                      <a:pt x="2091626" y="306203"/>
                      <a:pt x="2085681" y="303886"/>
                      <a:pt x="2230286" y="363028"/>
                    </a:cubicBezTo>
                    <a:cubicBezTo>
                      <a:pt x="2374891" y="422170"/>
                      <a:pt x="2681631" y="585009"/>
                      <a:pt x="2804840" y="642069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7" name="任意多边形 96"/>
              <p:cNvSpPr/>
              <p:nvPr/>
            </p:nvSpPr>
            <p:spPr>
              <a:xfrm>
                <a:off x="10111" y="5231"/>
                <a:ext cx="2747" cy="4017"/>
              </a:xfrm>
              <a:custGeom>
                <a:avLst/>
                <a:gdLst>
                  <a:gd name="connsiteX0" fmla="*/ 3937268 w 5487804"/>
                  <a:gd name="connsiteY0" fmla="*/ 0 h 7837026"/>
                  <a:gd name="connsiteX1" fmla="*/ 5343963 w 5487804"/>
                  <a:gd name="connsiteY1" fmla="*/ 0 h 7837026"/>
                  <a:gd name="connsiteX2" fmla="*/ 5347790 w 5487804"/>
                  <a:gd name="connsiteY2" fmla="*/ 2961 h 7837026"/>
                  <a:gd name="connsiteX3" fmla="*/ 5487804 w 5487804"/>
                  <a:gd name="connsiteY3" fmla="*/ 118977 h 7837026"/>
                  <a:gd name="connsiteX4" fmla="*/ 4637686 w 5487804"/>
                  <a:gd name="connsiteY4" fmla="*/ 654998 h 7837026"/>
                  <a:gd name="connsiteX5" fmla="*/ 4327061 w 5487804"/>
                  <a:gd name="connsiteY5" fmla="*/ 1063847 h 7837026"/>
                  <a:gd name="connsiteX6" fmla="*/ 3761888 w 5487804"/>
                  <a:gd name="connsiteY6" fmla="*/ 1824337 h 7837026"/>
                  <a:gd name="connsiteX7" fmla="*/ 3473402 w 5487804"/>
                  <a:gd name="connsiteY7" fmla="*/ 2420191 h 7837026"/>
                  <a:gd name="connsiteX8" fmla="*/ 3070843 w 5487804"/>
                  <a:gd name="connsiteY8" fmla="*/ 3019192 h 7837026"/>
                  <a:gd name="connsiteX9" fmla="*/ 2762467 w 5487804"/>
                  <a:gd name="connsiteY9" fmla="*/ 3427809 h 7837026"/>
                  <a:gd name="connsiteX10" fmla="*/ 2357037 w 5487804"/>
                  <a:gd name="connsiteY10" fmla="*/ 3908509 h 7837026"/>
                  <a:gd name="connsiteX11" fmla="*/ 1997472 w 5487804"/>
                  <a:gd name="connsiteY11" fmla="*/ 4476516 h 7837026"/>
                  <a:gd name="connsiteX12" fmla="*/ 1639192 w 5487804"/>
                  <a:gd name="connsiteY12" fmla="*/ 4968555 h 7837026"/>
                  <a:gd name="connsiteX13" fmla="*/ 1341496 w 5487804"/>
                  <a:gd name="connsiteY13" fmla="*/ 5840087 h 7837026"/>
                  <a:gd name="connsiteX14" fmla="*/ 1099727 w 5487804"/>
                  <a:gd name="connsiteY14" fmla="*/ 6519600 h 7837026"/>
                  <a:gd name="connsiteX15" fmla="*/ 728865 w 5487804"/>
                  <a:gd name="connsiteY15" fmla="*/ 7038667 h 7837026"/>
                  <a:gd name="connsiteX16" fmla="*/ 28495 w 5487804"/>
                  <a:gd name="connsiteY16" fmla="*/ 7837026 h 7837026"/>
                  <a:gd name="connsiteX17" fmla="*/ 0 w 5487804"/>
                  <a:gd name="connsiteY17" fmla="*/ 7824049 h 7837026"/>
                  <a:gd name="connsiteX18" fmla="*/ 148274 w 5487804"/>
                  <a:gd name="connsiteY18" fmla="*/ 7049729 h 7837026"/>
                  <a:gd name="connsiteX19" fmla="*/ 4218828 w 5487804"/>
                  <a:gd name="connsiteY19" fmla="*/ 442452 h 7837026"/>
                  <a:gd name="connsiteX0-1" fmla="*/ 3937268 w 5487804"/>
                  <a:gd name="connsiteY0-2" fmla="*/ 0 h 7837026"/>
                  <a:gd name="connsiteX1-3" fmla="*/ 5343963 w 5487804"/>
                  <a:gd name="connsiteY1-4" fmla="*/ 0 h 7837026"/>
                  <a:gd name="connsiteX2-5" fmla="*/ 5347790 w 5487804"/>
                  <a:gd name="connsiteY2-6" fmla="*/ 2961 h 7837026"/>
                  <a:gd name="connsiteX3-7" fmla="*/ 5487804 w 5487804"/>
                  <a:gd name="connsiteY3-8" fmla="*/ 118977 h 7837026"/>
                  <a:gd name="connsiteX4-9" fmla="*/ 4637686 w 5487804"/>
                  <a:gd name="connsiteY4-10" fmla="*/ 654998 h 7837026"/>
                  <a:gd name="connsiteX5-11" fmla="*/ 4327061 w 5487804"/>
                  <a:gd name="connsiteY5-12" fmla="*/ 1063847 h 7837026"/>
                  <a:gd name="connsiteX6-13" fmla="*/ 3761888 w 5487804"/>
                  <a:gd name="connsiteY6-14" fmla="*/ 1824337 h 7837026"/>
                  <a:gd name="connsiteX7-15" fmla="*/ 3473402 w 5487804"/>
                  <a:gd name="connsiteY7-16" fmla="*/ 2420191 h 7837026"/>
                  <a:gd name="connsiteX8-17" fmla="*/ 3070843 w 5487804"/>
                  <a:gd name="connsiteY8-18" fmla="*/ 3019192 h 7837026"/>
                  <a:gd name="connsiteX9-19" fmla="*/ 2762467 w 5487804"/>
                  <a:gd name="connsiteY9-20" fmla="*/ 3427809 h 7837026"/>
                  <a:gd name="connsiteX10-21" fmla="*/ 2357037 w 5487804"/>
                  <a:gd name="connsiteY10-22" fmla="*/ 3908509 h 7837026"/>
                  <a:gd name="connsiteX11-23" fmla="*/ 1997472 w 5487804"/>
                  <a:gd name="connsiteY11-24" fmla="*/ 4476516 h 7837026"/>
                  <a:gd name="connsiteX12-25" fmla="*/ 1639192 w 5487804"/>
                  <a:gd name="connsiteY12-26" fmla="*/ 4968555 h 7837026"/>
                  <a:gd name="connsiteX13-27" fmla="*/ 1341496 w 5487804"/>
                  <a:gd name="connsiteY13-28" fmla="*/ 5840087 h 7837026"/>
                  <a:gd name="connsiteX14-29" fmla="*/ 1099727 w 5487804"/>
                  <a:gd name="connsiteY14-30" fmla="*/ 6519600 h 7837026"/>
                  <a:gd name="connsiteX15-31" fmla="*/ 728865 w 5487804"/>
                  <a:gd name="connsiteY15-32" fmla="*/ 7038667 h 7837026"/>
                  <a:gd name="connsiteX16-33" fmla="*/ 28495 w 5487804"/>
                  <a:gd name="connsiteY16-34" fmla="*/ 7837026 h 7837026"/>
                  <a:gd name="connsiteX17-35" fmla="*/ 0 w 5487804"/>
                  <a:gd name="connsiteY17-36" fmla="*/ 7824049 h 7837026"/>
                  <a:gd name="connsiteX18-37" fmla="*/ 148274 w 5487804"/>
                  <a:gd name="connsiteY18-38" fmla="*/ 7049729 h 7837026"/>
                  <a:gd name="connsiteX19-39" fmla="*/ 4218828 w 5487804"/>
                  <a:gd name="connsiteY19-40" fmla="*/ 442452 h 7837026"/>
                  <a:gd name="connsiteX20" fmla="*/ 4028708 w 5487804"/>
                  <a:gd name="connsiteY20" fmla="*/ 91440 h 7837026"/>
                  <a:gd name="connsiteX0-41" fmla="*/ 3937268 w 5487804"/>
                  <a:gd name="connsiteY0-42" fmla="*/ 0 h 7837026"/>
                  <a:gd name="connsiteX1-43" fmla="*/ 5343963 w 5487804"/>
                  <a:gd name="connsiteY1-44" fmla="*/ 0 h 7837026"/>
                  <a:gd name="connsiteX2-45" fmla="*/ 5347790 w 5487804"/>
                  <a:gd name="connsiteY2-46" fmla="*/ 2961 h 7837026"/>
                  <a:gd name="connsiteX3-47" fmla="*/ 5487804 w 5487804"/>
                  <a:gd name="connsiteY3-48" fmla="*/ 118977 h 7837026"/>
                  <a:gd name="connsiteX4-49" fmla="*/ 4637686 w 5487804"/>
                  <a:gd name="connsiteY4-50" fmla="*/ 654998 h 7837026"/>
                  <a:gd name="connsiteX5-51" fmla="*/ 4327061 w 5487804"/>
                  <a:gd name="connsiteY5-52" fmla="*/ 1063847 h 7837026"/>
                  <a:gd name="connsiteX6-53" fmla="*/ 3761888 w 5487804"/>
                  <a:gd name="connsiteY6-54" fmla="*/ 1824337 h 7837026"/>
                  <a:gd name="connsiteX7-55" fmla="*/ 3473402 w 5487804"/>
                  <a:gd name="connsiteY7-56" fmla="*/ 2420191 h 7837026"/>
                  <a:gd name="connsiteX8-57" fmla="*/ 3070843 w 5487804"/>
                  <a:gd name="connsiteY8-58" fmla="*/ 3019192 h 7837026"/>
                  <a:gd name="connsiteX9-59" fmla="*/ 2762467 w 5487804"/>
                  <a:gd name="connsiteY9-60" fmla="*/ 3427809 h 7837026"/>
                  <a:gd name="connsiteX10-61" fmla="*/ 2357037 w 5487804"/>
                  <a:gd name="connsiteY10-62" fmla="*/ 3908509 h 7837026"/>
                  <a:gd name="connsiteX11-63" fmla="*/ 1997472 w 5487804"/>
                  <a:gd name="connsiteY11-64" fmla="*/ 4476516 h 7837026"/>
                  <a:gd name="connsiteX12-65" fmla="*/ 1639192 w 5487804"/>
                  <a:gd name="connsiteY12-66" fmla="*/ 4968555 h 7837026"/>
                  <a:gd name="connsiteX13-67" fmla="*/ 1341496 w 5487804"/>
                  <a:gd name="connsiteY13-68" fmla="*/ 5840087 h 7837026"/>
                  <a:gd name="connsiteX14-69" fmla="*/ 1099727 w 5487804"/>
                  <a:gd name="connsiteY14-70" fmla="*/ 6519600 h 7837026"/>
                  <a:gd name="connsiteX15-71" fmla="*/ 728865 w 5487804"/>
                  <a:gd name="connsiteY15-72" fmla="*/ 7038667 h 7837026"/>
                  <a:gd name="connsiteX16-73" fmla="*/ 28495 w 5487804"/>
                  <a:gd name="connsiteY16-74" fmla="*/ 7837026 h 7837026"/>
                  <a:gd name="connsiteX17-75" fmla="*/ 0 w 5487804"/>
                  <a:gd name="connsiteY17-76" fmla="*/ 7824049 h 7837026"/>
                  <a:gd name="connsiteX18-77" fmla="*/ 148274 w 5487804"/>
                  <a:gd name="connsiteY18-78" fmla="*/ 7049729 h 7837026"/>
                  <a:gd name="connsiteX19-79" fmla="*/ 4218828 w 5487804"/>
                  <a:gd name="connsiteY19-80" fmla="*/ 442452 h 7837026"/>
                  <a:gd name="connsiteX20-81" fmla="*/ 2406385 w 5487804"/>
                  <a:gd name="connsiteY20-82" fmla="*/ 799362 h 7837026"/>
                  <a:gd name="connsiteX0-83" fmla="*/ 3937268 w 5487804"/>
                  <a:gd name="connsiteY0-84" fmla="*/ 0 h 7837026"/>
                  <a:gd name="connsiteX1-85" fmla="*/ 5343963 w 5487804"/>
                  <a:gd name="connsiteY1-86" fmla="*/ 0 h 7837026"/>
                  <a:gd name="connsiteX2-87" fmla="*/ 5347790 w 5487804"/>
                  <a:gd name="connsiteY2-88" fmla="*/ 2961 h 7837026"/>
                  <a:gd name="connsiteX3-89" fmla="*/ 5487804 w 5487804"/>
                  <a:gd name="connsiteY3-90" fmla="*/ 118977 h 7837026"/>
                  <a:gd name="connsiteX4-91" fmla="*/ 4637686 w 5487804"/>
                  <a:gd name="connsiteY4-92" fmla="*/ 654998 h 7837026"/>
                  <a:gd name="connsiteX5-93" fmla="*/ 4327061 w 5487804"/>
                  <a:gd name="connsiteY5-94" fmla="*/ 1063847 h 7837026"/>
                  <a:gd name="connsiteX6-95" fmla="*/ 3761888 w 5487804"/>
                  <a:gd name="connsiteY6-96" fmla="*/ 1824337 h 7837026"/>
                  <a:gd name="connsiteX7-97" fmla="*/ 3473402 w 5487804"/>
                  <a:gd name="connsiteY7-98" fmla="*/ 2420191 h 7837026"/>
                  <a:gd name="connsiteX8-99" fmla="*/ 3070843 w 5487804"/>
                  <a:gd name="connsiteY8-100" fmla="*/ 3019192 h 7837026"/>
                  <a:gd name="connsiteX9-101" fmla="*/ 2762467 w 5487804"/>
                  <a:gd name="connsiteY9-102" fmla="*/ 3427809 h 7837026"/>
                  <a:gd name="connsiteX10-103" fmla="*/ 2357037 w 5487804"/>
                  <a:gd name="connsiteY10-104" fmla="*/ 3908509 h 7837026"/>
                  <a:gd name="connsiteX11-105" fmla="*/ 1997472 w 5487804"/>
                  <a:gd name="connsiteY11-106" fmla="*/ 4476516 h 7837026"/>
                  <a:gd name="connsiteX12-107" fmla="*/ 1639192 w 5487804"/>
                  <a:gd name="connsiteY12-108" fmla="*/ 4968555 h 7837026"/>
                  <a:gd name="connsiteX13-109" fmla="*/ 1341496 w 5487804"/>
                  <a:gd name="connsiteY13-110" fmla="*/ 5840087 h 7837026"/>
                  <a:gd name="connsiteX14-111" fmla="*/ 1099727 w 5487804"/>
                  <a:gd name="connsiteY14-112" fmla="*/ 6519600 h 7837026"/>
                  <a:gd name="connsiteX15-113" fmla="*/ 728865 w 5487804"/>
                  <a:gd name="connsiteY15-114" fmla="*/ 7038667 h 7837026"/>
                  <a:gd name="connsiteX16-115" fmla="*/ 28495 w 5487804"/>
                  <a:gd name="connsiteY16-116" fmla="*/ 7837026 h 7837026"/>
                  <a:gd name="connsiteX17-117" fmla="*/ 0 w 5487804"/>
                  <a:gd name="connsiteY17-118" fmla="*/ 7824049 h 7837026"/>
                  <a:gd name="connsiteX18-119" fmla="*/ 148274 w 5487804"/>
                  <a:gd name="connsiteY18-120" fmla="*/ 7049729 h 7837026"/>
                  <a:gd name="connsiteX19-121" fmla="*/ 4218828 w 5487804"/>
                  <a:gd name="connsiteY19-122" fmla="*/ 442452 h 7837026"/>
                  <a:gd name="connsiteX0-123" fmla="*/ 3937268 w 5487804"/>
                  <a:gd name="connsiteY0-124" fmla="*/ 0 h 7837026"/>
                  <a:gd name="connsiteX1-125" fmla="*/ 5343963 w 5487804"/>
                  <a:gd name="connsiteY1-126" fmla="*/ 0 h 7837026"/>
                  <a:gd name="connsiteX2-127" fmla="*/ 5347790 w 5487804"/>
                  <a:gd name="connsiteY2-128" fmla="*/ 2961 h 7837026"/>
                  <a:gd name="connsiteX3-129" fmla="*/ 5487804 w 5487804"/>
                  <a:gd name="connsiteY3-130" fmla="*/ 118977 h 7837026"/>
                  <a:gd name="connsiteX4-131" fmla="*/ 4637686 w 5487804"/>
                  <a:gd name="connsiteY4-132" fmla="*/ 654998 h 7837026"/>
                  <a:gd name="connsiteX5-133" fmla="*/ 4327061 w 5487804"/>
                  <a:gd name="connsiteY5-134" fmla="*/ 1063847 h 7837026"/>
                  <a:gd name="connsiteX6-135" fmla="*/ 3761888 w 5487804"/>
                  <a:gd name="connsiteY6-136" fmla="*/ 1824337 h 7837026"/>
                  <a:gd name="connsiteX7-137" fmla="*/ 3473402 w 5487804"/>
                  <a:gd name="connsiteY7-138" fmla="*/ 2420191 h 7837026"/>
                  <a:gd name="connsiteX8-139" fmla="*/ 3070843 w 5487804"/>
                  <a:gd name="connsiteY8-140" fmla="*/ 3019192 h 7837026"/>
                  <a:gd name="connsiteX9-141" fmla="*/ 2762467 w 5487804"/>
                  <a:gd name="connsiteY9-142" fmla="*/ 3427809 h 7837026"/>
                  <a:gd name="connsiteX10-143" fmla="*/ 2357037 w 5487804"/>
                  <a:gd name="connsiteY10-144" fmla="*/ 3908509 h 7837026"/>
                  <a:gd name="connsiteX11-145" fmla="*/ 1997472 w 5487804"/>
                  <a:gd name="connsiteY11-146" fmla="*/ 4476516 h 7837026"/>
                  <a:gd name="connsiteX12-147" fmla="*/ 1639192 w 5487804"/>
                  <a:gd name="connsiteY12-148" fmla="*/ 4968555 h 7837026"/>
                  <a:gd name="connsiteX13-149" fmla="*/ 1341496 w 5487804"/>
                  <a:gd name="connsiteY13-150" fmla="*/ 5840087 h 7837026"/>
                  <a:gd name="connsiteX14-151" fmla="*/ 1099727 w 5487804"/>
                  <a:gd name="connsiteY14-152" fmla="*/ 6519600 h 7837026"/>
                  <a:gd name="connsiteX15-153" fmla="*/ 728865 w 5487804"/>
                  <a:gd name="connsiteY15-154" fmla="*/ 7038667 h 7837026"/>
                  <a:gd name="connsiteX16-155" fmla="*/ 28495 w 5487804"/>
                  <a:gd name="connsiteY16-156" fmla="*/ 7837026 h 7837026"/>
                  <a:gd name="connsiteX17-157" fmla="*/ 0 w 5487804"/>
                  <a:gd name="connsiteY17-158" fmla="*/ 7824049 h 7837026"/>
                  <a:gd name="connsiteX18-159" fmla="*/ 148274 w 5487804"/>
                  <a:gd name="connsiteY18-160" fmla="*/ 7049729 h 7837026"/>
                  <a:gd name="connsiteX0-161" fmla="*/ 5343963 w 5487804"/>
                  <a:gd name="connsiteY0-162" fmla="*/ 0 h 7837026"/>
                  <a:gd name="connsiteX1-163" fmla="*/ 5347790 w 5487804"/>
                  <a:gd name="connsiteY1-164" fmla="*/ 2961 h 7837026"/>
                  <a:gd name="connsiteX2-165" fmla="*/ 5487804 w 5487804"/>
                  <a:gd name="connsiteY2-166" fmla="*/ 118977 h 7837026"/>
                  <a:gd name="connsiteX3-167" fmla="*/ 4637686 w 5487804"/>
                  <a:gd name="connsiteY3-168" fmla="*/ 654998 h 7837026"/>
                  <a:gd name="connsiteX4-169" fmla="*/ 4327061 w 5487804"/>
                  <a:gd name="connsiteY4-170" fmla="*/ 1063847 h 7837026"/>
                  <a:gd name="connsiteX5-171" fmla="*/ 3761888 w 5487804"/>
                  <a:gd name="connsiteY5-172" fmla="*/ 1824337 h 7837026"/>
                  <a:gd name="connsiteX6-173" fmla="*/ 3473402 w 5487804"/>
                  <a:gd name="connsiteY6-174" fmla="*/ 2420191 h 7837026"/>
                  <a:gd name="connsiteX7-175" fmla="*/ 3070843 w 5487804"/>
                  <a:gd name="connsiteY7-176" fmla="*/ 3019192 h 7837026"/>
                  <a:gd name="connsiteX8-177" fmla="*/ 2762467 w 5487804"/>
                  <a:gd name="connsiteY8-178" fmla="*/ 3427809 h 7837026"/>
                  <a:gd name="connsiteX9-179" fmla="*/ 2357037 w 5487804"/>
                  <a:gd name="connsiteY9-180" fmla="*/ 3908509 h 7837026"/>
                  <a:gd name="connsiteX10-181" fmla="*/ 1997472 w 5487804"/>
                  <a:gd name="connsiteY10-182" fmla="*/ 4476516 h 7837026"/>
                  <a:gd name="connsiteX11-183" fmla="*/ 1639192 w 5487804"/>
                  <a:gd name="connsiteY11-184" fmla="*/ 4968555 h 7837026"/>
                  <a:gd name="connsiteX12-185" fmla="*/ 1341496 w 5487804"/>
                  <a:gd name="connsiteY12-186" fmla="*/ 5840087 h 7837026"/>
                  <a:gd name="connsiteX13-187" fmla="*/ 1099727 w 5487804"/>
                  <a:gd name="connsiteY13-188" fmla="*/ 6519600 h 7837026"/>
                  <a:gd name="connsiteX14-189" fmla="*/ 728865 w 5487804"/>
                  <a:gd name="connsiteY14-190" fmla="*/ 7038667 h 7837026"/>
                  <a:gd name="connsiteX15-191" fmla="*/ 28495 w 5487804"/>
                  <a:gd name="connsiteY15-192" fmla="*/ 7837026 h 7837026"/>
                  <a:gd name="connsiteX16-193" fmla="*/ 0 w 5487804"/>
                  <a:gd name="connsiteY16-194" fmla="*/ 7824049 h 7837026"/>
                  <a:gd name="connsiteX17-195" fmla="*/ 148274 w 5487804"/>
                  <a:gd name="connsiteY17-196" fmla="*/ 7049729 h 7837026"/>
                  <a:gd name="connsiteX0-197" fmla="*/ 5343963 w 5487804"/>
                  <a:gd name="connsiteY0-198" fmla="*/ 0 h 7837026"/>
                  <a:gd name="connsiteX1-199" fmla="*/ 5487804 w 5487804"/>
                  <a:gd name="connsiteY1-200" fmla="*/ 118977 h 7837026"/>
                  <a:gd name="connsiteX2-201" fmla="*/ 4637686 w 5487804"/>
                  <a:gd name="connsiteY2-202" fmla="*/ 654998 h 7837026"/>
                  <a:gd name="connsiteX3-203" fmla="*/ 4327061 w 5487804"/>
                  <a:gd name="connsiteY3-204" fmla="*/ 1063847 h 7837026"/>
                  <a:gd name="connsiteX4-205" fmla="*/ 3761888 w 5487804"/>
                  <a:gd name="connsiteY4-206" fmla="*/ 1824337 h 7837026"/>
                  <a:gd name="connsiteX5-207" fmla="*/ 3473402 w 5487804"/>
                  <a:gd name="connsiteY5-208" fmla="*/ 2420191 h 7837026"/>
                  <a:gd name="connsiteX6-209" fmla="*/ 3070843 w 5487804"/>
                  <a:gd name="connsiteY6-210" fmla="*/ 3019192 h 7837026"/>
                  <a:gd name="connsiteX7-211" fmla="*/ 2762467 w 5487804"/>
                  <a:gd name="connsiteY7-212" fmla="*/ 3427809 h 7837026"/>
                  <a:gd name="connsiteX8-213" fmla="*/ 2357037 w 5487804"/>
                  <a:gd name="connsiteY8-214" fmla="*/ 3908509 h 7837026"/>
                  <a:gd name="connsiteX9-215" fmla="*/ 1997472 w 5487804"/>
                  <a:gd name="connsiteY9-216" fmla="*/ 4476516 h 7837026"/>
                  <a:gd name="connsiteX10-217" fmla="*/ 1639192 w 5487804"/>
                  <a:gd name="connsiteY10-218" fmla="*/ 4968555 h 7837026"/>
                  <a:gd name="connsiteX11-219" fmla="*/ 1341496 w 5487804"/>
                  <a:gd name="connsiteY11-220" fmla="*/ 5840087 h 7837026"/>
                  <a:gd name="connsiteX12-221" fmla="*/ 1099727 w 5487804"/>
                  <a:gd name="connsiteY12-222" fmla="*/ 6519600 h 7837026"/>
                  <a:gd name="connsiteX13-223" fmla="*/ 728865 w 5487804"/>
                  <a:gd name="connsiteY13-224" fmla="*/ 7038667 h 7837026"/>
                  <a:gd name="connsiteX14-225" fmla="*/ 28495 w 5487804"/>
                  <a:gd name="connsiteY14-226" fmla="*/ 7837026 h 7837026"/>
                  <a:gd name="connsiteX15-227" fmla="*/ 0 w 5487804"/>
                  <a:gd name="connsiteY15-228" fmla="*/ 7824049 h 7837026"/>
                  <a:gd name="connsiteX16-229" fmla="*/ 148274 w 5487804"/>
                  <a:gd name="connsiteY16-230" fmla="*/ 7049729 h 7837026"/>
                  <a:gd name="connsiteX0-231" fmla="*/ 5487804 w 5487804"/>
                  <a:gd name="connsiteY0-232" fmla="*/ 0 h 7718049"/>
                  <a:gd name="connsiteX1-233" fmla="*/ 4637686 w 5487804"/>
                  <a:gd name="connsiteY1-234" fmla="*/ 536021 h 7718049"/>
                  <a:gd name="connsiteX2-235" fmla="*/ 4327061 w 5487804"/>
                  <a:gd name="connsiteY2-236" fmla="*/ 944870 h 7718049"/>
                  <a:gd name="connsiteX3-237" fmla="*/ 3761888 w 5487804"/>
                  <a:gd name="connsiteY3-238" fmla="*/ 1705360 h 7718049"/>
                  <a:gd name="connsiteX4-239" fmla="*/ 3473402 w 5487804"/>
                  <a:gd name="connsiteY4-240" fmla="*/ 2301214 h 7718049"/>
                  <a:gd name="connsiteX5-241" fmla="*/ 3070843 w 5487804"/>
                  <a:gd name="connsiteY5-242" fmla="*/ 2900215 h 7718049"/>
                  <a:gd name="connsiteX6-243" fmla="*/ 2762467 w 5487804"/>
                  <a:gd name="connsiteY6-244" fmla="*/ 3308832 h 7718049"/>
                  <a:gd name="connsiteX7-245" fmla="*/ 2357037 w 5487804"/>
                  <a:gd name="connsiteY7-246" fmla="*/ 3789532 h 7718049"/>
                  <a:gd name="connsiteX8-247" fmla="*/ 1997472 w 5487804"/>
                  <a:gd name="connsiteY8-248" fmla="*/ 4357539 h 7718049"/>
                  <a:gd name="connsiteX9-249" fmla="*/ 1639192 w 5487804"/>
                  <a:gd name="connsiteY9-250" fmla="*/ 4849578 h 7718049"/>
                  <a:gd name="connsiteX10-251" fmla="*/ 1341496 w 5487804"/>
                  <a:gd name="connsiteY10-252" fmla="*/ 5721110 h 7718049"/>
                  <a:gd name="connsiteX11-253" fmla="*/ 1099727 w 5487804"/>
                  <a:gd name="connsiteY11-254" fmla="*/ 6400623 h 7718049"/>
                  <a:gd name="connsiteX12-255" fmla="*/ 728865 w 5487804"/>
                  <a:gd name="connsiteY12-256" fmla="*/ 6919690 h 7718049"/>
                  <a:gd name="connsiteX13-257" fmla="*/ 28495 w 5487804"/>
                  <a:gd name="connsiteY13-258" fmla="*/ 7718049 h 7718049"/>
                  <a:gd name="connsiteX14-259" fmla="*/ 0 w 5487804"/>
                  <a:gd name="connsiteY14-260" fmla="*/ 7705072 h 7718049"/>
                  <a:gd name="connsiteX15-261" fmla="*/ 148274 w 5487804"/>
                  <a:gd name="connsiteY15-262" fmla="*/ 6930752 h 7718049"/>
                  <a:gd name="connsiteX0-263" fmla="*/ 5487804 w 5487804"/>
                  <a:gd name="connsiteY0-264" fmla="*/ 0 h 7718049"/>
                  <a:gd name="connsiteX1-265" fmla="*/ 4637686 w 5487804"/>
                  <a:gd name="connsiteY1-266" fmla="*/ 536021 h 7718049"/>
                  <a:gd name="connsiteX2-267" fmla="*/ 4327061 w 5487804"/>
                  <a:gd name="connsiteY2-268" fmla="*/ 944870 h 7718049"/>
                  <a:gd name="connsiteX3-269" fmla="*/ 3761888 w 5487804"/>
                  <a:gd name="connsiteY3-270" fmla="*/ 1705360 h 7718049"/>
                  <a:gd name="connsiteX4-271" fmla="*/ 3473402 w 5487804"/>
                  <a:gd name="connsiteY4-272" fmla="*/ 2301214 h 7718049"/>
                  <a:gd name="connsiteX5-273" fmla="*/ 3070843 w 5487804"/>
                  <a:gd name="connsiteY5-274" fmla="*/ 2900215 h 7718049"/>
                  <a:gd name="connsiteX6-275" fmla="*/ 2762467 w 5487804"/>
                  <a:gd name="connsiteY6-276" fmla="*/ 3308832 h 7718049"/>
                  <a:gd name="connsiteX7-277" fmla="*/ 2357037 w 5487804"/>
                  <a:gd name="connsiteY7-278" fmla="*/ 3789532 h 7718049"/>
                  <a:gd name="connsiteX8-279" fmla="*/ 1997472 w 5487804"/>
                  <a:gd name="connsiteY8-280" fmla="*/ 4357539 h 7718049"/>
                  <a:gd name="connsiteX9-281" fmla="*/ 1639192 w 5487804"/>
                  <a:gd name="connsiteY9-282" fmla="*/ 4849578 h 7718049"/>
                  <a:gd name="connsiteX10-283" fmla="*/ 1341496 w 5487804"/>
                  <a:gd name="connsiteY10-284" fmla="*/ 5721110 h 7718049"/>
                  <a:gd name="connsiteX11-285" fmla="*/ 1099727 w 5487804"/>
                  <a:gd name="connsiteY11-286" fmla="*/ 6400623 h 7718049"/>
                  <a:gd name="connsiteX12-287" fmla="*/ 728865 w 5487804"/>
                  <a:gd name="connsiteY12-288" fmla="*/ 6919690 h 7718049"/>
                  <a:gd name="connsiteX13-289" fmla="*/ 28495 w 5487804"/>
                  <a:gd name="connsiteY13-290" fmla="*/ 7718049 h 7718049"/>
                  <a:gd name="connsiteX14-291" fmla="*/ 0 w 5487804"/>
                  <a:gd name="connsiteY14-292" fmla="*/ 7705072 h 7718049"/>
                  <a:gd name="connsiteX0-293" fmla="*/ 5883589 w 5883589"/>
                  <a:gd name="connsiteY0-294" fmla="*/ 0 h 8128152"/>
                  <a:gd name="connsiteX1-295" fmla="*/ 5033471 w 5883589"/>
                  <a:gd name="connsiteY1-296" fmla="*/ 536021 h 8128152"/>
                  <a:gd name="connsiteX2-297" fmla="*/ 4722846 w 5883589"/>
                  <a:gd name="connsiteY2-298" fmla="*/ 944870 h 8128152"/>
                  <a:gd name="connsiteX3-299" fmla="*/ 4157673 w 5883589"/>
                  <a:gd name="connsiteY3-300" fmla="*/ 1705360 h 8128152"/>
                  <a:gd name="connsiteX4-301" fmla="*/ 3869187 w 5883589"/>
                  <a:gd name="connsiteY4-302" fmla="*/ 2301214 h 8128152"/>
                  <a:gd name="connsiteX5-303" fmla="*/ 3466628 w 5883589"/>
                  <a:gd name="connsiteY5-304" fmla="*/ 2900215 h 8128152"/>
                  <a:gd name="connsiteX6-305" fmla="*/ 3158252 w 5883589"/>
                  <a:gd name="connsiteY6-306" fmla="*/ 3308832 h 8128152"/>
                  <a:gd name="connsiteX7-307" fmla="*/ 2752822 w 5883589"/>
                  <a:gd name="connsiteY7-308" fmla="*/ 3789532 h 8128152"/>
                  <a:gd name="connsiteX8-309" fmla="*/ 2393257 w 5883589"/>
                  <a:gd name="connsiteY8-310" fmla="*/ 4357539 h 8128152"/>
                  <a:gd name="connsiteX9-311" fmla="*/ 2034977 w 5883589"/>
                  <a:gd name="connsiteY9-312" fmla="*/ 4849578 h 8128152"/>
                  <a:gd name="connsiteX10-313" fmla="*/ 1737281 w 5883589"/>
                  <a:gd name="connsiteY10-314" fmla="*/ 5721110 h 8128152"/>
                  <a:gd name="connsiteX11-315" fmla="*/ 1495512 w 5883589"/>
                  <a:gd name="connsiteY11-316" fmla="*/ 6400623 h 8128152"/>
                  <a:gd name="connsiteX12-317" fmla="*/ 1124650 w 5883589"/>
                  <a:gd name="connsiteY12-318" fmla="*/ 6919690 h 8128152"/>
                  <a:gd name="connsiteX13-319" fmla="*/ 424280 w 5883589"/>
                  <a:gd name="connsiteY13-320" fmla="*/ 7718049 h 8128152"/>
                  <a:gd name="connsiteX14-321" fmla="*/ 0 w 5883589"/>
                  <a:gd name="connsiteY14-322" fmla="*/ 8128152 h 8128152"/>
                  <a:gd name="connsiteX0-323" fmla="*/ 6033715 w 6033715"/>
                  <a:gd name="connsiteY0-324" fmla="*/ 0 h 8169095"/>
                  <a:gd name="connsiteX1-325" fmla="*/ 5033471 w 6033715"/>
                  <a:gd name="connsiteY1-326" fmla="*/ 576964 h 8169095"/>
                  <a:gd name="connsiteX2-327" fmla="*/ 4722846 w 6033715"/>
                  <a:gd name="connsiteY2-328" fmla="*/ 985813 h 8169095"/>
                  <a:gd name="connsiteX3-329" fmla="*/ 4157673 w 6033715"/>
                  <a:gd name="connsiteY3-330" fmla="*/ 1746303 h 8169095"/>
                  <a:gd name="connsiteX4-331" fmla="*/ 3869187 w 6033715"/>
                  <a:gd name="connsiteY4-332" fmla="*/ 2342157 h 8169095"/>
                  <a:gd name="connsiteX5-333" fmla="*/ 3466628 w 6033715"/>
                  <a:gd name="connsiteY5-334" fmla="*/ 2941158 h 8169095"/>
                  <a:gd name="connsiteX6-335" fmla="*/ 3158252 w 6033715"/>
                  <a:gd name="connsiteY6-336" fmla="*/ 3349775 h 8169095"/>
                  <a:gd name="connsiteX7-337" fmla="*/ 2752822 w 6033715"/>
                  <a:gd name="connsiteY7-338" fmla="*/ 3830475 h 8169095"/>
                  <a:gd name="connsiteX8-339" fmla="*/ 2393257 w 6033715"/>
                  <a:gd name="connsiteY8-340" fmla="*/ 4398482 h 8169095"/>
                  <a:gd name="connsiteX9-341" fmla="*/ 2034977 w 6033715"/>
                  <a:gd name="connsiteY9-342" fmla="*/ 4890521 h 8169095"/>
                  <a:gd name="connsiteX10-343" fmla="*/ 1737281 w 6033715"/>
                  <a:gd name="connsiteY10-344" fmla="*/ 5762053 h 8169095"/>
                  <a:gd name="connsiteX11-345" fmla="*/ 1495512 w 6033715"/>
                  <a:gd name="connsiteY11-346" fmla="*/ 6441566 h 8169095"/>
                  <a:gd name="connsiteX12-347" fmla="*/ 1124650 w 6033715"/>
                  <a:gd name="connsiteY12-348" fmla="*/ 6960633 h 8169095"/>
                  <a:gd name="connsiteX13-349" fmla="*/ 424280 w 6033715"/>
                  <a:gd name="connsiteY13-350" fmla="*/ 7758992 h 8169095"/>
                  <a:gd name="connsiteX14-351" fmla="*/ 0 w 6033715"/>
                  <a:gd name="connsiteY14-352" fmla="*/ 8169095 h 8169095"/>
                  <a:gd name="connsiteX0-353" fmla="*/ 7262013 w 7262013"/>
                  <a:gd name="connsiteY0-354" fmla="*/ 0 h 9820474"/>
                  <a:gd name="connsiteX1-355" fmla="*/ 5033471 w 7262013"/>
                  <a:gd name="connsiteY1-356" fmla="*/ 2228343 h 9820474"/>
                  <a:gd name="connsiteX2-357" fmla="*/ 4722846 w 7262013"/>
                  <a:gd name="connsiteY2-358" fmla="*/ 2637192 h 9820474"/>
                  <a:gd name="connsiteX3-359" fmla="*/ 4157673 w 7262013"/>
                  <a:gd name="connsiteY3-360" fmla="*/ 3397682 h 9820474"/>
                  <a:gd name="connsiteX4-361" fmla="*/ 3869187 w 7262013"/>
                  <a:gd name="connsiteY4-362" fmla="*/ 3993536 h 9820474"/>
                  <a:gd name="connsiteX5-363" fmla="*/ 3466628 w 7262013"/>
                  <a:gd name="connsiteY5-364" fmla="*/ 4592537 h 9820474"/>
                  <a:gd name="connsiteX6-365" fmla="*/ 3158252 w 7262013"/>
                  <a:gd name="connsiteY6-366" fmla="*/ 5001154 h 9820474"/>
                  <a:gd name="connsiteX7-367" fmla="*/ 2752822 w 7262013"/>
                  <a:gd name="connsiteY7-368" fmla="*/ 5481854 h 9820474"/>
                  <a:gd name="connsiteX8-369" fmla="*/ 2393257 w 7262013"/>
                  <a:gd name="connsiteY8-370" fmla="*/ 6049861 h 9820474"/>
                  <a:gd name="connsiteX9-371" fmla="*/ 2034977 w 7262013"/>
                  <a:gd name="connsiteY9-372" fmla="*/ 6541900 h 9820474"/>
                  <a:gd name="connsiteX10-373" fmla="*/ 1737281 w 7262013"/>
                  <a:gd name="connsiteY10-374" fmla="*/ 7413432 h 9820474"/>
                  <a:gd name="connsiteX11-375" fmla="*/ 1495512 w 7262013"/>
                  <a:gd name="connsiteY11-376" fmla="*/ 8092945 h 9820474"/>
                  <a:gd name="connsiteX12-377" fmla="*/ 1124650 w 7262013"/>
                  <a:gd name="connsiteY12-378" fmla="*/ 8612012 h 9820474"/>
                  <a:gd name="connsiteX13-379" fmla="*/ 424280 w 7262013"/>
                  <a:gd name="connsiteY13-380" fmla="*/ 9410371 h 9820474"/>
                  <a:gd name="connsiteX14-381" fmla="*/ 0 w 7262013"/>
                  <a:gd name="connsiteY14-382" fmla="*/ 9820474 h 9820474"/>
                  <a:gd name="connsiteX0-383" fmla="*/ 7262013 w 7262013"/>
                  <a:gd name="connsiteY0-384" fmla="*/ 0 h 9820474"/>
                  <a:gd name="connsiteX1-385" fmla="*/ 6715889 w 7262013"/>
                  <a:gd name="connsiteY1-386" fmla="*/ 481066 h 9820474"/>
                  <a:gd name="connsiteX2-387" fmla="*/ 5033471 w 7262013"/>
                  <a:gd name="connsiteY2-388" fmla="*/ 2228343 h 9820474"/>
                  <a:gd name="connsiteX3-389" fmla="*/ 4722846 w 7262013"/>
                  <a:gd name="connsiteY3-390" fmla="*/ 2637192 h 9820474"/>
                  <a:gd name="connsiteX4-391" fmla="*/ 4157673 w 7262013"/>
                  <a:gd name="connsiteY4-392" fmla="*/ 3397682 h 9820474"/>
                  <a:gd name="connsiteX5-393" fmla="*/ 3869187 w 7262013"/>
                  <a:gd name="connsiteY5-394" fmla="*/ 3993536 h 9820474"/>
                  <a:gd name="connsiteX6-395" fmla="*/ 3466628 w 7262013"/>
                  <a:gd name="connsiteY6-396" fmla="*/ 4592537 h 9820474"/>
                  <a:gd name="connsiteX7-397" fmla="*/ 3158252 w 7262013"/>
                  <a:gd name="connsiteY7-398" fmla="*/ 5001154 h 9820474"/>
                  <a:gd name="connsiteX8-399" fmla="*/ 2752822 w 7262013"/>
                  <a:gd name="connsiteY8-400" fmla="*/ 5481854 h 9820474"/>
                  <a:gd name="connsiteX9-401" fmla="*/ 2393257 w 7262013"/>
                  <a:gd name="connsiteY9-402" fmla="*/ 6049861 h 9820474"/>
                  <a:gd name="connsiteX10-403" fmla="*/ 2034977 w 7262013"/>
                  <a:gd name="connsiteY10-404" fmla="*/ 6541900 h 9820474"/>
                  <a:gd name="connsiteX11-405" fmla="*/ 1737281 w 7262013"/>
                  <a:gd name="connsiteY11-406" fmla="*/ 7413432 h 9820474"/>
                  <a:gd name="connsiteX12-407" fmla="*/ 1495512 w 7262013"/>
                  <a:gd name="connsiteY12-408" fmla="*/ 8092945 h 9820474"/>
                  <a:gd name="connsiteX13-409" fmla="*/ 1124650 w 7262013"/>
                  <a:gd name="connsiteY13-410" fmla="*/ 8612012 h 9820474"/>
                  <a:gd name="connsiteX14-411" fmla="*/ 424280 w 7262013"/>
                  <a:gd name="connsiteY14-412" fmla="*/ 9410371 h 9820474"/>
                  <a:gd name="connsiteX15-413" fmla="*/ 0 w 7262013"/>
                  <a:gd name="connsiteY15-414" fmla="*/ 9820474 h 9820474"/>
                  <a:gd name="connsiteX0-415" fmla="*/ 7262013 w 7326603"/>
                  <a:gd name="connsiteY0-416" fmla="*/ 0 h 9820474"/>
                  <a:gd name="connsiteX1-417" fmla="*/ 7152617 w 7326603"/>
                  <a:gd name="connsiteY1-418" fmla="*/ 713078 h 9820474"/>
                  <a:gd name="connsiteX2-419" fmla="*/ 5033471 w 7326603"/>
                  <a:gd name="connsiteY2-420" fmla="*/ 2228343 h 9820474"/>
                  <a:gd name="connsiteX3-421" fmla="*/ 4722846 w 7326603"/>
                  <a:gd name="connsiteY3-422" fmla="*/ 2637192 h 9820474"/>
                  <a:gd name="connsiteX4-423" fmla="*/ 4157673 w 7326603"/>
                  <a:gd name="connsiteY4-424" fmla="*/ 3397682 h 9820474"/>
                  <a:gd name="connsiteX5-425" fmla="*/ 3869187 w 7326603"/>
                  <a:gd name="connsiteY5-426" fmla="*/ 3993536 h 9820474"/>
                  <a:gd name="connsiteX6-427" fmla="*/ 3466628 w 7326603"/>
                  <a:gd name="connsiteY6-428" fmla="*/ 4592537 h 9820474"/>
                  <a:gd name="connsiteX7-429" fmla="*/ 3158252 w 7326603"/>
                  <a:gd name="connsiteY7-430" fmla="*/ 5001154 h 9820474"/>
                  <a:gd name="connsiteX8-431" fmla="*/ 2752822 w 7326603"/>
                  <a:gd name="connsiteY8-432" fmla="*/ 5481854 h 9820474"/>
                  <a:gd name="connsiteX9-433" fmla="*/ 2393257 w 7326603"/>
                  <a:gd name="connsiteY9-434" fmla="*/ 6049861 h 9820474"/>
                  <a:gd name="connsiteX10-435" fmla="*/ 2034977 w 7326603"/>
                  <a:gd name="connsiteY10-436" fmla="*/ 6541900 h 9820474"/>
                  <a:gd name="connsiteX11-437" fmla="*/ 1737281 w 7326603"/>
                  <a:gd name="connsiteY11-438" fmla="*/ 7413432 h 9820474"/>
                  <a:gd name="connsiteX12-439" fmla="*/ 1495512 w 7326603"/>
                  <a:gd name="connsiteY12-440" fmla="*/ 8092945 h 9820474"/>
                  <a:gd name="connsiteX13-441" fmla="*/ 1124650 w 7326603"/>
                  <a:gd name="connsiteY13-442" fmla="*/ 8612012 h 9820474"/>
                  <a:gd name="connsiteX14-443" fmla="*/ 424280 w 7326603"/>
                  <a:gd name="connsiteY14-444" fmla="*/ 9410371 h 9820474"/>
                  <a:gd name="connsiteX15-445" fmla="*/ 0 w 7326603"/>
                  <a:gd name="connsiteY15-446" fmla="*/ 9820474 h 9820474"/>
                  <a:gd name="connsiteX0-447" fmla="*/ 7398491 w 7398491"/>
                  <a:gd name="connsiteY0-448" fmla="*/ 0 h 10380032"/>
                  <a:gd name="connsiteX1-449" fmla="*/ 7152617 w 7398491"/>
                  <a:gd name="connsiteY1-450" fmla="*/ 1272636 h 10380032"/>
                  <a:gd name="connsiteX2-451" fmla="*/ 5033471 w 7398491"/>
                  <a:gd name="connsiteY2-452" fmla="*/ 2787901 h 10380032"/>
                  <a:gd name="connsiteX3-453" fmla="*/ 4722846 w 7398491"/>
                  <a:gd name="connsiteY3-454" fmla="*/ 3196750 h 10380032"/>
                  <a:gd name="connsiteX4-455" fmla="*/ 4157673 w 7398491"/>
                  <a:gd name="connsiteY4-456" fmla="*/ 3957240 h 10380032"/>
                  <a:gd name="connsiteX5-457" fmla="*/ 3869187 w 7398491"/>
                  <a:gd name="connsiteY5-458" fmla="*/ 4553094 h 10380032"/>
                  <a:gd name="connsiteX6-459" fmla="*/ 3466628 w 7398491"/>
                  <a:gd name="connsiteY6-460" fmla="*/ 5152095 h 10380032"/>
                  <a:gd name="connsiteX7-461" fmla="*/ 3158252 w 7398491"/>
                  <a:gd name="connsiteY7-462" fmla="*/ 5560712 h 10380032"/>
                  <a:gd name="connsiteX8-463" fmla="*/ 2752822 w 7398491"/>
                  <a:gd name="connsiteY8-464" fmla="*/ 6041412 h 10380032"/>
                  <a:gd name="connsiteX9-465" fmla="*/ 2393257 w 7398491"/>
                  <a:gd name="connsiteY9-466" fmla="*/ 6609419 h 10380032"/>
                  <a:gd name="connsiteX10-467" fmla="*/ 2034977 w 7398491"/>
                  <a:gd name="connsiteY10-468" fmla="*/ 7101458 h 10380032"/>
                  <a:gd name="connsiteX11-469" fmla="*/ 1737281 w 7398491"/>
                  <a:gd name="connsiteY11-470" fmla="*/ 7972990 h 10380032"/>
                  <a:gd name="connsiteX12-471" fmla="*/ 1495512 w 7398491"/>
                  <a:gd name="connsiteY12-472" fmla="*/ 8652503 h 10380032"/>
                  <a:gd name="connsiteX13-473" fmla="*/ 1124650 w 7398491"/>
                  <a:gd name="connsiteY13-474" fmla="*/ 9171570 h 10380032"/>
                  <a:gd name="connsiteX14-475" fmla="*/ 424280 w 7398491"/>
                  <a:gd name="connsiteY14-476" fmla="*/ 9969929 h 10380032"/>
                  <a:gd name="connsiteX15-477" fmla="*/ 0 w 7398491"/>
                  <a:gd name="connsiteY15-478" fmla="*/ 10380032 h 10380032"/>
                  <a:gd name="connsiteX0-479" fmla="*/ 7398491 w 7409158"/>
                  <a:gd name="connsiteY0-480" fmla="*/ 0 h 10380032"/>
                  <a:gd name="connsiteX1-481" fmla="*/ 7152617 w 7409158"/>
                  <a:gd name="connsiteY1-482" fmla="*/ 1272636 h 10380032"/>
                  <a:gd name="connsiteX2-483" fmla="*/ 5033471 w 7409158"/>
                  <a:gd name="connsiteY2-484" fmla="*/ 2787901 h 10380032"/>
                  <a:gd name="connsiteX3-485" fmla="*/ 4722846 w 7409158"/>
                  <a:gd name="connsiteY3-486" fmla="*/ 3196750 h 10380032"/>
                  <a:gd name="connsiteX4-487" fmla="*/ 4157673 w 7409158"/>
                  <a:gd name="connsiteY4-488" fmla="*/ 3957240 h 10380032"/>
                  <a:gd name="connsiteX5-489" fmla="*/ 3869187 w 7409158"/>
                  <a:gd name="connsiteY5-490" fmla="*/ 4553094 h 10380032"/>
                  <a:gd name="connsiteX6-491" fmla="*/ 3466628 w 7409158"/>
                  <a:gd name="connsiteY6-492" fmla="*/ 5152095 h 10380032"/>
                  <a:gd name="connsiteX7-493" fmla="*/ 3158252 w 7409158"/>
                  <a:gd name="connsiteY7-494" fmla="*/ 5560712 h 10380032"/>
                  <a:gd name="connsiteX8-495" fmla="*/ 2752822 w 7409158"/>
                  <a:gd name="connsiteY8-496" fmla="*/ 6041412 h 10380032"/>
                  <a:gd name="connsiteX9-497" fmla="*/ 2393257 w 7409158"/>
                  <a:gd name="connsiteY9-498" fmla="*/ 6609419 h 10380032"/>
                  <a:gd name="connsiteX10-499" fmla="*/ 2034977 w 7409158"/>
                  <a:gd name="connsiteY10-500" fmla="*/ 7101458 h 10380032"/>
                  <a:gd name="connsiteX11-501" fmla="*/ 1737281 w 7409158"/>
                  <a:gd name="connsiteY11-502" fmla="*/ 7972990 h 10380032"/>
                  <a:gd name="connsiteX12-503" fmla="*/ 1495512 w 7409158"/>
                  <a:gd name="connsiteY12-504" fmla="*/ 8652503 h 10380032"/>
                  <a:gd name="connsiteX13-505" fmla="*/ 1124650 w 7409158"/>
                  <a:gd name="connsiteY13-506" fmla="*/ 9171570 h 10380032"/>
                  <a:gd name="connsiteX14-507" fmla="*/ 424280 w 7409158"/>
                  <a:gd name="connsiteY14-508" fmla="*/ 9969929 h 10380032"/>
                  <a:gd name="connsiteX15-509" fmla="*/ 0 w 7409158"/>
                  <a:gd name="connsiteY15-510" fmla="*/ 10380032 h 10380032"/>
                  <a:gd name="connsiteX0-511" fmla="*/ 7398491 w 7398491"/>
                  <a:gd name="connsiteY0-512" fmla="*/ 0 h 10380032"/>
                  <a:gd name="connsiteX1-513" fmla="*/ 7084379 w 7398491"/>
                  <a:gd name="connsiteY1-514" fmla="*/ 1286284 h 10380032"/>
                  <a:gd name="connsiteX2-515" fmla="*/ 5033471 w 7398491"/>
                  <a:gd name="connsiteY2-516" fmla="*/ 2787901 h 10380032"/>
                  <a:gd name="connsiteX3-517" fmla="*/ 4722846 w 7398491"/>
                  <a:gd name="connsiteY3-518" fmla="*/ 3196750 h 10380032"/>
                  <a:gd name="connsiteX4-519" fmla="*/ 4157673 w 7398491"/>
                  <a:gd name="connsiteY4-520" fmla="*/ 3957240 h 10380032"/>
                  <a:gd name="connsiteX5-521" fmla="*/ 3869187 w 7398491"/>
                  <a:gd name="connsiteY5-522" fmla="*/ 4553094 h 10380032"/>
                  <a:gd name="connsiteX6-523" fmla="*/ 3466628 w 7398491"/>
                  <a:gd name="connsiteY6-524" fmla="*/ 5152095 h 10380032"/>
                  <a:gd name="connsiteX7-525" fmla="*/ 3158252 w 7398491"/>
                  <a:gd name="connsiteY7-526" fmla="*/ 5560712 h 10380032"/>
                  <a:gd name="connsiteX8-527" fmla="*/ 2752822 w 7398491"/>
                  <a:gd name="connsiteY8-528" fmla="*/ 6041412 h 10380032"/>
                  <a:gd name="connsiteX9-529" fmla="*/ 2393257 w 7398491"/>
                  <a:gd name="connsiteY9-530" fmla="*/ 6609419 h 10380032"/>
                  <a:gd name="connsiteX10-531" fmla="*/ 2034977 w 7398491"/>
                  <a:gd name="connsiteY10-532" fmla="*/ 7101458 h 10380032"/>
                  <a:gd name="connsiteX11-533" fmla="*/ 1737281 w 7398491"/>
                  <a:gd name="connsiteY11-534" fmla="*/ 7972990 h 10380032"/>
                  <a:gd name="connsiteX12-535" fmla="*/ 1495512 w 7398491"/>
                  <a:gd name="connsiteY12-536" fmla="*/ 8652503 h 10380032"/>
                  <a:gd name="connsiteX13-537" fmla="*/ 1124650 w 7398491"/>
                  <a:gd name="connsiteY13-538" fmla="*/ 9171570 h 10380032"/>
                  <a:gd name="connsiteX14-539" fmla="*/ 424280 w 7398491"/>
                  <a:gd name="connsiteY14-540" fmla="*/ 9969929 h 10380032"/>
                  <a:gd name="connsiteX15-541" fmla="*/ 0 w 7398491"/>
                  <a:gd name="connsiteY15-542" fmla="*/ 10380032 h 10380032"/>
                  <a:gd name="connsiteX0-543" fmla="*/ 7398491 w 7398491"/>
                  <a:gd name="connsiteY0-544" fmla="*/ 0 h 10380032"/>
                  <a:gd name="connsiteX1-545" fmla="*/ 7084379 w 7398491"/>
                  <a:gd name="connsiteY1-546" fmla="*/ 1286284 h 10380032"/>
                  <a:gd name="connsiteX2-547" fmla="*/ 5033471 w 7398491"/>
                  <a:gd name="connsiteY2-548" fmla="*/ 2787901 h 10380032"/>
                  <a:gd name="connsiteX3-549" fmla="*/ 4722846 w 7398491"/>
                  <a:gd name="connsiteY3-550" fmla="*/ 3196750 h 10380032"/>
                  <a:gd name="connsiteX4-551" fmla="*/ 4157673 w 7398491"/>
                  <a:gd name="connsiteY4-552" fmla="*/ 3957240 h 10380032"/>
                  <a:gd name="connsiteX5-553" fmla="*/ 3869187 w 7398491"/>
                  <a:gd name="connsiteY5-554" fmla="*/ 4553094 h 10380032"/>
                  <a:gd name="connsiteX6-555" fmla="*/ 3466628 w 7398491"/>
                  <a:gd name="connsiteY6-556" fmla="*/ 5152095 h 10380032"/>
                  <a:gd name="connsiteX7-557" fmla="*/ 3158252 w 7398491"/>
                  <a:gd name="connsiteY7-558" fmla="*/ 5560712 h 10380032"/>
                  <a:gd name="connsiteX8-559" fmla="*/ 2752822 w 7398491"/>
                  <a:gd name="connsiteY8-560" fmla="*/ 6041412 h 10380032"/>
                  <a:gd name="connsiteX9-561" fmla="*/ 2393257 w 7398491"/>
                  <a:gd name="connsiteY9-562" fmla="*/ 6609419 h 10380032"/>
                  <a:gd name="connsiteX10-563" fmla="*/ 2034977 w 7398491"/>
                  <a:gd name="connsiteY10-564" fmla="*/ 7101458 h 10380032"/>
                  <a:gd name="connsiteX11-565" fmla="*/ 1737281 w 7398491"/>
                  <a:gd name="connsiteY11-566" fmla="*/ 7972990 h 10380032"/>
                  <a:gd name="connsiteX12-567" fmla="*/ 1495512 w 7398491"/>
                  <a:gd name="connsiteY12-568" fmla="*/ 8652503 h 10380032"/>
                  <a:gd name="connsiteX13-569" fmla="*/ 1124650 w 7398491"/>
                  <a:gd name="connsiteY13-570" fmla="*/ 9171570 h 10380032"/>
                  <a:gd name="connsiteX14-571" fmla="*/ 424280 w 7398491"/>
                  <a:gd name="connsiteY14-572" fmla="*/ 9969929 h 10380032"/>
                  <a:gd name="connsiteX15-573" fmla="*/ 0 w 7398491"/>
                  <a:gd name="connsiteY15-574" fmla="*/ 10380032 h 10380032"/>
                  <a:gd name="connsiteX0-575" fmla="*/ 7398491 w 7398491"/>
                  <a:gd name="connsiteY0-576" fmla="*/ 0 h 10380032"/>
                  <a:gd name="connsiteX1-577" fmla="*/ 7084379 w 7398491"/>
                  <a:gd name="connsiteY1-578" fmla="*/ 1286284 h 10380032"/>
                  <a:gd name="connsiteX2-579" fmla="*/ 5033471 w 7398491"/>
                  <a:gd name="connsiteY2-580" fmla="*/ 2787901 h 10380032"/>
                  <a:gd name="connsiteX3-581" fmla="*/ 4722846 w 7398491"/>
                  <a:gd name="connsiteY3-582" fmla="*/ 3196750 h 10380032"/>
                  <a:gd name="connsiteX4-583" fmla="*/ 4157673 w 7398491"/>
                  <a:gd name="connsiteY4-584" fmla="*/ 3957240 h 10380032"/>
                  <a:gd name="connsiteX5-585" fmla="*/ 3869187 w 7398491"/>
                  <a:gd name="connsiteY5-586" fmla="*/ 4553094 h 10380032"/>
                  <a:gd name="connsiteX6-587" fmla="*/ 3466628 w 7398491"/>
                  <a:gd name="connsiteY6-588" fmla="*/ 5152095 h 10380032"/>
                  <a:gd name="connsiteX7-589" fmla="*/ 3158252 w 7398491"/>
                  <a:gd name="connsiteY7-590" fmla="*/ 5560712 h 10380032"/>
                  <a:gd name="connsiteX8-591" fmla="*/ 2752822 w 7398491"/>
                  <a:gd name="connsiteY8-592" fmla="*/ 6041412 h 10380032"/>
                  <a:gd name="connsiteX9-593" fmla="*/ 2393257 w 7398491"/>
                  <a:gd name="connsiteY9-594" fmla="*/ 6609419 h 10380032"/>
                  <a:gd name="connsiteX10-595" fmla="*/ 2034977 w 7398491"/>
                  <a:gd name="connsiteY10-596" fmla="*/ 7101458 h 10380032"/>
                  <a:gd name="connsiteX11-597" fmla="*/ 1737281 w 7398491"/>
                  <a:gd name="connsiteY11-598" fmla="*/ 7972990 h 10380032"/>
                  <a:gd name="connsiteX12-599" fmla="*/ 1495512 w 7398491"/>
                  <a:gd name="connsiteY12-600" fmla="*/ 8652503 h 10380032"/>
                  <a:gd name="connsiteX13-601" fmla="*/ 1124650 w 7398491"/>
                  <a:gd name="connsiteY13-602" fmla="*/ 9171570 h 10380032"/>
                  <a:gd name="connsiteX14-603" fmla="*/ 424280 w 7398491"/>
                  <a:gd name="connsiteY14-604" fmla="*/ 9969929 h 10380032"/>
                  <a:gd name="connsiteX15-605" fmla="*/ 0 w 7398491"/>
                  <a:gd name="connsiteY15-606" fmla="*/ 10380032 h 10380032"/>
                  <a:gd name="connsiteX0-607" fmla="*/ 7398491 w 7398491"/>
                  <a:gd name="connsiteY0-608" fmla="*/ 0 h 10380032"/>
                  <a:gd name="connsiteX1-609" fmla="*/ 7084379 w 7398491"/>
                  <a:gd name="connsiteY1-610" fmla="*/ 1286284 h 10380032"/>
                  <a:gd name="connsiteX2-611" fmla="*/ 5033471 w 7398491"/>
                  <a:gd name="connsiteY2-612" fmla="*/ 2787901 h 10380032"/>
                  <a:gd name="connsiteX3-613" fmla="*/ 4722846 w 7398491"/>
                  <a:gd name="connsiteY3-614" fmla="*/ 3196750 h 10380032"/>
                  <a:gd name="connsiteX4-615" fmla="*/ 4157673 w 7398491"/>
                  <a:gd name="connsiteY4-616" fmla="*/ 3957240 h 10380032"/>
                  <a:gd name="connsiteX5-617" fmla="*/ 3869187 w 7398491"/>
                  <a:gd name="connsiteY5-618" fmla="*/ 4553094 h 10380032"/>
                  <a:gd name="connsiteX6-619" fmla="*/ 3466628 w 7398491"/>
                  <a:gd name="connsiteY6-620" fmla="*/ 5152095 h 10380032"/>
                  <a:gd name="connsiteX7-621" fmla="*/ 3158252 w 7398491"/>
                  <a:gd name="connsiteY7-622" fmla="*/ 5560712 h 10380032"/>
                  <a:gd name="connsiteX8-623" fmla="*/ 2752822 w 7398491"/>
                  <a:gd name="connsiteY8-624" fmla="*/ 6041412 h 10380032"/>
                  <a:gd name="connsiteX9-625" fmla="*/ 2393257 w 7398491"/>
                  <a:gd name="connsiteY9-626" fmla="*/ 6609419 h 10380032"/>
                  <a:gd name="connsiteX10-627" fmla="*/ 2034977 w 7398491"/>
                  <a:gd name="connsiteY10-628" fmla="*/ 7101458 h 10380032"/>
                  <a:gd name="connsiteX11-629" fmla="*/ 1737281 w 7398491"/>
                  <a:gd name="connsiteY11-630" fmla="*/ 7972990 h 10380032"/>
                  <a:gd name="connsiteX12-631" fmla="*/ 1495512 w 7398491"/>
                  <a:gd name="connsiteY12-632" fmla="*/ 8652503 h 10380032"/>
                  <a:gd name="connsiteX13-633" fmla="*/ 1124650 w 7398491"/>
                  <a:gd name="connsiteY13-634" fmla="*/ 9171570 h 10380032"/>
                  <a:gd name="connsiteX14-635" fmla="*/ 424280 w 7398491"/>
                  <a:gd name="connsiteY14-636" fmla="*/ 9969929 h 10380032"/>
                  <a:gd name="connsiteX15-637" fmla="*/ 0 w 7398491"/>
                  <a:gd name="connsiteY15-638" fmla="*/ 10380032 h 10380032"/>
                  <a:gd name="connsiteX0-639" fmla="*/ 7398491 w 7398491"/>
                  <a:gd name="connsiteY0-640" fmla="*/ 0 h 10380032"/>
                  <a:gd name="connsiteX1-641" fmla="*/ 7084379 w 7398491"/>
                  <a:gd name="connsiteY1-642" fmla="*/ 1286284 h 10380032"/>
                  <a:gd name="connsiteX2-643" fmla="*/ 5033471 w 7398491"/>
                  <a:gd name="connsiteY2-644" fmla="*/ 2787901 h 10380032"/>
                  <a:gd name="connsiteX3-645" fmla="*/ 4722846 w 7398491"/>
                  <a:gd name="connsiteY3-646" fmla="*/ 3196750 h 10380032"/>
                  <a:gd name="connsiteX4-647" fmla="*/ 4157673 w 7398491"/>
                  <a:gd name="connsiteY4-648" fmla="*/ 3957240 h 10380032"/>
                  <a:gd name="connsiteX5-649" fmla="*/ 3869187 w 7398491"/>
                  <a:gd name="connsiteY5-650" fmla="*/ 4553094 h 10380032"/>
                  <a:gd name="connsiteX6-651" fmla="*/ 3466628 w 7398491"/>
                  <a:gd name="connsiteY6-652" fmla="*/ 5152095 h 10380032"/>
                  <a:gd name="connsiteX7-653" fmla="*/ 3158252 w 7398491"/>
                  <a:gd name="connsiteY7-654" fmla="*/ 5560712 h 10380032"/>
                  <a:gd name="connsiteX8-655" fmla="*/ 2752822 w 7398491"/>
                  <a:gd name="connsiteY8-656" fmla="*/ 6041412 h 10380032"/>
                  <a:gd name="connsiteX9-657" fmla="*/ 2393257 w 7398491"/>
                  <a:gd name="connsiteY9-658" fmla="*/ 6609419 h 10380032"/>
                  <a:gd name="connsiteX10-659" fmla="*/ 2034977 w 7398491"/>
                  <a:gd name="connsiteY10-660" fmla="*/ 7101458 h 10380032"/>
                  <a:gd name="connsiteX11-661" fmla="*/ 1737281 w 7398491"/>
                  <a:gd name="connsiteY11-662" fmla="*/ 7972990 h 10380032"/>
                  <a:gd name="connsiteX12-663" fmla="*/ 1495512 w 7398491"/>
                  <a:gd name="connsiteY12-664" fmla="*/ 8652503 h 10380032"/>
                  <a:gd name="connsiteX13-665" fmla="*/ 1124650 w 7398491"/>
                  <a:gd name="connsiteY13-666" fmla="*/ 9171570 h 10380032"/>
                  <a:gd name="connsiteX14-667" fmla="*/ 424280 w 7398491"/>
                  <a:gd name="connsiteY14-668" fmla="*/ 9969929 h 10380032"/>
                  <a:gd name="connsiteX15-669" fmla="*/ 0 w 7398491"/>
                  <a:gd name="connsiteY15-670" fmla="*/ 10380032 h 10380032"/>
                  <a:gd name="connsiteX0-671" fmla="*/ 7398491 w 7398491"/>
                  <a:gd name="connsiteY0-672" fmla="*/ 0 h 10380032"/>
                  <a:gd name="connsiteX1-673" fmla="*/ 6612913 w 7398491"/>
                  <a:gd name="connsiteY1-674" fmla="*/ 1836328 h 10380032"/>
                  <a:gd name="connsiteX2-675" fmla="*/ 5033471 w 7398491"/>
                  <a:gd name="connsiteY2-676" fmla="*/ 2787901 h 10380032"/>
                  <a:gd name="connsiteX3-677" fmla="*/ 4722846 w 7398491"/>
                  <a:gd name="connsiteY3-678" fmla="*/ 3196750 h 10380032"/>
                  <a:gd name="connsiteX4-679" fmla="*/ 4157673 w 7398491"/>
                  <a:gd name="connsiteY4-680" fmla="*/ 3957240 h 10380032"/>
                  <a:gd name="connsiteX5-681" fmla="*/ 3869187 w 7398491"/>
                  <a:gd name="connsiteY5-682" fmla="*/ 4553094 h 10380032"/>
                  <a:gd name="connsiteX6-683" fmla="*/ 3466628 w 7398491"/>
                  <a:gd name="connsiteY6-684" fmla="*/ 5152095 h 10380032"/>
                  <a:gd name="connsiteX7-685" fmla="*/ 3158252 w 7398491"/>
                  <a:gd name="connsiteY7-686" fmla="*/ 5560712 h 10380032"/>
                  <a:gd name="connsiteX8-687" fmla="*/ 2752822 w 7398491"/>
                  <a:gd name="connsiteY8-688" fmla="*/ 6041412 h 10380032"/>
                  <a:gd name="connsiteX9-689" fmla="*/ 2393257 w 7398491"/>
                  <a:gd name="connsiteY9-690" fmla="*/ 6609419 h 10380032"/>
                  <a:gd name="connsiteX10-691" fmla="*/ 2034977 w 7398491"/>
                  <a:gd name="connsiteY10-692" fmla="*/ 7101458 h 10380032"/>
                  <a:gd name="connsiteX11-693" fmla="*/ 1737281 w 7398491"/>
                  <a:gd name="connsiteY11-694" fmla="*/ 7972990 h 10380032"/>
                  <a:gd name="connsiteX12-695" fmla="*/ 1495512 w 7398491"/>
                  <a:gd name="connsiteY12-696" fmla="*/ 8652503 h 10380032"/>
                  <a:gd name="connsiteX13-697" fmla="*/ 1124650 w 7398491"/>
                  <a:gd name="connsiteY13-698" fmla="*/ 9171570 h 10380032"/>
                  <a:gd name="connsiteX14-699" fmla="*/ 424280 w 7398491"/>
                  <a:gd name="connsiteY14-700" fmla="*/ 9969929 h 10380032"/>
                  <a:gd name="connsiteX15-701" fmla="*/ 0 w 7398491"/>
                  <a:gd name="connsiteY15-702" fmla="*/ 10380032 h 10380032"/>
                  <a:gd name="connsiteX0-703" fmla="*/ 6612913 w 6612913"/>
                  <a:gd name="connsiteY0-704" fmla="*/ 0 h 8543704"/>
                  <a:gd name="connsiteX1-705" fmla="*/ 5033471 w 6612913"/>
                  <a:gd name="connsiteY1-706" fmla="*/ 951573 h 8543704"/>
                  <a:gd name="connsiteX2-707" fmla="*/ 4722846 w 6612913"/>
                  <a:gd name="connsiteY2-708" fmla="*/ 1360422 h 8543704"/>
                  <a:gd name="connsiteX3-709" fmla="*/ 4157673 w 6612913"/>
                  <a:gd name="connsiteY3-710" fmla="*/ 2120912 h 8543704"/>
                  <a:gd name="connsiteX4-711" fmla="*/ 3869187 w 6612913"/>
                  <a:gd name="connsiteY4-712" fmla="*/ 2716766 h 8543704"/>
                  <a:gd name="connsiteX5-713" fmla="*/ 3466628 w 6612913"/>
                  <a:gd name="connsiteY5-714" fmla="*/ 3315767 h 8543704"/>
                  <a:gd name="connsiteX6-715" fmla="*/ 3158252 w 6612913"/>
                  <a:gd name="connsiteY6-716" fmla="*/ 3724384 h 8543704"/>
                  <a:gd name="connsiteX7-717" fmla="*/ 2752822 w 6612913"/>
                  <a:gd name="connsiteY7-718" fmla="*/ 4205084 h 8543704"/>
                  <a:gd name="connsiteX8-719" fmla="*/ 2393257 w 6612913"/>
                  <a:gd name="connsiteY8-720" fmla="*/ 4773091 h 8543704"/>
                  <a:gd name="connsiteX9-721" fmla="*/ 2034977 w 6612913"/>
                  <a:gd name="connsiteY9-722" fmla="*/ 5265130 h 8543704"/>
                  <a:gd name="connsiteX10-723" fmla="*/ 1737281 w 6612913"/>
                  <a:gd name="connsiteY10-724" fmla="*/ 6136662 h 8543704"/>
                  <a:gd name="connsiteX11-725" fmla="*/ 1495512 w 6612913"/>
                  <a:gd name="connsiteY11-726" fmla="*/ 6816175 h 8543704"/>
                  <a:gd name="connsiteX12-727" fmla="*/ 1124650 w 6612913"/>
                  <a:gd name="connsiteY12-728" fmla="*/ 7335242 h 8543704"/>
                  <a:gd name="connsiteX13-729" fmla="*/ 424280 w 6612913"/>
                  <a:gd name="connsiteY13-730" fmla="*/ 8133601 h 8543704"/>
                  <a:gd name="connsiteX14-731" fmla="*/ 0 w 6612913"/>
                  <a:gd name="connsiteY14-732" fmla="*/ 8543704 h 8543704"/>
                  <a:gd name="connsiteX0-733" fmla="*/ 6612913 w 6612913"/>
                  <a:gd name="connsiteY0-734" fmla="*/ 0 h 8543704"/>
                  <a:gd name="connsiteX1-735" fmla="*/ 5033471 w 6612913"/>
                  <a:gd name="connsiteY1-736" fmla="*/ 951573 h 8543704"/>
                  <a:gd name="connsiteX2-737" fmla="*/ 4722846 w 6612913"/>
                  <a:gd name="connsiteY2-738" fmla="*/ 1360422 h 8543704"/>
                  <a:gd name="connsiteX3-739" fmla="*/ 4157673 w 6612913"/>
                  <a:gd name="connsiteY3-740" fmla="*/ 2120912 h 8543704"/>
                  <a:gd name="connsiteX4-741" fmla="*/ 3869187 w 6612913"/>
                  <a:gd name="connsiteY4-742" fmla="*/ 2716766 h 8543704"/>
                  <a:gd name="connsiteX5-743" fmla="*/ 3466628 w 6612913"/>
                  <a:gd name="connsiteY5-744" fmla="*/ 3315767 h 8543704"/>
                  <a:gd name="connsiteX6-745" fmla="*/ 3158252 w 6612913"/>
                  <a:gd name="connsiteY6-746" fmla="*/ 3724384 h 8543704"/>
                  <a:gd name="connsiteX7-747" fmla="*/ 2752822 w 6612913"/>
                  <a:gd name="connsiteY7-748" fmla="*/ 4205084 h 8543704"/>
                  <a:gd name="connsiteX8-749" fmla="*/ 2393257 w 6612913"/>
                  <a:gd name="connsiteY8-750" fmla="*/ 4773091 h 8543704"/>
                  <a:gd name="connsiteX9-751" fmla="*/ 2034977 w 6612913"/>
                  <a:gd name="connsiteY9-752" fmla="*/ 5265130 h 8543704"/>
                  <a:gd name="connsiteX10-753" fmla="*/ 1737281 w 6612913"/>
                  <a:gd name="connsiteY10-754" fmla="*/ 6136662 h 8543704"/>
                  <a:gd name="connsiteX11-755" fmla="*/ 1495512 w 6612913"/>
                  <a:gd name="connsiteY11-756" fmla="*/ 6816175 h 8543704"/>
                  <a:gd name="connsiteX12-757" fmla="*/ 1124650 w 6612913"/>
                  <a:gd name="connsiteY12-758" fmla="*/ 7335242 h 8543704"/>
                  <a:gd name="connsiteX13-759" fmla="*/ 424280 w 6612913"/>
                  <a:gd name="connsiteY13-760" fmla="*/ 8133601 h 8543704"/>
                  <a:gd name="connsiteX14-761" fmla="*/ 0 w 6612913"/>
                  <a:gd name="connsiteY14-762" fmla="*/ 8543704 h 8543704"/>
                  <a:gd name="connsiteX0-763" fmla="*/ 6612913 w 6612913"/>
                  <a:gd name="connsiteY0-764" fmla="*/ 0 h 8543704"/>
                  <a:gd name="connsiteX1-765" fmla="*/ 5033471 w 6612913"/>
                  <a:gd name="connsiteY1-766" fmla="*/ 951573 h 8543704"/>
                  <a:gd name="connsiteX2-767" fmla="*/ 4722846 w 6612913"/>
                  <a:gd name="connsiteY2-768" fmla="*/ 1360422 h 8543704"/>
                  <a:gd name="connsiteX3-769" fmla="*/ 4157673 w 6612913"/>
                  <a:gd name="connsiteY3-770" fmla="*/ 2120912 h 8543704"/>
                  <a:gd name="connsiteX4-771" fmla="*/ 3869187 w 6612913"/>
                  <a:gd name="connsiteY4-772" fmla="*/ 2716766 h 8543704"/>
                  <a:gd name="connsiteX5-773" fmla="*/ 3466628 w 6612913"/>
                  <a:gd name="connsiteY5-774" fmla="*/ 3315767 h 8543704"/>
                  <a:gd name="connsiteX6-775" fmla="*/ 3158252 w 6612913"/>
                  <a:gd name="connsiteY6-776" fmla="*/ 3724384 h 8543704"/>
                  <a:gd name="connsiteX7-777" fmla="*/ 2752822 w 6612913"/>
                  <a:gd name="connsiteY7-778" fmla="*/ 4205084 h 8543704"/>
                  <a:gd name="connsiteX8-779" fmla="*/ 2393257 w 6612913"/>
                  <a:gd name="connsiteY8-780" fmla="*/ 4773091 h 8543704"/>
                  <a:gd name="connsiteX9-781" fmla="*/ 2034977 w 6612913"/>
                  <a:gd name="connsiteY9-782" fmla="*/ 5265130 h 8543704"/>
                  <a:gd name="connsiteX10-783" fmla="*/ 1737281 w 6612913"/>
                  <a:gd name="connsiteY10-784" fmla="*/ 6136662 h 8543704"/>
                  <a:gd name="connsiteX11-785" fmla="*/ 1495512 w 6612913"/>
                  <a:gd name="connsiteY11-786" fmla="*/ 6816175 h 8543704"/>
                  <a:gd name="connsiteX12-787" fmla="*/ 1124650 w 6612913"/>
                  <a:gd name="connsiteY12-788" fmla="*/ 7335242 h 8543704"/>
                  <a:gd name="connsiteX13-789" fmla="*/ 424280 w 6612913"/>
                  <a:gd name="connsiteY13-790" fmla="*/ 8133601 h 8543704"/>
                  <a:gd name="connsiteX14-791" fmla="*/ 0 w 6612913"/>
                  <a:gd name="connsiteY14-792" fmla="*/ 8543704 h 8543704"/>
                  <a:gd name="connsiteX0-793" fmla="*/ 6612913 w 6612913"/>
                  <a:gd name="connsiteY0-794" fmla="*/ 0 h 8543704"/>
                  <a:gd name="connsiteX1-795" fmla="*/ 5033471 w 6612913"/>
                  <a:gd name="connsiteY1-796" fmla="*/ 951573 h 8543704"/>
                  <a:gd name="connsiteX2-797" fmla="*/ 4722846 w 6612913"/>
                  <a:gd name="connsiteY2-798" fmla="*/ 1360422 h 8543704"/>
                  <a:gd name="connsiteX3-799" fmla="*/ 4157673 w 6612913"/>
                  <a:gd name="connsiteY3-800" fmla="*/ 2120912 h 8543704"/>
                  <a:gd name="connsiteX4-801" fmla="*/ 3869187 w 6612913"/>
                  <a:gd name="connsiteY4-802" fmla="*/ 2716766 h 8543704"/>
                  <a:gd name="connsiteX5-803" fmla="*/ 3466628 w 6612913"/>
                  <a:gd name="connsiteY5-804" fmla="*/ 3315767 h 8543704"/>
                  <a:gd name="connsiteX6-805" fmla="*/ 3158252 w 6612913"/>
                  <a:gd name="connsiteY6-806" fmla="*/ 3724384 h 8543704"/>
                  <a:gd name="connsiteX7-807" fmla="*/ 2752822 w 6612913"/>
                  <a:gd name="connsiteY7-808" fmla="*/ 4205084 h 8543704"/>
                  <a:gd name="connsiteX8-809" fmla="*/ 2393257 w 6612913"/>
                  <a:gd name="connsiteY8-810" fmla="*/ 4773091 h 8543704"/>
                  <a:gd name="connsiteX9-811" fmla="*/ 2034977 w 6612913"/>
                  <a:gd name="connsiteY9-812" fmla="*/ 5265130 h 8543704"/>
                  <a:gd name="connsiteX10-813" fmla="*/ 1737281 w 6612913"/>
                  <a:gd name="connsiteY10-814" fmla="*/ 6136662 h 8543704"/>
                  <a:gd name="connsiteX11-815" fmla="*/ 1495512 w 6612913"/>
                  <a:gd name="connsiteY11-816" fmla="*/ 6816175 h 8543704"/>
                  <a:gd name="connsiteX12-817" fmla="*/ 1124650 w 6612913"/>
                  <a:gd name="connsiteY12-818" fmla="*/ 7335242 h 8543704"/>
                  <a:gd name="connsiteX13-819" fmla="*/ 424280 w 6612913"/>
                  <a:gd name="connsiteY13-820" fmla="*/ 8133601 h 8543704"/>
                  <a:gd name="connsiteX14-821" fmla="*/ 0 w 6612913"/>
                  <a:gd name="connsiteY14-822" fmla="*/ 8543704 h 8543704"/>
                  <a:gd name="connsiteX0-823" fmla="*/ 6612913 w 6612913"/>
                  <a:gd name="connsiteY0-824" fmla="*/ 0 h 8543704"/>
                  <a:gd name="connsiteX1-825" fmla="*/ 5033471 w 6612913"/>
                  <a:gd name="connsiteY1-826" fmla="*/ 951573 h 8543704"/>
                  <a:gd name="connsiteX2-827" fmla="*/ 4722846 w 6612913"/>
                  <a:gd name="connsiteY2-828" fmla="*/ 1360422 h 8543704"/>
                  <a:gd name="connsiteX3-829" fmla="*/ 4157673 w 6612913"/>
                  <a:gd name="connsiteY3-830" fmla="*/ 2120912 h 8543704"/>
                  <a:gd name="connsiteX4-831" fmla="*/ 3869187 w 6612913"/>
                  <a:gd name="connsiteY4-832" fmla="*/ 2716766 h 8543704"/>
                  <a:gd name="connsiteX5-833" fmla="*/ 3466628 w 6612913"/>
                  <a:gd name="connsiteY5-834" fmla="*/ 3315767 h 8543704"/>
                  <a:gd name="connsiteX6-835" fmla="*/ 3158252 w 6612913"/>
                  <a:gd name="connsiteY6-836" fmla="*/ 3724384 h 8543704"/>
                  <a:gd name="connsiteX7-837" fmla="*/ 2752822 w 6612913"/>
                  <a:gd name="connsiteY7-838" fmla="*/ 4205084 h 8543704"/>
                  <a:gd name="connsiteX8-839" fmla="*/ 2393257 w 6612913"/>
                  <a:gd name="connsiteY8-840" fmla="*/ 4773091 h 8543704"/>
                  <a:gd name="connsiteX9-841" fmla="*/ 2034977 w 6612913"/>
                  <a:gd name="connsiteY9-842" fmla="*/ 5265130 h 8543704"/>
                  <a:gd name="connsiteX10-843" fmla="*/ 1737281 w 6612913"/>
                  <a:gd name="connsiteY10-844" fmla="*/ 6136662 h 8543704"/>
                  <a:gd name="connsiteX11-845" fmla="*/ 1495512 w 6612913"/>
                  <a:gd name="connsiteY11-846" fmla="*/ 6816175 h 8543704"/>
                  <a:gd name="connsiteX12-847" fmla="*/ 1124650 w 6612913"/>
                  <a:gd name="connsiteY12-848" fmla="*/ 7335242 h 8543704"/>
                  <a:gd name="connsiteX13-849" fmla="*/ 424280 w 6612913"/>
                  <a:gd name="connsiteY13-850" fmla="*/ 8133601 h 8543704"/>
                  <a:gd name="connsiteX14-851" fmla="*/ 0 w 6612913"/>
                  <a:gd name="connsiteY14-852" fmla="*/ 8543704 h 8543704"/>
                  <a:gd name="connsiteX0-853" fmla="*/ 6612913 w 6612913"/>
                  <a:gd name="connsiteY0-854" fmla="*/ 0 h 8543704"/>
                  <a:gd name="connsiteX1-855" fmla="*/ 5033471 w 6612913"/>
                  <a:gd name="connsiteY1-856" fmla="*/ 951573 h 8543704"/>
                  <a:gd name="connsiteX2-857" fmla="*/ 4722846 w 6612913"/>
                  <a:gd name="connsiteY2-858" fmla="*/ 1360422 h 8543704"/>
                  <a:gd name="connsiteX3-859" fmla="*/ 4157673 w 6612913"/>
                  <a:gd name="connsiteY3-860" fmla="*/ 2120912 h 8543704"/>
                  <a:gd name="connsiteX4-861" fmla="*/ 3869187 w 6612913"/>
                  <a:gd name="connsiteY4-862" fmla="*/ 2716766 h 8543704"/>
                  <a:gd name="connsiteX5-863" fmla="*/ 3466628 w 6612913"/>
                  <a:gd name="connsiteY5-864" fmla="*/ 3315767 h 8543704"/>
                  <a:gd name="connsiteX6-865" fmla="*/ 3158252 w 6612913"/>
                  <a:gd name="connsiteY6-866" fmla="*/ 3724384 h 8543704"/>
                  <a:gd name="connsiteX7-867" fmla="*/ 2752822 w 6612913"/>
                  <a:gd name="connsiteY7-868" fmla="*/ 4205084 h 8543704"/>
                  <a:gd name="connsiteX8-869" fmla="*/ 2393257 w 6612913"/>
                  <a:gd name="connsiteY8-870" fmla="*/ 4773091 h 8543704"/>
                  <a:gd name="connsiteX9-871" fmla="*/ 2034977 w 6612913"/>
                  <a:gd name="connsiteY9-872" fmla="*/ 5265130 h 8543704"/>
                  <a:gd name="connsiteX10-873" fmla="*/ 1737281 w 6612913"/>
                  <a:gd name="connsiteY10-874" fmla="*/ 6136662 h 8543704"/>
                  <a:gd name="connsiteX11-875" fmla="*/ 1495512 w 6612913"/>
                  <a:gd name="connsiteY11-876" fmla="*/ 6816175 h 8543704"/>
                  <a:gd name="connsiteX12-877" fmla="*/ 1124650 w 6612913"/>
                  <a:gd name="connsiteY12-878" fmla="*/ 7335242 h 8543704"/>
                  <a:gd name="connsiteX13-879" fmla="*/ 424280 w 6612913"/>
                  <a:gd name="connsiteY13-880" fmla="*/ 8133601 h 8543704"/>
                  <a:gd name="connsiteX14-881" fmla="*/ 0 w 6612913"/>
                  <a:gd name="connsiteY14-882" fmla="*/ 8543704 h 8543704"/>
                  <a:gd name="connsiteX0-883" fmla="*/ 6612913 w 6612913"/>
                  <a:gd name="connsiteY0-884" fmla="*/ 0 h 8543704"/>
                  <a:gd name="connsiteX1-885" fmla="*/ 5033471 w 6612913"/>
                  <a:gd name="connsiteY1-886" fmla="*/ 951573 h 8543704"/>
                  <a:gd name="connsiteX2-887" fmla="*/ 4722846 w 6612913"/>
                  <a:gd name="connsiteY2-888" fmla="*/ 1360422 h 8543704"/>
                  <a:gd name="connsiteX3-889" fmla="*/ 4157673 w 6612913"/>
                  <a:gd name="connsiteY3-890" fmla="*/ 2120912 h 8543704"/>
                  <a:gd name="connsiteX4-891" fmla="*/ 3869187 w 6612913"/>
                  <a:gd name="connsiteY4-892" fmla="*/ 2716766 h 8543704"/>
                  <a:gd name="connsiteX5-893" fmla="*/ 3466628 w 6612913"/>
                  <a:gd name="connsiteY5-894" fmla="*/ 3315767 h 8543704"/>
                  <a:gd name="connsiteX6-895" fmla="*/ 3158252 w 6612913"/>
                  <a:gd name="connsiteY6-896" fmla="*/ 3724384 h 8543704"/>
                  <a:gd name="connsiteX7-897" fmla="*/ 2752822 w 6612913"/>
                  <a:gd name="connsiteY7-898" fmla="*/ 4205084 h 8543704"/>
                  <a:gd name="connsiteX8-899" fmla="*/ 2393257 w 6612913"/>
                  <a:gd name="connsiteY8-900" fmla="*/ 4773091 h 8543704"/>
                  <a:gd name="connsiteX9-901" fmla="*/ 2034977 w 6612913"/>
                  <a:gd name="connsiteY9-902" fmla="*/ 5265130 h 8543704"/>
                  <a:gd name="connsiteX10-903" fmla="*/ 1737281 w 6612913"/>
                  <a:gd name="connsiteY10-904" fmla="*/ 6136662 h 8543704"/>
                  <a:gd name="connsiteX11-905" fmla="*/ 1495512 w 6612913"/>
                  <a:gd name="connsiteY11-906" fmla="*/ 6816175 h 8543704"/>
                  <a:gd name="connsiteX12-907" fmla="*/ 1124650 w 6612913"/>
                  <a:gd name="connsiteY12-908" fmla="*/ 7335242 h 8543704"/>
                  <a:gd name="connsiteX13-909" fmla="*/ 424280 w 6612913"/>
                  <a:gd name="connsiteY13-910" fmla="*/ 8133601 h 8543704"/>
                  <a:gd name="connsiteX14-911" fmla="*/ 0 w 6612913"/>
                  <a:gd name="connsiteY14-912" fmla="*/ 8543704 h 8543704"/>
                  <a:gd name="connsiteX0-913" fmla="*/ 6132477 w 6132477"/>
                  <a:gd name="connsiteY0-914" fmla="*/ 0 h 8176312"/>
                  <a:gd name="connsiteX1-915" fmla="*/ 5033471 w 6132477"/>
                  <a:gd name="connsiteY1-916" fmla="*/ 584181 h 8176312"/>
                  <a:gd name="connsiteX2-917" fmla="*/ 4722846 w 6132477"/>
                  <a:gd name="connsiteY2-918" fmla="*/ 993030 h 8176312"/>
                  <a:gd name="connsiteX3-919" fmla="*/ 4157673 w 6132477"/>
                  <a:gd name="connsiteY3-920" fmla="*/ 1753520 h 8176312"/>
                  <a:gd name="connsiteX4-921" fmla="*/ 3869187 w 6132477"/>
                  <a:gd name="connsiteY4-922" fmla="*/ 2349374 h 8176312"/>
                  <a:gd name="connsiteX5-923" fmla="*/ 3466628 w 6132477"/>
                  <a:gd name="connsiteY5-924" fmla="*/ 2948375 h 8176312"/>
                  <a:gd name="connsiteX6-925" fmla="*/ 3158252 w 6132477"/>
                  <a:gd name="connsiteY6-926" fmla="*/ 3356992 h 8176312"/>
                  <a:gd name="connsiteX7-927" fmla="*/ 2752822 w 6132477"/>
                  <a:gd name="connsiteY7-928" fmla="*/ 3837692 h 8176312"/>
                  <a:gd name="connsiteX8-929" fmla="*/ 2393257 w 6132477"/>
                  <a:gd name="connsiteY8-930" fmla="*/ 4405699 h 8176312"/>
                  <a:gd name="connsiteX9-931" fmla="*/ 2034977 w 6132477"/>
                  <a:gd name="connsiteY9-932" fmla="*/ 4897738 h 8176312"/>
                  <a:gd name="connsiteX10-933" fmla="*/ 1737281 w 6132477"/>
                  <a:gd name="connsiteY10-934" fmla="*/ 5769270 h 8176312"/>
                  <a:gd name="connsiteX11-935" fmla="*/ 1495512 w 6132477"/>
                  <a:gd name="connsiteY11-936" fmla="*/ 6448783 h 8176312"/>
                  <a:gd name="connsiteX12-937" fmla="*/ 1124650 w 6132477"/>
                  <a:gd name="connsiteY12-938" fmla="*/ 6967850 h 8176312"/>
                  <a:gd name="connsiteX13-939" fmla="*/ 424280 w 6132477"/>
                  <a:gd name="connsiteY13-940" fmla="*/ 7766209 h 8176312"/>
                  <a:gd name="connsiteX14-941" fmla="*/ 0 w 6132477"/>
                  <a:gd name="connsiteY14-942" fmla="*/ 8176312 h 8176312"/>
                  <a:gd name="connsiteX0-943" fmla="*/ 6132477 w 6132477"/>
                  <a:gd name="connsiteY0-944" fmla="*/ 0 h 8176312"/>
                  <a:gd name="connsiteX1-945" fmla="*/ 5033471 w 6132477"/>
                  <a:gd name="connsiteY1-946" fmla="*/ 584181 h 8176312"/>
                  <a:gd name="connsiteX2-947" fmla="*/ 4722846 w 6132477"/>
                  <a:gd name="connsiteY2-948" fmla="*/ 993030 h 8176312"/>
                  <a:gd name="connsiteX3-949" fmla="*/ 4157673 w 6132477"/>
                  <a:gd name="connsiteY3-950" fmla="*/ 1753520 h 8176312"/>
                  <a:gd name="connsiteX4-951" fmla="*/ 3869187 w 6132477"/>
                  <a:gd name="connsiteY4-952" fmla="*/ 2349374 h 8176312"/>
                  <a:gd name="connsiteX5-953" fmla="*/ 3466628 w 6132477"/>
                  <a:gd name="connsiteY5-954" fmla="*/ 2948375 h 8176312"/>
                  <a:gd name="connsiteX6-955" fmla="*/ 3158252 w 6132477"/>
                  <a:gd name="connsiteY6-956" fmla="*/ 3356992 h 8176312"/>
                  <a:gd name="connsiteX7-957" fmla="*/ 2752822 w 6132477"/>
                  <a:gd name="connsiteY7-958" fmla="*/ 3837692 h 8176312"/>
                  <a:gd name="connsiteX8-959" fmla="*/ 2393257 w 6132477"/>
                  <a:gd name="connsiteY8-960" fmla="*/ 4405699 h 8176312"/>
                  <a:gd name="connsiteX9-961" fmla="*/ 2034977 w 6132477"/>
                  <a:gd name="connsiteY9-962" fmla="*/ 4897738 h 8176312"/>
                  <a:gd name="connsiteX10-963" fmla="*/ 1737281 w 6132477"/>
                  <a:gd name="connsiteY10-964" fmla="*/ 5769270 h 8176312"/>
                  <a:gd name="connsiteX11-965" fmla="*/ 1495512 w 6132477"/>
                  <a:gd name="connsiteY11-966" fmla="*/ 6448783 h 8176312"/>
                  <a:gd name="connsiteX12-967" fmla="*/ 1124650 w 6132477"/>
                  <a:gd name="connsiteY12-968" fmla="*/ 6967850 h 8176312"/>
                  <a:gd name="connsiteX13-969" fmla="*/ 424280 w 6132477"/>
                  <a:gd name="connsiteY13-970" fmla="*/ 7766209 h 8176312"/>
                  <a:gd name="connsiteX14-971" fmla="*/ 0 w 6132477"/>
                  <a:gd name="connsiteY14-972" fmla="*/ 8176312 h 8176312"/>
                  <a:gd name="connsiteX0-973" fmla="*/ 6132477 w 6132477"/>
                  <a:gd name="connsiteY0-974" fmla="*/ 0 h 8176312"/>
                  <a:gd name="connsiteX1-975" fmla="*/ 5033471 w 6132477"/>
                  <a:gd name="connsiteY1-976" fmla="*/ 584181 h 8176312"/>
                  <a:gd name="connsiteX2-977" fmla="*/ 4722846 w 6132477"/>
                  <a:gd name="connsiteY2-978" fmla="*/ 993030 h 8176312"/>
                  <a:gd name="connsiteX3-979" fmla="*/ 4157673 w 6132477"/>
                  <a:gd name="connsiteY3-980" fmla="*/ 1753520 h 8176312"/>
                  <a:gd name="connsiteX4-981" fmla="*/ 3869187 w 6132477"/>
                  <a:gd name="connsiteY4-982" fmla="*/ 2349374 h 8176312"/>
                  <a:gd name="connsiteX5-983" fmla="*/ 3466628 w 6132477"/>
                  <a:gd name="connsiteY5-984" fmla="*/ 2948375 h 8176312"/>
                  <a:gd name="connsiteX6-985" fmla="*/ 3158252 w 6132477"/>
                  <a:gd name="connsiteY6-986" fmla="*/ 3356992 h 8176312"/>
                  <a:gd name="connsiteX7-987" fmla="*/ 2752822 w 6132477"/>
                  <a:gd name="connsiteY7-988" fmla="*/ 3837692 h 8176312"/>
                  <a:gd name="connsiteX8-989" fmla="*/ 2393257 w 6132477"/>
                  <a:gd name="connsiteY8-990" fmla="*/ 4405699 h 8176312"/>
                  <a:gd name="connsiteX9-991" fmla="*/ 2034977 w 6132477"/>
                  <a:gd name="connsiteY9-992" fmla="*/ 4897738 h 8176312"/>
                  <a:gd name="connsiteX10-993" fmla="*/ 1737281 w 6132477"/>
                  <a:gd name="connsiteY10-994" fmla="*/ 5769270 h 8176312"/>
                  <a:gd name="connsiteX11-995" fmla="*/ 1495512 w 6132477"/>
                  <a:gd name="connsiteY11-996" fmla="*/ 6448783 h 8176312"/>
                  <a:gd name="connsiteX12-997" fmla="*/ 1124650 w 6132477"/>
                  <a:gd name="connsiteY12-998" fmla="*/ 6967850 h 8176312"/>
                  <a:gd name="connsiteX13-999" fmla="*/ 424280 w 6132477"/>
                  <a:gd name="connsiteY13-1000" fmla="*/ 7766209 h 8176312"/>
                  <a:gd name="connsiteX14-1001" fmla="*/ 0 w 6132477"/>
                  <a:gd name="connsiteY14-1002" fmla="*/ 8176312 h 8176312"/>
                  <a:gd name="connsiteX0-1-1" fmla="*/ 8092265 w 8092265"/>
                  <a:gd name="connsiteY0-2-2" fmla="*/ 0 h 11848335"/>
                  <a:gd name="connsiteX1-3-3" fmla="*/ 5033471 w 8092265"/>
                  <a:gd name="connsiteY1-4-4" fmla="*/ 4256204 h 11848335"/>
                  <a:gd name="connsiteX2-5-5" fmla="*/ 4722846 w 8092265"/>
                  <a:gd name="connsiteY2-6-6" fmla="*/ 4665053 h 11848335"/>
                  <a:gd name="connsiteX3-7-7" fmla="*/ 4157673 w 8092265"/>
                  <a:gd name="connsiteY3-8-8" fmla="*/ 5425543 h 11848335"/>
                  <a:gd name="connsiteX4-9-9" fmla="*/ 3869187 w 8092265"/>
                  <a:gd name="connsiteY4-10-10" fmla="*/ 6021397 h 11848335"/>
                  <a:gd name="connsiteX5-11-11" fmla="*/ 3466628 w 8092265"/>
                  <a:gd name="connsiteY5-12-12" fmla="*/ 6620398 h 11848335"/>
                  <a:gd name="connsiteX6-13-13" fmla="*/ 3158252 w 8092265"/>
                  <a:gd name="connsiteY6-14-14" fmla="*/ 7029015 h 11848335"/>
                  <a:gd name="connsiteX7-15-15" fmla="*/ 2752822 w 8092265"/>
                  <a:gd name="connsiteY7-16-16" fmla="*/ 7509715 h 11848335"/>
                  <a:gd name="connsiteX8-17-17" fmla="*/ 2393257 w 8092265"/>
                  <a:gd name="connsiteY8-18-18" fmla="*/ 8077722 h 11848335"/>
                  <a:gd name="connsiteX9-19-19" fmla="*/ 2034977 w 8092265"/>
                  <a:gd name="connsiteY9-20-20" fmla="*/ 8569761 h 11848335"/>
                  <a:gd name="connsiteX10-21-21" fmla="*/ 1737281 w 8092265"/>
                  <a:gd name="connsiteY10-22-22" fmla="*/ 9441293 h 11848335"/>
                  <a:gd name="connsiteX11-23-23" fmla="*/ 1495512 w 8092265"/>
                  <a:gd name="connsiteY11-24-24" fmla="*/ 10120806 h 11848335"/>
                  <a:gd name="connsiteX12-25-25" fmla="*/ 1124650 w 8092265"/>
                  <a:gd name="connsiteY12-26-26" fmla="*/ 10639873 h 11848335"/>
                  <a:gd name="connsiteX13-27-27" fmla="*/ 424280 w 8092265"/>
                  <a:gd name="connsiteY13-28-28" fmla="*/ 11438232 h 11848335"/>
                  <a:gd name="connsiteX14-29-29" fmla="*/ 0 w 8092265"/>
                  <a:gd name="connsiteY14-30-30" fmla="*/ 11848335 h 11848335"/>
                  <a:gd name="connsiteX0-31" fmla="*/ 8071636 w 8071636"/>
                  <a:gd name="connsiteY0-32" fmla="*/ 0 h 11621412"/>
                  <a:gd name="connsiteX1-33" fmla="*/ 5033471 w 8071636"/>
                  <a:gd name="connsiteY1-34" fmla="*/ 4029281 h 11621412"/>
                  <a:gd name="connsiteX2-35" fmla="*/ 4722846 w 8071636"/>
                  <a:gd name="connsiteY2-36" fmla="*/ 4438130 h 11621412"/>
                  <a:gd name="connsiteX3-37" fmla="*/ 4157673 w 8071636"/>
                  <a:gd name="connsiteY3-38" fmla="*/ 5198620 h 11621412"/>
                  <a:gd name="connsiteX4-39" fmla="*/ 3869187 w 8071636"/>
                  <a:gd name="connsiteY4-40" fmla="*/ 5794474 h 11621412"/>
                  <a:gd name="connsiteX5-41" fmla="*/ 3466628 w 8071636"/>
                  <a:gd name="connsiteY5-42" fmla="*/ 6393475 h 11621412"/>
                  <a:gd name="connsiteX6-43" fmla="*/ 3158252 w 8071636"/>
                  <a:gd name="connsiteY6-44" fmla="*/ 6802092 h 11621412"/>
                  <a:gd name="connsiteX7-45" fmla="*/ 2752822 w 8071636"/>
                  <a:gd name="connsiteY7-46" fmla="*/ 7282792 h 11621412"/>
                  <a:gd name="connsiteX8-47" fmla="*/ 2393257 w 8071636"/>
                  <a:gd name="connsiteY8-48" fmla="*/ 7850799 h 11621412"/>
                  <a:gd name="connsiteX9-49" fmla="*/ 2034977 w 8071636"/>
                  <a:gd name="connsiteY9-50" fmla="*/ 8342838 h 11621412"/>
                  <a:gd name="connsiteX10-51" fmla="*/ 1737281 w 8071636"/>
                  <a:gd name="connsiteY10-52" fmla="*/ 9214370 h 11621412"/>
                  <a:gd name="connsiteX11-53" fmla="*/ 1495512 w 8071636"/>
                  <a:gd name="connsiteY11-54" fmla="*/ 9893883 h 11621412"/>
                  <a:gd name="connsiteX12-55" fmla="*/ 1124650 w 8071636"/>
                  <a:gd name="connsiteY12-56" fmla="*/ 10412950 h 11621412"/>
                  <a:gd name="connsiteX13-57" fmla="*/ 424280 w 8071636"/>
                  <a:gd name="connsiteY13-58" fmla="*/ 11211309 h 11621412"/>
                  <a:gd name="connsiteX14-59" fmla="*/ 0 w 8071636"/>
                  <a:gd name="connsiteY14-60" fmla="*/ 11621412 h 11621412"/>
                  <a:gd name="connsiteX0-61" fmla="*/ 8071636 w 8071636"/>
                  <a:gd name="connsiteY0-62" fmla="*/ 0 h 11621412"/>
                  <a:gd name="connsiteX1-63" fmla="*/ 7327764 w 8071636"/>
                  <a:gd name="connsiteY1-64" fmla="*/ 906006 h 11621412"/>
                  <a:gd name="connsiteX2-65" fmla="*/ 5033471 w 8071636"/>
                  <a:gd name="connsiteY2-66" fmla="*/ 4029281 h 11621412"/>
                  <a:gd name="connsiteX3-67" fmla="*/ 4722846 w 8071636"/>
                  <a:gd name="connsiteY3-68" fmla="*/ 4438130 h 11621412"/>
                  <a:gd name="connsiteX4-69" fmla="*/ 4157673 w 8071636"/>
                  <a:gd name="connsiteY4-70" fmla="*/ 5198620 h 11621412"/>
                  <a:gd name="connsiteX5-71" fmla="*/ 3869187 w 8071636"/>
                  <a:gd name="connsiteY5-72" fmla="*/ 5794474 h 11621412"/>
                  <a:gd name="connsiteX6-73" fmla="*/ 3466628 w 8071636"/>
                  <a:gd name="connsiteY6-74" fmla="*/ 6393475 h 11621412"/>
                  <a:gd name="connsiteX7-75" fmla="*/ 3158252 w 8071636"/>
                  <a:gd name="connsiteY7-76" fmla="*/ 6802092 h 11621412"/>
                  <a:gd name="connsiteX8-77" fmla="*/ 2752822 w 8071636"/>
                  <a:gd name="connsiteY8-78" fmla="*/ 7282792 h 11621412"/>
                  <a:gd name="connsiteX9-79" fmla="*/ 2393257 w 8071636"/>
                  <a:gd name="connsiteY9-80" fmla="*/ 7850799 h 11621412"/>
                  <a:gd name="connsiteX10-81" fmla="*/ 2034977 w 8071636"/>
                  <a:gd name="connsiteY10-82" fmla="*/ 8342838 h 11621412"/>
                  <a:gd name="connsiteX11-83" fmla="*/ 1737281 w 8071636"/>
                  <a:gd name="connsiteY11-84" fmla="*/ 9214370 h 11621412"/>
                  <a:gd name="connsiteX12-85" fmla="*/ 1495512 w 8071636"/>
                  <a:gd name="connsiteY12-86" fmla="*/ 9893883 h 11621412"/>
                  <a:gd name="connsiteX13-87" fmla="*/ 1124650 w 8071636"/>
                  <a:gd name="connsiteY13-88" fmla="*/ 10412950 h 11621412"/>
                  <a:gd name="connsiteX14-89" fmla="*/ 424280 w 8071636"/>
                  <a:gd name="connsiteY14-90" fmla="*/ 11211309 h 11621412"/>
                  <a:gd name="connsiteX15-91" fmla="*/ 0 w 8071636"/>
                  <a:gd name="connsiteY15-92" fmla="*/ 11621412 h 11621412"/>
                  <a:gd name="connsiteX0-93" fmla="*/ 8071636 w 8071636"/>
                  <a:gd name="connsiteY0-94" fmla="*/ 0 h 11621412"/>
                  <a:gd name="connsiteX1-95" fmla="*/ 7245247 w 8071636"/>
                  <a:gd name="connsiteY1-96" fmla="*/ 2288172 h 11621412"/>
                  <a:gd name="connsiteX2-97" fmla="*/ 5033471 w 8071636"/>
                  <a:gd name="connsiteY2-98" fmla="*/ 4029281 h 11621412"/>
                  <a:gd name="connsiteX3-99" fmla="*/ 4722846 w 8071636"/>
                  <a:gd name="connsiteY3-100" fmla="*/ 4438130 h 11621412"/>
                  <a:gd name="connsiteX4-101" fmla="*/ 4157673 w 8071636"/>
                  <a:gd name="connsiteY4-102" fmla="*/ 5198620 h 11621412"/>
                  <a:gd name="connsiteX5-103" fmla="*/ 3869187 w 8071636"/>
                  <a:gd name="connsiteY5-104" fmla="*/ 5794474 h 11621412"/>
                  <a:gd name="connsiteX6-105" fmla="*/ 3466628 w 8071636"/>
                  <a:gd name="connsiteY6-106" fmla="*/ 6393475 h 11621412"/>
                  <a:gd name="connsiteX7-107" fmla="*/ 3158252 w 8071636"/>
                  <a:gd name="connsiteY7-108" fmla="*/ 6802092 h 11621412"/>
                  <a:gd name="connsiteX8-109" fmla="*/ 2752822 w 8071636"/>
                  <a:gd name="connsiteY8-110" fmla="*/ 7282792 h 11621412"/>
                  <a:gd name="connsiteX9-111" fmla="*/ 2393257 w 8071636"/>
                  <a:gd name="connsiteY9-112" fmla="*/ 7850799 h 11621412"/>
                  <a:gd name="connsiteX10-113" fmla="*/ 2034977 w 8071636"/>
                  <a:gd name="connsiteY10-114" fmla="*/ 8342838 h 11621412"/>
                  <a:gd name="connsiteX11-115" fmla="*/ 1737281 w 8071636"/>
                  <a:gd name="connsiteY11-116" fmla="*/ 9214370 h 11621412"/>
                  <a:gd name="connsiteX12-117" fmla="*/ 1495512 w 8071636"/>
                  <a:gd name="connsiteY12-118" fmla="*/ 9893883 h 11621412"/>
                  <a:gd name="connsiteX13-119" fmla="*/ 1124650 w 8071636"/>
                  <a:gd name="connsiteY13-120" fmla="*/ 10412950 h 11621412"/>
                  <a:gd name="connsiteX14-121" fmla="*/ 424280 w 8071636"/>
                  <a:gd name="connsiteY14-122" fmla="*/ 11211309 h 11621412"/>
                  <a:gd name="connsiteX15-123" fmla="*/ 0 w 8071636"/>
                  <a:gd name="connsiteY15-124" fmla="*/ 11621412 h 11621412"/>
                  <a:gd name="connsiteX0-125" fmla="*/ 8005622 w 8005622"/>
                  <a:gd name="connsiteY0-126" fmla="*/ 0 h 11703929"/>
                  <a:gd name="connsiteX1-127" fmla="*/ 7245247 w 8005622"/>
                  <a:gd name="connsiteY1-128" fmla="*/ 2370689 h 11703929"/>
                  <a:gd name="connsiteX2-129" fmla="*/ 5033471 w 8005622"/>
                  <a:gd name="connsiteY2-130" fmla="*/ 4111798 h 11703929"/>
                  <a:gd name="connsiteX3-131" fmla="*/ 4722846 w 8005622"/>
                  <a:gd name="connsiteY3-132" fmla="*/ 4520647 h 11703929"/>
                  <a:gd name="connsiteX4-133" fmla="*/ 4157673 w 8005622"/>
                  <a:gd name="connsiteY4-134" fmla="*/ 5281137 h 11703929"/>
                  <a:gd name="connsiteX5-135" fmla="*/ 3869187 w 8005622"/>
                  <a:gd name="connsiteY5-136" fmla="*/ 5876991 h 11703929"/>
                  <a:gd name="connsiteX6-137" fmla="*/ 3466628 w 8005622"/>
                  <a:gd name="connsiteY6-138" fmla="*/ 6475992 h 11703929"/>
                  <a:gd name="connsiteX7-139" fmla="*/ 3158252 w 8005622"/>
                  <a:gd name="connsiteY7-140" fmla="*/ 6884609 h 11703929"/>
                  <a:gd name="connsiteX8-141" fmla="*/ 2752822 w 8005622"/>
                  <a:gd name="connsiteY8-142" fmla="*/ 7365309 h 11703929"/>
                  <a:gd name="connsiteX9-143" fmla="*/ 2393257 w 8005622"/>
                  <a:gd name="connsiteY9-144" fmla="*/ 7933316 h 11703929"/>
                  <a:gd name="connsiteX10-145" fmla="*/ 2034977 w 8005622"/>
                  <a:gd name="connsiteY10-146" fmla="*/ 8425355 h 11703929"/>
                  <a:gd name="connsiteX11-147" fmla="*/ 1737281 w 8005622"/>
                  <a:gd name="connsiteY11-148" fmla="*/ 9296887 h 11703929"/>
                  <a:gd name="connsiteX12-149" fmla="*/ 1495512 w 8005622"/>
                  <a:gd name="connsiteY12-150" fmla="*/ 9976400 h 11703929"/>
                  <a:gd name="connsiteX13-151" fmla="*/ 1124650 w 8005622"/>
                  <a:gd name="connsiteY13-152" fmla="*/ 10495467 h 11703929"/>
                  <a:gd name="connsiteX14-153" fmla="*/ 424280 w 8005622"/>
                  <a:gd name="connsiteY14-154" fmla="*/ 11293826 h 11703929"/>
                  <a:gd name="connsiteX15-155" fmla="*/ 0 w 8005622"/>
                  <a:gd name="connsiteY15-156" fmla="*/ 11703929 h 11703929"/>
                  <a:gd name="connsiteX0-157" fmla="*/ 8005622 w 8005622"/>
                  <a:gd name="connsiteY0-158" fmla="*/ 0 h 11703929"/>
                  <a:gd name="connsiteX1-159" fmla="*/ 7245247 w 8005622"/>
                  <a:gd name="connsiteY1-160" fmla="*/ 2370689 h 11703929"/>
                  <a:gd name="connsiteX2-161" fmla="*/ 5033471 w 8005622"/>
                  <a:gd name="connsiteY2-162" fmla="*/ 4111798 h 11703929"/>
                  <a:gd name="connsiteX3-163" fmla="*/ 4722846 w 8005622"/>
                  <a:gd name="connsiteY3-164" fmla="*/ 4520647 h 11703929"/>
                  <a:gd name="connsiteX4-165" fmla="*/ 4157673 w 8005622"/>
                  <a:gd name="connsiteY4-166" fmla="*/ 5281137 h 11703929"/>
                  <a:gd name="connsiteX5-167" fmla="*/ 3869187 w 8005622"/>
                  <a:gd name="connsiteY5-168" fmla="*/ 5876991 h 11703929"/>
                  <a:gd name="connsiteX6-169" fmla="*/ 3466628 w 8005622"/>
                  <a:gd name="connsiteY6-170" fmla="*/ 6475992 h 11703929"/>
                  <a:gd name="connsiteX7-171" fmla="*/ 3158252 w 8005622"/>
                  <a:gd name="connsiteY7-172" fmla="*/ 6884609 h 11703929"/>
                  <a:gd name="connsiteX8-173" fmla="*/ 2752822 w 8005622"/>
                  <a:gd name="connsiteY8-174" fmla="*/ 7365309 h 11703929"/>
                  <a:gd name="connsiteX9-175" fmla="*/ 2393257 w 8005622"/>
                  <a:gd name="connsiteY9-176" fmla="*/ 7933316 h 11703929"/>
                  <a:gd name="connsiteX10-177" fmla="*/ 2034977 w 8005622"/>
                  <a:gd name="connsiteY10-178" fmla="*/ 8425355 h 11703929"/>
                  <a:gd name="connsiteX11-179" fmla="*/ 1737281 w 8005622"/>
                  <a:gd name="connsiteY11-180" fmla="*/ 9296887 h 11703929"/>
                  <a:gd name="connsiteX12-181" fmla="*/ 1495512 w 8005622"/>
                  <a:gd name="connsiteY12-182" fmla="*/ 9976400 h 11703929"/>
                  <a:gd name="connsiteX13-183" fmla="*/ 1124650 w 8005622"/>
                  <a:gd name="connsiteY13-184" fmla="*/ 10495467 h 11703929"/>
                  <a:gd name="connsiteX14-185" fmla="*/ 424280 w 8005622"/>
                  <a:gd name="connsiteY14-186" fmla="*/ 11293826 h 11703929"/>
                  <a:gd name="connsiteX15-187" fmla="*/ 0 w 8005622"/>
                  <a:gd name="connsiteY15-188" fmla="*/ 11703929 h 11703929"/>
                  <a:gd name="connsiteX0-189" fmla="*/ 8005622 w 8005622"/>
                  <a:gd name="connsiteY0-190" fmla="*/ 0 h 11703929"/>
                  <a:gd name="connsiteX1-191" fmla="*/ 7245247 w 8005622"/>
                  <a:gd name="connsiteY1-192" fmla="*/ 2370689 h 11703929"/>
                  <a:gd name="connsiteX2-193" fmla="*/ 5033471 w 8005622"/>
                  <a:gd name="connsiteY2-194" fmla="*/ 4111798 h 11703929"/>
                  <a:gd name="connsiteX3-195" fmla="*/ 4722846 w 8005622"/>
                  <a:gd name="connsiteY3-196" fmla="*/ 4520647 h 11703929"/>
                  <a:gd name="connsiteX4-197" fmla="*/ 4157673 w 8005622"/>
                  <a:gd name="connsiteY4-198" fmla="*/ 5281137 h 11703929"/>
                  <a:gd name="connsiteX5-199" fmla="*/ 3869187 w 8005622"/>
                  <a:gd name="connsiteY5-200" fmla="*/ 5876991 h 11703929"/>
                  <a:gd name="connsiteX6-201" fmla="*/ 3466628 w 8005622"/>
                  <a:gd name="connsiteY6-202" fmla="*/ 6475992 h 11703929"/>
                  <a:gd name="connsiteX7-203" fmla="*/ 3158252 w 8005622"/>
                  <a:gd name="connsiteY7-204" fmla="*/ 6884609 h 11703929"/>
                  <a:gd name="connsiteX8-205" fmla="*/ 2752822 w 8005622"/>
                  <a:gd name="connsiteY8-206" fmla="*/ 7365309 h 11703929"/>
                  <a:gd name="connsiteX9-207" fmla="*/ 2393257 w 8005622"/>
                  <a:gd name="connsiteY9-208" fmla="*/ 7933316 h 11703929"/>
                  <a:gd name="connsiteX10-209" fmla="*/ 2034977 w 8005622"/>
                  <a:gd name="connsiteY10-210" fmla="*/ 8425355 h 11703929"/>
                  <a:gd name="connsiteX11-211" fmla="*/ 1737281 w 8005622"/>
                  <a:gd name="connsiteY11-212" fmla="*/ 9296887 h 11703929"/>
                  <a:gd name="connsiteX12-213" fmla="*/ 1495512 w 8005622"/>
                  <a:gd name="connsiteY12-214" fmla="*/ 9976400 h 11703929"/>
                  <a:gd name="connsiteX13-215" fmla="*/ 1124650 w 8005622"/>
                  <a:gd name="connsiteY13-216" fmla="*/ 10495467 h 11703929"/>
                  <a:gd name="connsiteX14-217" fmla="*/ 424280 w 8005622"/>
                  <a:gd name="connsiteY14-218" fmla="*/ 11293826 h 11703929"/>
                  <a:gd name="connsiteX15-219" fmla="*/ 0 w 8005622"/>
                  <a:gd name="connsiteY15-220" fmla="*/ 11703929 h 11703929"/>
                </a:gdLst>
                <a:ahLst/>
                <a:cxnLst>
                  <a:cxn ang="0">
                    <a:pos x="connsiteX0-1-1" y="connsiteY0-2-2"/>
                  </a:cxn>
                  <a:cxn ang="0">
                    <a:pos x="connsiteX1-3-3" y="connsiteY1-4-4"/>
                  </a:cxn>
                  <a:cxn ang="0">
                    <a:pos x="connsiteX2-5-5" y="connsiteY2-6-6"/>
                  </a:cxn>
                  <a:cxn ang="0">
                    <a:pos x="connsiteX3-7-7" y="connsiteY3-8-8"/>
                  </a:cxn>
                  <a:cxn ang="0">
                    <a:pos x="connsiteX4-9-9" y="connsiteY4-10-10"/>
                  </a:cxn>
                  <a:cxn ang="0">
                    <a:pos x="connsiteX5-11-11" y="connsiteY5-12-12"/>
                  </a:cxn>
                  <a:cxn ang="0">
                    <a:pos x="connsiteX6-13-13" y="connsiteY6-14-14"/>
                  </a:cxn>
                  <a:cxn ang="0">
                    <a:pos x="connsiteX7-15-15" y="connsiteY7-16-16"/>
                  </a:cxn>
                  <a:cxn ang="0">
                    <a:pos x="connsiteX8-17-17" y="connsiteY8-18-18"/>
                  </a:cxn>
                  <a:cxn ang="0">
                    <a:pos x="connsiteX9-19-19" y="connsiteY9-20-20"/>
                  </a:cxn>
                  <a:cxn ang="0">
                    <a:pos x="connsiteX10-21-21" y="connsiteY10-22-22"/>
                  </a:cxn>
                  <a:cxn ang="0">
                    <a:pos x="connsiteX11-23-23" y="connsiteY11-24-24"/>
                  </a:cxn>
                  <a:cxn ang="0">
                    <a:pos x="connsiteX12-25-25" y="connsiteY12-26-26"/>
                  </a:cxn>
                  <a:cxn ang="0">
                    <a:pos x="connsiteX13-27-27" y="connsiteY13-28-28"/>
                  </a:cxn>
                  <a:cxn ang="0">
                    <a:pos x="connsiteX14-29-29" y="connsiteY14-30-30"/>
                  </a:cxn>
                  <a:cxn ang="0">
                    <a:pos x="connsiteX15-91" y="connsiteY15-92"/>
                  </a:cxn>
                </a:cxnLst>
                <a:rect l="l" t="t" r="r" b="b"/>
                <a:pathLst>
                  <a:path w="8005622" h="11703929">
                    <a:moveTo>
                      <a:pt x="8005622" y="0"/>
                    </a:moveTo>
                    <a:cubicBezTo>
                      <a:pt x="7881643" y="151001"/>
                      <a:pt x="7289512" y="1979702"/>
                      <a:pt x="7245247" y="2370689"/>
                    </a:cubicBezTo>
                    <a:cubicBezTo>
                      <a:pt x="6722383" y="3669367"/>
                      <a:pt x="5467624" y="3523111"/>
                      <a:pt x="5033471" y="4111798"/>
                    </a:cubicBezTo>
                    <a:cubicBezTo>
                      <a:pt x="4971847" y="4232404"/>
                      <a:pt x="4918278" y="4352504"/>
                      <a:pt x="4722846" y="4520647"/>
                    </a:cubicBezTo>
                    <a:cubicBezTo>
                      <a:pt x="4601360" y="4651817"/>
                      <a:pt x="4300286" y="5046969"/>
                      <a:pt x="4157673" y="5281137"/>
                    </a:cubicBezTo>
                    <a:cubicBezTo>
                      <a:pt x="4079323" y="5438717"/>
                      <a:pt x="3916394" y="5692699"/>
                      <a:pt x="3869187" y="5876991"/>
                    </a:cubicBezTo>
                    <a:cubicBezTo>
                      <a:pt x="3790836" y="6101477"/>
                      <a:pt x="3591635" y="6347465"/>
                      <a:pt x="3466628" y="6475992"/>
                    </a:cubicBezTo>
                    <a:cubicBezTo>
                      <a:pt x="3364950" y="6603199"/>
                      <a:pt x="3311430" y="6600262"/>
                      <a:pt x="3158252" y="6884609"/>
                    </a:cubicBezTo>
                    <a:cubicBezTo>
                      <a:pt x="3089586" y="7001254"/>
                      <a:pt x="2844632" y="7265344"/>
                      <a:pt x="2752822" y="7365309"/>
                    </a:cubicBezTo>
                    <a:cubicBezTo>
                      <a:pt x="2619012" y="7485914"/>
                      <a:pt x="2416842" y="7723090"/>
                      <a:pt x="2393257" y="7933316"/>
                    </a:cubicBezTo>
                    <a:cubicBezTo>
                      <a:pt x="2333836" y="8073288"/>
                      <a:pt x="2144392" y="8296336"/>
                      <a:pt x="2034977" y="8425355"/>
                    </a:cubicBezTo>
                    <a:cubicBezTo>
                      <a:pt x="1858580" y="8604778"/>
                      <a:pt x="1791345" y="8769243"/>
                      <a:pt x="1737281" y="9296887"/>
                    </a:cubicBezTo>
                    <a:cubicBezTo>
                      <a:pt x="1739923" y="9330120"/>
                      <a:pt x="1727455" y="9833657"/>
                      <a:pt x="1495512" y="9976400"/>
                    </a:cubicBezTo>
                    <a:cubicBezTo>
                      <a:pt x="1265745" y="10066854"/>
                      <a:pt x="1193790" y="10322216"/>
                      <a:pt x="1124650" y="10495467"/>
                    </a:cubicBezTo>
                    <a:cubicBezTo>
                      <a:pt x="1085035" y="10664492"/>
                      <a:pt x="695456" y="11006349"/>
                      <a:pt x="424280" y="11293826"/>
                    </a:cubicBezTo>
                    <a:lnTo>
                      <a:pt x="0" y="11703929"/>
                    </a:ln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stealth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8" name="任意多边形 97"/>
              <p:cNvSpPr/>
              <p:nvPr/>
            </p:nvSpPr>
            <p:spPr>
              <a:xfrm>
                <a:off x="8775" y="7151"/>
                <a:ext cx="2132" cy="1613"/>
              </a:xfrm>
              <a:custGeom>
                <a:avLst/>
                <a:gdLst>
                  <a:gd name="connsiteX0" fmla="*/ 0 w 3022600"/>
                  <a:gd name="connsiteY0" fmla="*/ 0 h 2070100"/>
                  <a:gd name="connsiteX1" fmla="*/ 342900 w 3022600"/>
                  <a:gd name="connsiteY1" fmla="*/ 527050 h 2070100"/>
                  <a:gd name="connsiteX2" fmla="*/ 539750 w 3022600"/>
                  <a:gd name="connsiteY2" fmla="*/ 698500 h 2070100"/>
                  <a:gd name="connsiteX3" fmla="*/ 831850 w 3022600"/>
                  <a:gd name="connsiteY3" fmla="*/ 933450 h 2070100"/>
                  <a:gd name="connsiteX4" fmla="*/ 1022350 w 3022600"/>
                  <a:gd name="connsiteY4" fmla="*/ 1384300 h 2070100"/>
                  <a:gd name="connsiteX5" fmla="*/ 1276350 w 3022600"/>
                  <a:gd name="connsiteY5" fmla="*/ 1625600 h 2070100"/>
                  <a:gd name="connsiteX6" fmla="*/ 1612900 w 3022600"/>
                  <a:gd name="connsiteY6" fmla="*/ 1866900 h 2070100"/>
                  <a:gd name="connsiteX7" fmla="*/ 1943100 w 3022600"/>
                  <a:gd name="connsiteY7" fmla="*/ 1911350 h 2070100"/>
                  <a:gd name="connsiteX8" fmla="*/ 2222500 w 3022600"/>
                  <a:gd name="connsiteY8" fmla="*/ 1822450 h 2070100"/>
                  <a:gd name="connsiteX9" fmla="*/ 2419350 w 3022600"/>
                  <a:gd name="connsiteY9" fmla="*/ 1771650 h 2070100"/>
                  <a:gd name="connsiteX10" fmla="*/ 2622550 w 3022600"/>
                  <a:gd name="connsiteY10" fmla="*/ 1841500 h 2070100"/>
                  <a:gd name="connsiteX11" fmla="*/ 3022600 w 3022600"/>
                  <a:gd name="connsiteY11" fmla="*/ 2070100 h 2070100"/>
                  <a:gd name="connsiteX0-1" fmla="*/ 0 w 3022600"/>
                  <a:gd name="connsiteY0-2" fmla="*/ 0 h 2070100"/>
                  <a:gd name="connsiteX1-3" fmla="*/ 342900 w 3022600"/>
                  <a:gd name="connsiteY1-4" fmla="*/ 527050 h 2070100"/>
                  <a:gd name="connsiteX2-5" fmla="*/ 539750 w 3022600"/>
                  <a:gd name="connsiteY2-6" fmla="*/ 698500 h 2070100"/>
                  <a:gd name="connsiteX3-7" fmla="*/ 831850 w 3022600"/>
                  <a:gd name="connsiteY3-8" fmla="*/ 933450 h 2070100"/>
                  <a:gd name="connsiteX4-9" fmla="*/ 1022350 w 3022600"/>
                  <a:gd name="connsiteY4-10" fmla="*/ 1384300 h 2070100"/>
                  <a:gd name="connsiteX5-11" fmla="*/ 1276350 w 3022600"/>
                  <a:gd name="connsiteY5-12" fmla="*/ 1625600 h 2070100"/>
                  <a:gd name="connsiteX6-13" fmla="*/ 1612900 w 3022600"/>
                  <a:gd name="connsiteY6-14" fmla="*/ 1866900 h 2070100"/>
                  <a:gd name="connsiteX7-15" fmla="*/ 1979800 w 3022600"/>
                  <a:gd name="connsiteY7-16" fmla="*/ 1894519 h 2070100"/>
                  <a:gd name="connsiteX8-17" fmla="*/ 2222500 w 3022600"/>
                  <a:gd name="connsiteY8-18" fmla="*/ 1822450 h 2070100"/>
                  <a:gd name="connsiteX9-19" fmla="*/ 2419350 w 3022600"/>
                  <a:gd name="connsiteY9-20" fmla="*/ 1771650 h 2070100"/>
                  <a:gd name="connsiteX10-21" fmla="*/ 2622550 w 3022600"/>
                  <a:gd name="connsiteY10-22" fmla="*/ 1841500 h 2070100"/>
                  <a:gd name="connsiteX11-23" fmla="*/ 3022600 w 3022600"/>
                  <a:gd name="connsiteY11-24" fmla="*/ 2070100 h 2070100"/>
                  <a:gd name="connsiteX0-25" fmla="*/ 0 w 3022600"/>
                  <a:gd name="connsiteY0-26" fmla="*/ 0 h 2070100"/>
                  <a:gd name="connsiteX1-27" fmla="*/ 342900 w 3022600"/>
                  <a:gd name="connsiteY1-28" fmla="*/ 527050 h 2070100"/>
                  <a:gd name="connsiteX2-29" fmla="*/ 539750 w 3022600"/>
                  <a:gd name="connsiteY2-30" fmla="*/ 698500 h 2070100"/>
                  <a:gd name="connsiteX3-31" fmla="*/ 831850 w 3022600"/>
                  <a:gd name="connsiteY3-32" fmla="*/ 933450 h 2070100"/>
                  <a:gd name="connsiteX4-33" fmla="*/ 1022350 w 3022600"/>
                  <a:gd name="connsiteY4-34" fmla="*/ 1384300 h 2070100"/>
                  <a:gd name="connsiteX5-35" fmla="*/ 1276350 w 3022600"/>
                  <a:gd name="connsiteY5-36" fmla="*/ 1625600 h 2070100"/>
                  <a:gd name="connsiteX6-37" fmla="*/ 1674067 w 3022600"/>
                  <a:gd name="connsiteY6-38" fmla="*/ 1810797 h 2070100"/>
                  <a:gd name="connsiteX7-39" fmla="*/ 1979800 w 3022600"/>
                  <a:gd name="connsiteY7-40" fmla="*/ 1894519 h 2070100"/>
                  <a:gd name="connsiteX8-41" fmla="*/ 2222500 w 3022600"/>
                  <a:gd name="connsiteY8-42" fmla="*/ 1822450 h 2070100"/>
                  <a:gd name="connsiteX9-43" fmla="*/ 2419350 w 3022600"/>
                  <a:gd name="connsiteY9-44" fmla="*/ 1771650 h 2070100"/>
                  <a:gd name="connsiteX10-45" fmla="*/ 2622550 w 3022600"/>
                  <a:gd name="connsiteY10-46" fmla="*/ 1841500 h 2070100"/>
                  <a:gd name="connsiteX11-47" fmla="*/ 3022600 w 3022600"/>
                  <a:gd name="connsiteY11-48" fmla="*/ 2070100 h 2070100"/>
                  <a:gd name="connsiteX0-49" fmla="*/ 0 w 3022600"/>
                  <a:gd name="connsiteY0-50" fmla="*/ 0 h 2070100"/>
                  <a:gd name="connsiteX1-51" fmla="*/ 342900 w 3022600"/>
                  <a:gd name="connsiteY1-52" fmla="*/ 527050 h 2070100"/>
                  <a:gd name="connsiteX2-53" fmla="*/ 539750 w 3022600"/>
                  <a:gd name="connsiteY2-54" fmla="*/ 698500 h 2070100"/>
                  <a:gd name="connsiteX3-55" fmla="*/ 831850 w 3022600"/>
                  <a:gd name="connsiteY3-56" fmla="*/ 933450 h 2070100"/>
                  <a:gd name="connsiteX4-57" fmla="*/ 1022350 w 3022600"/>
                  <a:gd name="connsiteY4-58" fmla="*/ 1384300 h 2070100"/>
                  <a:gd name="connsiteX5-59" fmla="*/ 1355867 w 3022600"/>
                  <a:gd name="connsiteY5-60" fmla="*/ 1603159 h 2070100"/>
                  <a:gd name="connsiteX6-61" fmla="*/ 1674067 w 3022600"/>
                  <a:gd name="connsiteY6-62" fmla="*/ 1810797 h 2070100"/>
                  <a:gd name="connsiteX7-63" fmla="*/ 1979800 w 3022600"/>
                  <a:gd name="connsiteY7-64" fmla="*/ 1894519 h 2070100"/>
                  <a:gd name="connsiteX8-65" fmla="*/ 2222500 w 3022600"/>
                  <a:gd name="connsiteY8-66" fmla="*/ 1822450 h 2070100"/>
                  <a:gd name="connsiteX9-67" fmla="*/ 2419350 w 3022600"/>
                  <a:gd name="connsiteY9-68" fmla="*/ 1771650 h 2070100"/>
                  <a:gd name="connsiteX10-69" fmla="*/ 2622550 w 3022600"/>
                  <a:gd name="connsiteY10-70" fmla="*/ 1841500 h 2070100"/>
                  <a:gd name="connsiteX11-71" fmla="*/ 3022600 w 3022600"/>
                  <a:gd name="connsiteY11-72" fmla="*/ 2070100 h 2070100"/>
                  <a:gd name="connsiteX0-73" fmla="*/ 0 w 3206100"/>
                  <a:gd name="connsiteY0-74" fmla="*/ 0 h 2356226"/>
                  <a:gd name="connsiteX1-75" fmla="*/ 526400 w 3206100"/>
                  <a:gd name="connsiteY1-76" fmla="*/ 813176 h 2356226"/>
                  <a:gd name="connsiteX2-77" fmla="*/ 723250 w 3206100"/>
                  <a:gd name="connsiteY2-78" fmla="*/ 984626 h 2356226"/>
                  <a:gd name="connsiteX3-79" fmla="*/ 1015350 w 3206100"/>
                  <a:gd name="connsiteY3-80" fmla="*/ 1219576 h 2356226"/>
                  <a:gd name="connsiteX4-81" fmla="*/ 1205850 w 3206100"/>
                  <a:gd name="connsiteY4-82" fmla="*/ 1670426 h 2356226"/>
                  <a:gd name="connsiteX5-83" fmla="*/ 1539367 w 3206100"/>
                  <a:gd name="connsiteY5-84" fmla="*/ 1889285 h 2356226"/>
                  <a:gd name="connsiteX6-85" fmla="*/ 1857567 w 3206100"/>
                  <a:gd name="connsiteY6-86" fmla="*/ 2096923 h 2356226"/>
                  <a:gd name="connsiteX7-87" fmla="*/ 2163300 w 3206100"/>
                  <a:gd name="connsiteY7-88" fmla="*/ 2180645 h 2356226"/>
                  <a:gd name="connsiteX8-89" fmla="*/ 2406000 w 3206100"/>
                  <a:gd name="connsiteY8-90" fmla="*/ 2108576 h 2356226"/>
                  <a:gd name="connsiteX9-91" fmla="*/ 2602850 w 3206100"/>
                  <a:gd name="connsiteY9-92" fmla="*/ 2057776 h 2356226"/>
                  <a:gd name="connsiteX10-93" fmla="*/ 2806050 w 3206100"/>
                  <a:gd name="connsiteY10-94" fmla="*/ 2127626 h 2356226"/>
                  <a:gd name="connsiteX11-95" fmla="*/ 3206100 w 3206100"/>
                  <a:gd name="connsiteY11-96" fmla="*/ 2356226 h 2356226"/>
                  <a:gd name="connsiteX0-97" fmla="*/ 0 w 2992016"/>
                  <a:gd name="connsiteY0-98" fmla="*/ 0 h 2075711"/>
                  <a:gd name="connsiteX1-99" fmla="*/ 312316 w 2992016"/>
                  <a:gd name="connsiteY1-100" fmla="*/ 532661 h 2075711"/>
                  <a:gd name="connsiteX2-101" fmla="*/ 509166 w 2992016"/>
                  <a:gd name="connsiteY2-102" fmla="*/ 704111 h 2075711"/>
                  <a:gd name="connsiteX3-103" fmla="*/ 801266 w 2992016"/>
                  <a:gd name="connsiteY3-104" fmla="*/ 939061 h 2075711"/>
                  <a:gd name="connsiteX4-105" fmla="*/ 991766 w 2992016"/>
                  <a:gd name="connsiteY4-106" fmla="*/ 1389911 h 2075711"/>
                  <a:gd name="connsiteX5-107" fmla="*/ 1325283 w 2992016"/>
                  <a:gd name="connsiteY5-108" fmla="*/ 1608770 h 2075711"/>
                  <a:gd name="connsiteX6-109" fmla="*/ 1643483 w 2992016"/>
                  <a:gd name="connsiteY6-110" fmla="*/ 1816408 h 2075711"/>
                  <a:gd name="connsiteX7-111" fmla="*/ 1949216 w 2992016"/>
                  <a:gd name="connsiteY7-112" fmla="*/ 1900130 h 2075711"/>
                  <a:gd name="connsiteX8-113" fmla="*/ 2191916 w 2992016"/>
                  <a:gd name="connsiteY8-114" fmla="*/ 1828061 h 2075711"/>
                  <a:gd name="connsiteX9-115" fmla="*/ 2388766 w 2992016"/>
                  <a:gd name="connsiteY9-116" fmla="*/ 1777261 h 2075711"/>
                  <a:gd name="connsiteX10-117" fmla="*/ 2591966 w 2992016"/>
                  <a:gd name="connsiteY10-118" fmla="*/ 1847111 h 2075711"/>
                  <a:gd name="connsiteX11-119" fmla="*/ 2992016 w 2992016"/>
                  <a:gd name="connsiteY11-120" fmla="*/ 2075711 h 2075711"/>
                  <a:gd name="connsiteX0-121" fmla="*/ 0 w 2992016"/>
                  <a:gd name="connsiteY0-122" fmla="*/ 0 h 2075711"/>
                  <a:gd name="connsiteX1-123" fmla="*/ 509166 w 2992016"/>
                  <a:gd name="connsiteY1-124" fmla="*/ 704111 h 2075711"/>
                  <a:gd name="connsiteX2-125" fmla="*/ 801266 w 2992016"/>
                  <a:gd name="connsiteY2-126" fmla="*/ 939061 h 2075711"/>
                  <a:gd name="connsiteX3-127" fmla="*/ 991766 w 2992016"/>
                  <a:gd name="connsiteY3-128" fmla="*/ 1389911 h 2075711"/>
                  <a:gd name="connsiteX4-129" fmla="*/ 1325283 w 2992016"/>
                  <a:gd name="connsiteY4-130" fmla="*/ 1608770 h 2075711"/>
                  <a:gd name="connsiteX5-131" fmla="*/ 1643483 w 2992016"/>
                  <a:gd name="connsiteY5-132" fmla="*/ 1816408 h 2075711"/>
                  <a:gd name="connsiteX6-133" fmla="*/ 1949216 w 2992016"/>
                  <a:gd name="connsiteY6-134" fmla="*/ 1900130 h 2075711"/>
                  <a:gd name="connsiteX7-135" fmla="*/ 2191916 w 2992016"/>
                  <a:gd name="connsiteY7-136" fmla="*/ 1828061 h 2075711"/>
                  <a:gd name="connsiteX8-137" fmla="*/ 2388766 w 2992016"/>
                  <a:gd name="connsiteY8-138" fmla="*/ 1777261 h 2075711"/>
                  <a:gd name="connsiteX9-139" fmla="*/ 2591966 w 2992016"/>
                  <a:gd name="connsiteY9-140" fmla="*/ 1847111 h 2075711"/>
                  <a:gd name="connsiteX10-141" fmla="*/ 2992016 w 2992016"/>
                  <a:gd name="connsiteY10-142" fmla="*/ 2075711 h 2075711"/>
                  <a:gd name="connsiteX0-143" fmla="*/ 0 w 2992016"/>
                  <a:gd name="connsiteY0-144" fmla="*/ 0 h 2075711"/>
                  <a:gd name="connsiteX1-145" fmla="*/ 509166 w 2992016"/>
                  <a:gd name="connsiteY1-146" fmla="*/ 704111 h 2075711"/>
                  <a:gd name="connsiteX2-147" fmla="*/ 991766 w 2992016"/>
                  <a:gd name="connsiteY2-148" fmla="*/ 1389911 h 2075711"/>
                  <a:gd name="connsiteX3-149" fmla="*/ 1325283 w 2992016"/>
                  <a:gd name="connsiteY3-150" fmla="*/ 1608770 h 2075711"/>
                  <a:gd name="connsiteX4-151" fmla="*/ 1643483 w 2992016"/>
                  <a:gd name="connsiteY4-152" fmla="*/ 1816408 h 2075711"/>
                  <a:gd name="connsiteX5-153" fmla="*/ 1949216 w 2992016"/>
                  <a:gd name="connsiteY5-154" fmla="*/ 1900130 h 2075711"/>
                  <a:gd name="connsiteX6-155" fmla="*/ 2191916 w 2992016"/>
                  <a:gd name="connsiteY6-156" fmla="*/ 1828061 h 2075711"/>
                  <a:gd name="connsiteX7-157" fmla="*/ 2388766 w 2992016"/>
                  <a:gd name="connsiteY7-158" fmla="*/ 1777261 h 2075711"/>
                  <a:gd name="connsiteX8-159" fmla="*/ 2591966 w 2992016"/>
                  <a:gd name="connsiteY8-160" fmla="*/ 1847111 h 2075711"/>
                  <a:gd name="connsiteX9-161" fmla="*/ 2992016 w 2992016"/>
                  <a:gd name="connsiteY9-162" fmla="*/ 2075711 h 2075711"/>
                  <a:gd name="connsiteX0-163" fmla="*/ 0 w 2992016"/>
                  <a:gd name="connsiteY0-164" fmla="*/ 0 h 2075711"/>
                  <a:gd name="connsiteX1-165" fmla="*/ 509166 w 2992016"/>
                  <a:gd name="connsiteY1-166" fmla="*/ 704111 h 2075711"/>
                  <a:gd name="connsiteX2-167" fmla="*/ 1095750 w 2992016"/>
                  <a:gd name="connsiteY2-168" fmla="*/ 1238433 h 2075711"/>
                  <a:gd name="connsiteX3-169" fmla="*/ 1325283 w 2992016"/>
                  <a:gd name="connsiteY3-170" fmla="*/ 1608770 h 2075711"/>
                  <a:gd name="connsiteX4-171" fmla="*/ 1643483 w 2992016"/>
                  <a:gd name="connsiteY4-172" fmla="*/ 1816408 h 2075711"/>
                  <a:gd name="connsiteX5-173" fmla="*/ 1949216 w 2992016"/>
                  <a:gd name="connsiteY5-174" fmla="*/ 1900130 h 2075711"/>
                  <a:gd name="connsiteX6-175" fmla="*/ 2191916 w 2992016"/>
                  <a:gd name="connsiteY6-176" fmla="*/ 1828061 h 2075711"/>
                  <a:gd name="connsiteX7-177" fmla="*/ 2388766 w 2992016"/>
                  <a:gd name="connsiteY7-178" fmla="*/ 1777261 h 2075711"/>
                  <a:gd name="connsiteX8-179" fmla="*/ 2591966 w 2992016"/>
                  <a:gd name="connsiteY8-180" fmla="*/ 1847111 h 2075711"/>
                  <a:gd name="connsiteX9-181" fmla="*/ 2992016 w 2992016"/>
                  <a:gd name="connsiteY9-182" fmla="*/ 2075711 h 2075711"/>
                  <a:gd name="connsiteX0-183" fmla="*/ 0 w 2992016"/>
                  <a:gd name="connsiteY0-184" fmla="*/ 0 h 2075711"/>
                  <a:gd name="connsiteX1-185" fmla="*/ 509166 w 2992016"/>
                  <a:gd name="connsiteY1-186" fmla="*/ 704111 h 2075711"/>
                  <a:gd name="connsiteX2-187" fmla="*/ 1095750 w 2992016"/>
                  <a:gd name="connsiteY2-188" fmla="*/ 1238433 h 2075711"/>
                  <a:gd name="connsiteX3-189" fmla="*/ 1325283 w 2992016"/>
                  <a:gd name="connsiteY3-190" fmla="*/ 1608770 h 2075711"/>
                  <a:gd name="connsiteX4-191" fmla="*/ 1643483 w 2992016"/>
                  <a:gd name="connsiteY4-192" fmla="*/ 1816408 h 2075711"/>
                  <a:gd name="connsiteX5-193" fmla="*/ 1949216 w 2992016"/>
                  <a:gd name="connsiteY5-194" fmla="*/ 1900130 h 2075711"/>
                  <a:gd name="connsiteX6-195" fmla="*/ 2191916 w 2992016"/>
                  <a:gd name="connsiteY6-196" fmla="*/ 1828061 h 2075711"/>
                  <a:gd name="connsiteX7-197" fmla="*/ 2388766 w 2992016"/>
                  <a:gd name="connsiteY7-198" fmla="*/ 1777261 h 2075711"/>
                  <a:gd name="connsiteX8-199" fmla="*/ 2591966 w 2992016"/>
                  <a:gd name="connsiteY8-200" fmla="*/ 1847111 h 2075711"/>
                  <a:gd name="connsiteX9-201" fmla="*/ 2992016 w 2992016"/>
                  <a:gd name="connsiteY9-202" fmla="*/ 2075711 h 2075711"/>
                  <a:gd name="connsiteX0-203" fmla="*/ 0 w 2992016"/>
                  <a:gd name="connsiteY0-204" fmla="*/ 0 h 2075711"/>
                  <a:gd name="connsiteX1-205" fmla="*/ 509166 w 2992016"/>
                  <a:gd name="connsiteY1-206" fmla="*/ 704111 h 2075711"/>
                  <a:gd name="connsiteX2-207" fmla="*/ 1095750 w 2992016"/>
                  <a:gd name="connsiteY2-208" fmla="*/ 1238433 h 2075711"/>
                  <a:gd name="connsiteX3-209" fmla="*/ 1325283 w 2992016"/>
                  <a:gd name="connsiteY3-210" fmla="*/ 1608770 h 2075711"/>
                  <a:gd name="connsiteX4-211" fmla="*/ 1643483 w 2992016"/>
                  <a:gd name="connsiteY4-212" fmla="*/ 1816408 h 2075711"/>
                  <a:gd name="connsiteX5-213" fmla="*/ 1949216 w 2992016"/>
                  <a:gd name="connsiteY5-214" fmla="*/ 1900130 h 2075711"/>
                  <a:gd name="connsiteX6-215" fmla="*/ 2191916 w 2992016"/>
                  <a:gd name="connsiteY6-216" fmla="*/ 1828061 h 2075711"/>
                  <a:gd name="connsiteX7-217" fmla="*/ 2388766 w 2992016"/>
                  <a:gd name="connsiteY7-218" fmla="*/ 1777261 h 2075711"/>
                  <a:gd name="connsiteX8-219" fmla="*/ 2591966 w 2992016"/>
                  <a:gd name="connsiteY8-220" fmla="*/ 1847111 h 2075711"/>
                  <a:gd name="connsiteX9-221" fmla="*/ 2992016 w 2992016"/>
                  <a:gd name="connsiteY9-222" fmla="*/ 2075711 h 2075711"/>
                  <a:gd name="connsiteX0-223" fmla="*/ 0 w 2992016"/>
                  <a:gd name="connsiteY0-224" fmla="*/ 0 h 2075711"/>
                  <a:gd name="connsiteX1-225" fmla="*/ 509166 w 2992016"/>
                  <a:gd name="connsiteY1-226" fmla="*/ 704111 h 2075711"/>
                  <a:gd name="connsiteX2-227" fmla="*/ 1095750 w 2992016"/>
                  <a:gd name="connsiteY2-228" fmla="*/ 1238433 h 2075711"/>
                  <a:gd name="connsiteX3-229" fmla="*/ 1325283 w 2992016"/>
                  <a:gd name="connsiteY3-230" fmla="*/ 1608770 h 2075711"/>
                  <a:gd name="connsiteX4-231" fmla="*/ 1643483 w 2992016"/>
                  <a:gd name="connsiteY4-232" fmla="*/ 1816408 h 2075711"/>
                  <a:gd name="connsiteX5-233" fmla="*/ 1949216 w 2992016"/>
                  <a:gd name="connsiteY5-234" fmla="*/ 1900130 h 2075711"/>
                  <a:gd name="connsiteX6-235" fmla="*/ 2191916 w 2992016"/>
                  <a:gd name="connsiteY6-236" fmla="*/ 1828061 h 2075711"/>
                  <a:gd name="connsiteX7-237" fmla="*/ 2388766 w 2992016"/>
                  <a:gd name="connsiteY7-238" fmla="*/ 1777261 h 2075711"/>
                  <a:gd name="connsiteX8-239" fmla="*/ 2591966 w 2992016"/>
                  <a:gd name="connsiteY8-240" fmla="*/ 1847111 h 2075711"/>
                  <a:gd name="connsiteX9-241" fmla="*/ 2992016 w 2992016"/>
                  <a:gd name="connsiteY9-242" fmla="*/ 2075711 h 2075711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2992016" h="2075711">
                    <a:moveTo>
                      <a:pt x="0" y="0"/>
                    </a:moveTo>
                    <a:cubicBezTo>
                      <a:pt x="169722" y="234704"/>
                      <a:pt x="351007" y="497706"/>
                      <a:pt x="509166" y="704111"/>
                    </a:cubicBezTo>
                    <a:cubicBezTo>
                      <a:pt x="667325" y="910516"/>
                      <a:pt x="959730" y="1087656"/>
                      <a:pt x="1095750" y="1238433"/>
                    </a:cubicBezTo>
                    <a:cubicBezTo>
                      <a:pt x="1231770" y="1389210"/>
                      <a:pt x="1172827" y="1529272"/>
                      <a:pt x="1325283" y="1608770"/>
                    </a:cubicBezTo>
                    <a:cubicBezTo>
                      <a:pt x="1477739" y="1688268"/>
                      <a:pt x="1539494" y="1767848"/>
                      <a:pt x="1643483" y="1816408"/>
                    </a:cubicBezTo>
                    <a:cubicBezTo>
                      <a:pt x="1747472" y="1864968"/>
                      <a:pt x="1857811" y="1898188"/>
                      <a:pt x="1949216" y="1900130"/>
                    </a:cubicBezTo>
                    <a:cubicBezTo>
                      <a:pt x="2040622" y="1902072"/>
                      <a:pt x="2118658" y="1848539"/>
                      <a:pt x="2191916" y="1828061"/>
                    </a:cubicBezTo>
                    <a:cubicBezTo>
                      <a:pt x="2265174" y="1807583"/>
                      <a:pt x="2322091" y="1774086"/>
                      <a:pt x="2388766" y="1777261"/>
                    </a:cubicBezTo>
                    <a:cubicBezTo>
                      <a:pt x="2455441" y="1780436"/>
                      <a:pt x="2491424" y="1797369"/>
                      <a:pt x="2591966" y="1847111"/>
                    </a:cubicBezTo>
                    <a:cubicBezTo>
                      <a:pt x="2692508" y="1896853"/>
                      <a:pt x="2842262" y="1986282"/>
                      <a:pt x="2992016" y="2075711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99" name="任意多边形 98"/>
              <p:cNvSpPr/>
              <p:nvPr/>
            </p:nvSpPr>
            <p:spPr>
              <a:xfrm>
                <a:off x="8859" y="7030"/>
                <a:ext cx="2398" cy="1231"/>
              </a:xfrm>
              <a:custGeom>
                <a:avLst/>
                <a:gdLst>
                  <a:gd name="connsiteX0" fmla="*/ 0 w 2747962"/>
                  <a:gd name="connsiteY0" fmla="*/ 0 h 1460075"/>
                  <a:gd name="connsiteX1" fmla="*/ 604837 w 2747962"/>
                  <a:gd name="connsiteY1" fmla="*/ 323850 h 1460075"/>
                  <a:gd name="connsiteX2" fmla="*/ 995362 w 2747962"/>
                  <a:gd name="connsiteY2" fmla="*/ 466725 h 1460075"/>
                  <a:gd name="connsiteX3" fmla="*/ 1243012 w 2747962"/>
                  <a:gd name="connsiteY3" fmla="*/ 652463 h 1460075"/>
                  <a:gd name="connsiteX4" fmla="*/ 1414462 w 2747962"/>
                  <a:gd name="connsiteY4" fmla="*/ 823913 h 1460075"/>
                  <a:gd name="connsiteX5" fmla="*/ 1619250 w 2747962"/>
                  <a:gd name="connsiteY5" fmla="*/ 909638 h 1460075"/>
                  <a:gd name="connsiteX6" fmla="*/ 1900237 w 2747962"/>
                  <a:gd name="connsiteY6" fmla="*/ 1066800 h 1460075"/>
                  <a:gd name="connsiteX7" fmla="*/ 2085975 w 2747962"/>
                  <a:gd name="connsiteY7" fmla="*/ 1266825 h 1460075"/>
                  <a:gd name="connsiteX8" fmla="*/ 2266950 w 2747962"/>
                  <a:gd name="connsiteY8" fmla="*/ 1443038 h 1460075"/>
                  <a:gd name="connsiteX9" fmla="*/ 2466975 w 2747962"/>
                  <a:gd name="connsiteY9" fmla="*/ 1447800 h 1460075"/>
                  <a:gd name="connsiteX10" fmla="*/ 2547937 w 2747962"/>
                  <a:gd name="connsiteY10" fmla="*/ 1395413 h 1460075"/>
                  <a:gd name="connsiteX11" fmla="*/ 2747962 w 2747962"/>
                  <a:gd name="connsiteY11" fmla="*/ 1433513 h 1460075"/>
                  <a:gd name="connsiteX0-1" fmla="*/ 0 w 2747962"/>
                  <a:gd name="connsiteY0-2" fmla="*/ 0 h 1460075"/>
                  <a:gd name="connsiteX1-3" fmla="*/ 604837 w 2747962"/>
                  <a:gd name="connsiteY1-4" fmla="*/ 323850 h 1460075"/>
                  <a:gd name="connsiteX2-5" fmla="*/ 995362 w 2747962"/>
                  <a:gd name="connsiteY2-6" fmla="*/ 466725 h 1460075"/>
                  <a:gd name="connsiteX3-7" fmla="*/ 1243012 w 2747962"/>
                  <a:gd name="connsiteY3-8" fmla="*/ 652463 h 1460075"/>
                  <a:gd name="connsiteX4-9" fmla="*/ 1414462 w 2747962"/>
                  <a:gd name="connsiteY4-10" fmla="*/ 823913 h 1460075"/>
                  <a:gd name="connsiteX5-11" fmla="*/ 1619250 w 2747962"/>
                  <a:gd name="connsiteY5-12" fmla="*/ 909638 h 1460075"/>
                  <a:gd name="connsiteX6-13" fmla="*/ 1900237 w 2747962"/>
                  <a:gd name="connsiteY6-14" fmla="*/ 1066800 h 1460075"/>
                  <a:gd name="connsiteX7-15" fmla="*/ 2085975 w 2747962"/>
                  <a:gd name="connsiteY7-16" fmla="*/ 1266825 h 1460075"/>
                  <a:gd name="connsiteX8-17" fmla="*/ 2266950 w 2747962"/>
                  <a:gd name="connsiteY8-18" fmla="*/ 1443038 h 1460075"/>
                  <a:gd name="connsiteX9-19" fmla="*/ 2433638 w 2747962"/>
                  <a:gd name="connsiteY9-20" fmla="*/ 1447800 h 1460075"/>
                  <a:gd name="connsiteX10-21" fmla="*/ 2547937 w 2747962"/>
                  <a:gd name="connsiteY10-22" fmla="*/ 1395413 h 1460075"/>
                  <a:gd name="connsiteX11-23" fmla="*/ 2747962 w 2747962"/>
                  <a:gd name="connsiteY11-24" fmla="*/ 1433513 h 1460075"/>
                  <a:gd name="connsiteX0-1-1" fmla="*/ 0 w 2839480"/>
                  <a:gd name="connsiteY0-2-2" fmla="*/ 0 h 1556627"/>
                  <a:gd name="connsiteX1-3-3" fmla="*/ 604837 w 2839480"/>
                  <a:gd name="connsiteY1-4-4" fmla="*/ 323850 h 1556627"/>
                  <a:gd name="connsiteX2-5-5" fmla="*/ 995362 w 2839480"/>
                  <a:gd name="connsiteY2-6-6" fmla="*/ 466725 h 1556627"/>
                  <a:gd name="connsiteX3-7-7" fmla="*/ 1243012 w 2839480"/>
                  <a:gd name="connsiteY3-8-8" fmla="*/ 652463 h 1556627"/>
                  <a:gd name="connsiteX4-9-9" fmla="*/ 1414462 w 2839480"/>
                  <a:gd name="connsiteY4-10-10" fmla="*/ 823913 h 1556627"/>
                  <a:gd name="connsiteX5-11-11" fmla="*/ 1619250 w 2839480"/>
                  <a:gd name="connsiteY5-12-12" fmla="*/ 909638 h 1556627"/>
                  <a:gd name="connsiteX6-13-13" fmla="*/ 1900237 w 2839480"/>
                  <a:gd name="connsiteY6-14-14" fmla="*/ 1066800 h 1556627"/>
                  <a:gd name="connsiteX7-15-15" fmla="*/ 2085975 w 2839480"/>
                  <a:gd name="connsiteY7-16-16" fmla="*/ 1266825 h 1556627"/>
                  <a:gd name="connsiteX8-17-17" fmla="*/ 2266950 w 2839480"/>
                  <a:gd name="connsiteY8-18-18" fmla="*/ 1443038 h 1556627"/>
                  <a:gd name="connsiteX9-19-19" fmla="*/ 2433638 w 2839480"/>
                  <a:gd name="connsiteY9-20-20" fmla="*/ 1447800 h 1556627"/>
                  <a:gd name="connsiteX10-21-21" fmla="*/ 2547937 w 2839480"/>
                  <a:gd name="connsiteY10-22-22" fmla="*/ 1395413 h 1556627"/>
                  <a:gd name="connsiteX11-23-23" fmla="*/ 2839480 w 2839480"/>
                  <a:gd name="connsiteY11-24-24" fmla="*/ 1556627 h 1556627"/>
                  <a:gd name="connsiteX0-25" fmla="*/ 0 w 2937099"/>
                  <a:gd name="connsiteY0-26" fmla="*/ 0 h 1377552"/>
                  <a:gd name="connsiteX1-27" fmla="*/ 702456 w 2937099"/>
                  <a:gd name="connsiteY1-28" fmla="*/ 144775 h 1377552"/>
                  <a:gd name="connsiteX2-29" fmla="*/ 1092981 w 2937099"/>
                  <a:gd name="connsiteY2-30" fmla="*/ 287650 h 1377552"/>
                  <a:gd name="connsiteX3-31" fmla="*/ 1340631 w 2937099"/>
                  <a:gd name="connsiteY3-32" fmla="*/ 473388 h 1377552"/>
                  <a:gd name="connsiteX4-33" fmla="*/ 1512081 w 2937099"/>
                  <a:gd name="connsiteY4-34" fmla="*/ 644838 h 1377552"/>
                  <a:gd name="connsiteX5-35" fmla="*/ 1716869 w 2937099"/>
                  <a:gd name="connsiteY5-36" fmla="*/ 730563 h 1377552"/>
                  <a:gd name="connsiteX6-37" fmla="*/ 1997856 w 2937099"/>
                  <a:gd name="connsiteY6-38" fmla="*/ 887725 h 1377552"/>
                  <a:gd name="connsiteX7-39" fmla="*/ 2183594 w 2937099"/>
                  <a:gd name="connsiteY7-40" fmla="*/ 1087750 h 1377552"/>
                  <a:gd name="connsiteX8-41" fmla="*/ 2364569 w 2937099"/>
                  <a:gd name="connsiteY8-42" fmla="*/ 1263963 h 1377552"/>
                  <a:gd name="connsiteX9-43" fmla="*/ 2531257 w 2937099"/>
                  <a:gd name="connsiteY9-44" fmla="*/ 1268725 h 1377552"/>
                  <a:gd name="connsiteX10-45" fmla="*/ 2645556 w 2937099"/>
                  <a:gd name="connsiteY10-46" fmla="*/ 1216338 h 1377552"/>
                  <a:gd name="connsiteX11-47" fmla="*/ 2937099 w 2937099"/>
                  <a:gd name="connsiteY11-48" fmla="*/ 1377552 h 1377552"/>
                  <a:gd name="connsiteX0-49" fmla="*/ 0 w 2937099"/>
                  <a:gd name="connsiteY0-50" fmla="*/ 0 h 1377552"/>
                  <a:gd name="connsiteX1-51" fmla="*/ 1092981 w 2937099"/>
                  <a:gd name="connsiteY1-52" fmla="*/ 287650 h 1377552"/>
                  <a:gd name="connsiteX2-53" fmla="*/ 1340631 w 2937099"/>
                  <a:gd name="connsiteY2-54" fmla="*/ 473388 h 1377552"/>
                  <a:gd name="connsiteX3-55" fmla="*/ 1512081 w 2937099"/>
                  <a:gd name="connsiteY3-56" fmla="*/ 644838 h 1377552"/>
                  <a:gd name="connsiteX4-57" fmla="*/ 1716869 w 2937099"/>
                  <a:gd name="connsiteY4-58" fmla="*/ 730563 h 1377552"/>
                  <a:gd name="connsiteX5-59" fmla="*/ 1997856 w 2937099"/>
                  <a:gd name="connsiteY5-60" fmla="*/ 887725 h 1377552"/>
                  <a:gd name="connsiteX6-61" fmla="*/ 2183594 w 2937099"/>
                  <a:gd name="connsiteY6-62" fmla="*/ 1087750 h 1377552"/>
                  <a:gd name="connsiteX7-63" fmla="*/ 2364569 w 2937099"/>
                  <a:gd name="connsiteY7-64" fmla="*/ 1263963 h 1377552"/>
                  <a:gd name="connsiteX8-65" fmla="*/ 2531257 w 2937099"/>
                  <a:gd name="connsiteY8-66" fmla="*/ 1268725 h 1377552"/>
                  <a:gd name="connsiteX9-67" fmla="*/ 2645556 w 2937099"/>
                  <a:gd name="connsiteY9-68" fmla="*/ 1216338 h 1377552"/>
                  <a:gd name="connsiteX10-69" fmla="*/ 2937099 w 2937099"/>
                  <a:gd name="connsiteY10-70" fmla="*/ 1377552 h 1377552"/>
                  <a:gd name="connsiteX0-71" fmla="*/ 0 w 2937099"/>
                  <a:gd name="connsiteY0-72" fmla="*/ 0 h 1377552"/>
                  <a:gd name="connsiteX1-73" fmla="*/ 1001463 w 2937099"/>
                  <a:gd name="connsiteY1-74" fmla="*/ 477918 h 1377552"/>
                  <a:gd name="connsiteX2-75" fmla="*/ 1340631 w 2937099"/>
                  <a:gd name="connsiteY2-76" fmla="*/ 473388 h 1377552"/>
                  <a:gd name="connsiteX3-77" fmla="*/ 1512081 w 2937099"/>
                  <a:gd name="connsiteY3-78" fmla="*/ 644838 h 1377552"/>
                  <a:gd name="connsiteX4-79" fmla="*/ 1716869 w 2937099"/>
                  <a:gd name="connsiteY4-80" fmla="*/ 730563 h 1377552"/>
                  <a:gd name="connsiteX5-81" fmla="*/ 1997856 w 2937099"/>
                  <a:gd name="connsiteY5-82" fmla="*/ 887725 h 1377552"/>
                  <a:gd name="connsiteX6-83" fmla="*/ 2183594 w 2937099"/>
                  <a:gd name="connsiteY6-84" fmla="*/ 1087750 h 1377552"/>
                  <a:gd name="connsiteX7-85" fmla="*/ 2364569 w 2937099"/>
                  <a:gd name="connsiteY7-86" fmla="*/ 1263963 h 1377552"/>
                  <a:gd name="connsiteX8-87" fmla="*/ 2531257 w 2937099"/>
                  <a:gd name="connsiteY8-88" fmla="*/ 1268725 h 1377552"/>
                  <a:gd name="connsiteX9-89" fmla="*/ 2645556 w 2937099"/>
                  <a:gd name="connsiteY9-90" fmla="*/ 1216338 h 1377552"/>
                  <a:gd name="connsiteX10-91" fmla="*/ 2937099 w 2937099"/>
                  <a:gd name="connsiteY10-92" fmla="*/ 1377552 h 1377552"/>
                  <a:gd name="connsiteX0-93" fmla="*/ 0 w 2937099"/>
                  <a:gd name="connsiteY0-94" fmla="*/ 0 h 1377552"/>
                  <a:gd name="connsiteX1-95" fmla="*/ 1001463 w 2937099"/>
                  <a:gd name="connsiteY1-96" fmla="*/ 477918 h 1377552"/>
                  <a:gd name="connsiteX2-97" fmla="*/ 1340631 w 2937099"/>
                  <a:gd name="connsiteY2-98" fmla="*/ 473388 h 1377552"/>
                  <a:gd name="connsiteX3-99" fmla="*/ 1512081 w 2937099"/>
                  <a:gd name="connsiteY3-100" fmla="*/ 644838 h 1377552"/>
                  <a:gd name="connsiteX4-101" fmla="*/ 1826691 w 2937099"/>
                  <a:gd name="connsiteY4-102" fmla="*/ 887254 h 1377552"/>
                  <a:gd name="connsiteX5-103" fmla="*/ 1997856 w 2937099"/>
                  <a:gd name="connsiteY5-104" fmla="*/ 887725 h 1377552"/>
                  <a:gd name="connsiteX6-105" fmla="*/ 2183594 w 2937099"/>
                  <a:gd name="connsiteY6-106" fmla="*/ 1087750 h 1377552"/>
                  <a:gd name="connsiteX7-107" fmla="*/ 2364569 w 2937099"/>
                  <a:gd name="connsiteY7-108" fmla="*/ 1263963 h 1377552"/>
                  <a:gd name="connsiteX8-109" fmla="*/ 2531257 w 2937099"/>
                  <a:gd name="connsiteY8-110" fmla="*/ 1268725 h 1377552"/>
                  <a:gd name="connsiteX9-111" fmla="*/ 2645556 w 2937099"/>
                  <a:gd name="connsiteY9-112" fmla="*/ 1216338 h 1377552"/>
                  <a:gd name="connsiteX10-113" fmla="*/ 2937099 w 2937099"/>
                  <a:gd name="connsiteY10-114" fmla="*/ 1377552 h 1377552"/>
                  <a:gd name="connsiteX0-115" fmla="*/ 0 w 2937099"/>
                  <a:gd name="connsiteY0-116" fmla="*/ 0 h 1377552"/>
                  <a:gd name="connsiteX1-117" fmla="*/ 1001463 w 2937099"/>
                  <a:gd name="connsiteY1-118" fmla="*/ 477918 h 1377552"/>
                  <a:gd name="connsiteX2-119" fmla="*/ 1340631 w 2937099"/>
                  <a:gd name="connsiteY2-120" fmla="*/ 473388 h 1377552"/>
                  <a:gd name="connsiteX3-121" fmla="*/ 1318463 w 2937099"/>
                  <a:gd name="connsiteY3-122" fmla="*/ 481300 h 1377552"/>
                  <a:gd name="connsiteX4-123" fmla="*/ 1512081 w 2937099"/>
                  <a:gd name="connsiteY4-124" fmla="*/ 644838 h 1377552"/>
                  <a:gd name="connsiteX5-125" fmla="*/ 1826691 w 2937099"/>
                  <a:gd name="connsiteY5-126" fmla="*/ 887254 h 1377552"/>
                  <a:gd name="connsiteX6-127" fmla="*/ 1997856 w 2937099"/>
                  <a:gd name="connsiteY6-128" fmla="*/ 887725 h 1377552"/>
                  <a:gd name="connsiteX7-129" fmla="*/ 2183594 w 2937099"/>
                  <a:gd name="connsiteY7-130" fmla="*/ 1087750 h 1377552"/>
                  <a:gd name="connsiteX8-131" fmla="*/ 2364569 w 2937099"/>
                  <a:gd name="connsiteY8-132" fmla="*/ 1263963 h 1377552"/>
                  <a:gd name="connsiteX9-133" fmla="*/ 2531257 w 2937099"/>
                  <a:gd name="connsiteY9-134" fmla="*/ 1268725 h 1377552"/>
                  <a:gd name="connsiteX10-135" fmla="*/ 2645556 w 2937099"/>
                  <a:gd name="connsiteY10-136" fmla="*/ 1216338 h 1377552"/>
                  <a:gd name="connsiteX11-137" fmla="*/ 2937099 w 2937099"/>
                  <a:gd name="connsiteY11-138" fmla="*/ 1377552 h 1377552"/>
                  <a:gd name="connsiteX0-139" fmla="*/ 0 w 2937099"/>
                  <a:gd name="connsiteY0-140" fmla="*/ 0 h 1377552"/>
                  <a:gd name="connsiteX1-141" fmla="*/ 1001463 w 2937099"/>
                  <a:gd name="connsiteY1-142" fmla="*/ 477918 h 1377552"/>
                  <a:gd name="connsiteX2-143" fmla="*/ 1340631 w 2937099"/>
                  <a:gd name="connsiteY2-144" fmla="*/ 473388 h 1377552"/>
                  <a:gd name="connsiteX3-145" fmla="*/ 1512081 w 2937099"/>
                  <a:gd name="connsiteY3-146" fmla="*/ 644838 h 1377552"/>
                  <a:gd name="connsiteX4-147" fmla="*/ 1826691 w 2937099"/>
                  <a:gd name="connsiteY4-148" fmla="*/ 887254 h 1377552"/>
                  <a:gd name="connsiteX5-149" fmla="*/ 1997856 w 2937099"/>
                  <a:gd name="connsiteY5-150" fmla="*/ 887725 h 1377552"/>
                  <a:gd name="connsiteX6-151" fmla="*/ 2183594 w 2937099"/>
                  <a:gd name="connsiteY6-152" fmla="*/ 1087750 h 1377552"/>
                  <a:gd name="connsiteX7-153" fmla="*/ 2364569 w 2937099"/>
                  <a:gd name="connsiteY7-154" fmla="*/ 1263963 h 1377552"/>
                  <a:gd name="connsiteX8-155" fmla="*/ 2531257 w 2937099"/>
                  <a:gd name="connsiteY8-156" fmla="*/ 1268725 h 1377552"/>
                  <a:gd name="connsiteX9-157" fmla="*/ 2645556 w 2937099"/>
                  <a:gd name="connsiteY9-158" fmla="*/ 1216338 h 1377552"/>
                  <a:gd name="connsiteX10-159" fmla="*/ 2937099 w 2937099"/>
                  <a:gd name="connsiteY10-160" fmla="*/ 1377552 h 1377552"/>
                  <a:gd name="connsiteX0-161" fmla="*/ 0 w 2937099"/>
                  <a:gd name="connsiteY0-162" fmla="*/ 0 h 1377552"/>
                  <a:gd name="connsiteX1-163" fmla="*/ 1001463 w 2937099"/>
                  <a:gd name="connsiteY1-164" fmla="*/ 477918 h 1377552"/>
                  <a:gd name="connsiteX2-165" fmla="*/ 1512081 w 2937099"/>
                  <a:gd name="connsiteY2-166" fmla="*/ 644838 h 1377552"/>
                  <a:gd name="connsiteX3-167" fmla="*/ 1826691 w 2937099"/>
                  <a:gd name="connsiteY3-168" fmla="*/ 887254 h 1377552"/>
                  <a:gd name="connsiteX4-169" fmla="*/ 1997856 w 2937099"/>
                  <a:gd name="connsiteY4-170" fmla="*/ 887725 h 1377552"/>
                  <a:gd name="connsiteX5-171" fmla="*/ 2183594 w 2937099"/>
                  <a:gd name="connsiteY5-172" fmla="*/ 1087750 h 1377552"/>
                  <a:gd name="connsiteX6-173" fmla="*/ 2364569 w 2937099"/>
                  <a:gd name="connsiteY6-174" fmla="*/ 1263963 h 1377552"/>
                  <a:gd name="connsiteX7-175" fmla="*/ 2531257 w 2937099"/>
                  <a:gd name="connsiteY7-176" fmla="*/ 1268725 h 1377552"/>
                  <a:gd name="connsiteX8-177" fmla="*/ 2645556 w 2937099"/>
                  <a:gd name="connsiteY8-178" fmla="*/ 1216338 h 1377552"/>
                  <a:gd name="connsiteX9-179" fmla="*/ 2937099 w 2937099"/>
                  <a:gd name="connsiteY9-180" fmla="*/ 1377552 h 1377552"/>
                  <a:gd name="connsiteX0-181" fmla="*/ 0 w 2937099"/>
                  <a:gd name="connsiteY0-182" fmla="*/ 0 h 1377552"/>
                  <a:gd name="connsiteX1-183" fmla="*/ 1001463 w 2937099"/>
                  <a:gd name="connsiteY1-184" fmla="*/ 477918 h 1377552"/>
                  <a:gd name="connsiteX2-185" fmla="*/ 1493778 w 2937099"/>
                  <a:gd name="connsiteY2-186" fmla="*/ 644838 h 1377552"/>
                  <a:gd name="connsiteX3-187" fmla="*/ 1826691 w 2937099"/>
                  <a:gd name="connsiteY3-188" fmla="*/ 887254 h 1377552"/>
                  <a:gd name="connsiteX4-189" fmla="*/ 1997856 w 2937099"/>
                  <a:gd name="connsiteY4-190" fmla="*/ 887725 h 1377552"/>
                  <a:gd name="connsiteX5-191" fmla="*/ 2183594 w 2937099"/>
                  <a:gd name="connsiteY5-192" fmla="*/ 1087750 h 1377552"/>
                  <a:gd name="connsiteX6-193" fmla="*/ 2364569 w 2937099"/>
                  <a:gd name="connsiteY6-194" fmla="*/ 1263963 h 1377552"/>
                  <a:gd name="connsiteX7-195" fmla="*/ 2531257 w 2937099"/>
                  <a:gd name="connsiteY7-196" fmla="*/ 1268725 h 1377552"/>
                  <a:gd name="connsiteX8-197" fmla="*/ 2645556 w 2937099"/>
                  <a:gd name="connsiteY8-198" fmla="*/ 1216338 h 1377552"/>
                  <a:gd name="connsiteX9-199" fmla="*/ 2937099 w 2937099"/>
                  <a:gd name="connsiteY9-200" fmla="*/ 1377552 h 1377552"/>
                  <a:gd name="connsiteX0-201" fmla="*/ 0 w 2937099"/>
                  <a:gd name="connsiteY0-202" fmla="*/ 0 h 1377552"/>
                  <a:gd name="connsiteX1-203" fmla="*/ 1001463 w 2937099"/>
                  <a:gd name="connsiteY1-204" fmla="*/ 477918 h 1377552"/>
                  <a:gd name="connsiteX2-205" fmla="*/ 1493778 w 2937099"/>
                  <a:gd name="connsiteY2-206" fmla="*/ 644838 h 1377552"/>
                  <a:gd name="connsiteX3-207" fmla="*/ 1826691 w 2937099"/>
                  <a:gd name="connsiteY3-208" fmla="*/ 887254 h 1377552"/>
                  <a:gd name="connsiteX4-209" fmla="*/ 1997856 w 2937099"/>
                  <a:gd name="connsiteY4-210" fmla="*/ 887725 h 1377552"/>
                  <a:gd name="connsiteX5-211" fmla="*/ 2183594 w 2937099"/>
                  <a:gd name="connsiteY5-212" fmla="*/ 1087750 h 1377552"/>
                  <a:gd name="connsiteX6-213" fmla="*/ 2364569 w 2937099"/>
                  <a:gd name="connsiteY6-214" fmla="*/ 1263963 h 1377552"/>
                  <a:gd name="connsiteX7-215" fmla="*/ 2531257 w 2937099"/>
                  <a:gd name="connsiteY7-216" fmla="*/ 1268725 h 1377552"/>
                  <a:gd name="connsiteX8-217" fmla="*/ 2645556 w 2937099"/>
                  <a:gd name="connsiteY8-218" fmla="*/ 1216338 h 1377552"/>
                  <a:gd name="connsiteX9-219" fmla="*/ 2937099 w 2937099"/>
                  <a:gd name="connsiteY9-220" fmla="*/ 1377552 h 1377552"/>
                  <a:gd name="connsiteX0-221" fmla="*/ 0 w 2937099"/>
                  <a:gd name="connsiteY0-222" fmla="*/ 0 h 1377552"/>
                  <a:gd name="connsiteX1-223" fmla="*/ 1001463 w 2937099"/>
                  <a:gd name="connsiteY1-224" fmla="*/ 477918 h 1377552"/>
                  <a:gd name="connsiteX2-225" fmla="*/ 1493778 w 2937099"/>
                  <a:gd name="connsiteY2-226" fmla="*/ 644838 h 1377552"/>
                  <a:gd name="connsiteX3-227" fmla="*/ 1826691 w 2937099"/>
                  <a:gd name="connsiteY3-228" fmla="*/ 887254 h 1377552"/>
                  <a:gd name="connsiteX4-229" fmla="*/ 2183594 w 2937099"/>
                  <a:gd name="connsiteY4-230" fmla="*/ 1087750 h 1377552"/>
                  <a:gd name="connsiteX5-231" fmla="*/ 2364569 w 2937099"/>
                  <a:gd name="connsiteY5-232" fmla="*/ 1263963 h 1377552"/>
                  <a:gd name="connsiteX6-233" fmla="*/ 2531257 w 2937099"/>
                  <a:gd name="connsiteY6-234" fmla="*/ 1268725 h 1377552"/>
                  <a:gd name="connsiteX7-235" fmla="*/ 2645556 w 2937099"/>
                  <a:gd name="connsiteY7-236" fmla="*/ 1216338 h 1377552"/>
                  <a:gd name="connsiteX8-237" fmla="*/ 2937099 w 2937099"/>
                  <a:gd name="connsiteY8-238" fmla="*/ 1377552 h 1377552"/>
                  <a:gd name="connsiteX0-239" fmla="*/ 0 w 2937099"/>
                  <a:gd name="connsiteY0-240" fmla="*/ 0 h 1377552"/>
                  <a:gd name="connsiteX1-241" fmla="*/ 1001463 w 2937099"/>
                  <a:gd name="connsiteY1-242" fmla="*/ 477918 h 1377552"/>
                  <a:gd name="connsiteX2-243" fmla="*/ 1493778 w 2937099"/>
                  <a:gd name="connsiteY2-244" fmla="*/ 644838 h 1377552"/>
                  <a:gd name="connsiteX3-245" fmla="*/ 1826691 w 2937099"/>
                  <a:gd name="connsiteY3-246" fmla="*/ 887254 h 1377552"/>
                  <a:gd name="connsiteX4-247" fmla="*/ 2183594 w 2937099"/>
                  <a:gd name="connsiteY4-248" fmla="*/ 1087750 h 1377552"/>
                  <a:gd name="connsiteX5-249" fmla="*/ 2364569 w 2937099"/>
                  <a:gd name="connsiteY5-250" fmla="*/ 1263963 h 1377552"/>
                  <a:gd name="connsiteX6-251" fmla="*/ 2531257 w 2937099"/>
                  <a:gd name="connsiteY6-252" fmla="*/ 1268725 h 1377552"/>
                  <a:gd name="connsiteX7-253" fmla="*/ 2645556 w 2937099"/>
                  <a:gd name="connsiteY7-254" fmla="*/ 1216338 h 1377552"/>
                  <a:gd name="connsiteX8-255" fmla="*/ 2937099 w 2937099"/>
                  <a:gd name="connsiteY8-256" fmla="*/ 1377552 h 1377552"/>
                  <a:gd name="connsiteX0-257" fmla="*/ 0 w 2937099"/>
                  <a:gd name="connsiteY0-258" fmla="*/ 0 h 1377552"/>
                  <a:gd name="connsiteX1-259" fmla="*/ 1001463 w 2937099"/>
                  <a:gd name="connsiteY1-260" fmla="*/ 477918 h 1377552"/>
                  <a:gd name="connsiteX2-261" fmla="*/ 1493778 w 2937099"/>
                  <a:gd name="connsiteY2-262" fmla="*/ 644838 h 1377552"/>
                  <a:gd name="connsiteX3-263" fmla="*/ 1826691 w 2937099"/>
                  <a:gd name="connsiteY3-264" fmla="*/ 887254 h 1377552"/>
                  <a:gd name="connsiteX4-265" fmla="*/ 2186264 w 2937099"/>
                  <a:gd name="connsiteY4-266" fmla="*/ 1112233 h 1377552"/>
                  <a:gd name="connsiteX5-267" fmla="*/ 2364569 w 2937099"/>
                  <a:gd name="connsiteY5-268" fmla="*/ 1263963 h 1377552"/>
                  <a:gd name="connsiteX6-269" fmla="*/ 2531257 w 2937099"/>
                  <a:gd name="connsiteY6-270" fmla="*/ 1268725 h 1377552"/>
                  <a:gd name="connsiteX7-271" fmla="*/ 2645556 w 2937099"/>
                  <a:gd name="connsiteY7-272" fmla="*/ 1216338 h 1377552"/>
                  <a:gd name="connsiteX8-273" fmla="*/ 2937099 w 2937099"/>
                  <a:gd name="connsiteY8-274" fmla="*/ 1377552 h 1377552"/>
                  <a:gd name="connsiteX0-275" fmla="*/ 0 w 2937099"/>
                  <a:gd name="connsiteY0-276" fmla="*/ 0 h 1377552"/>
                  <a:gd name="connsiteX1-277" fmla="*/ 1001463 w 2937099"/>
                  <a:gd name="connsiteY1-278" fmla="*/ 477918 h 1377552"/>
                  <a:gd name="connsiteX2-279" fmla="*/ 1493778 w 2937099"/>
                  <a:gd name="connsiteY2-280" fmla="*/ 644838 h 1377552"/>
                  <a:gd name="connsiteX3-281" fmla="*/ 2186264 w 2937099"/>
                  <a:gd name="connsiteY3-282" fmla="*/ 1112233 h 1377552"/>
                  <a:gd name="connsiteX4-283" fmla="*/ 2364569 w 2937099"/>
                  <a:gd name="connsiteY4-284" fmla="*/ 1263963 h 1377552"/>
                  <a:gd name="connsiteX5-285" fmla="*/ 2531257 w 2937099"/>
                  <a:gd name="connsiteY5-286" fmla="*/ 1268725 h 1377552"/>
                  <a:gd name="connsiteX6-287" fmla="*/ 2645556 w 2937099"/>
                  <a:gd name="connsiteY6-288" fmla="*/ 1216338 h 1377552"/>
                  <a:gd name="connsiteX7-289" fmla="*/ 2937099 w 2937099"/>
                  <a:gd name="connsiteY7-290" fmla="*/ 1377552 h 1377552"/>
                  <a:gd name="connsiteX0-291" fmla="*/ 0 w 2937099"/>
                  <a:gd name="connsiteY0-292" fmla="*/ 0 h 1377552"/>
                  <a:gd name="connsiteX1-293" fmla="*/ 1001463 w 2937099"/>
                  <a:gd name="connsiteY1-294" fmla="*/ 477918 h 1377552"/>
                  <a:gd name="connsiteX2-295" fmla="*/ 1485770 w 2937099"/>
                  <a:gd name="connsiteY2-296" fmla="*/ 652183 h 1377552"/>
                  <a:gd name="connsiteX3-297" fmla="*/ 2186264 w 2937099"/>
                  <a:gd name="connsiteY3-298" fmla="*/ 1112233 h 1377552"/>
                  <a:gd name="connsiteX4-299" fmla="*/ 2364569 w 2937099"/>
                  <a:gd name="connsiteY4-300" fmla="*/ 1263963 h 1377552"/>
                  <a:gd name="connsiteX5-301" fmla="*/ 2531257 w 2937099"/>
                  <a:gd name="connsiteY5-302" fmla="*/ 1268725 h 1377552"/>
                  <a:gd name="connsiteX6-303" fmla="*/ 2645556 w 2937099"/>
                  <a:gd name="connsiteY6-304" fmla="*/ 1216338 h 1377552"/>
                  <a:gd name="connsiteX7-305" fmla="*/ 2937099 w 2937099"/>
                  <a:gd name="connsiteY7-306" fmla="*/ 1377552 h 1377552"/>
                  <a:gd name="connsiteX0-307" fmla="*/ 0 w 2937099"/>
                  <a:gd name="connsiteY0-308" fmla="*/ 0 h 1377552"/>
                  <a:gd name="connsiteX1-309" fmla="*/ 1001463 w 2937099"/>
                  <a:gd name="connsiteY1-310" fmla="*/ 477918 h 1377552"/>
                  <a:gd name="connsiteX2-311" fmla="*/ 1485770 w 2937099"/>
                  <a:gd name="connsiteY2-312" fmla="*/ 652183 h 1377552"/>
                  <a:gd name="connsiteX3-313" fmla="*/ 2220964 w 2937099"/>
                  <a:gd name="connsiteY3-314" fmla="*/ 1144061 h 1377552"/>
                  <a:gd name="connsiteX4-315" fmla="*/ 2364569 w 2937099"/>
                  <a:gd name="connsiteY4-316" fmla="*/ 1263963 h 1377552"/>
                  <a:gd name="connsiteX5-317" fmla="*/ 2531257 w 2937099"/>
                  <a:gd name="connsiteY5-318" fmla="*/ 1268725 h 1377552"/>
                  <a:gd name="connsiteX6-319" fmla="*/ 2645556 w 2937099"/>
                  <a:gd name="connsiteY6-320" fmla="*/ 1216338 h 1377552"/>
                  <a:gd name="connsiteX7-321" fmla="*/ 2937099 w 2937099"/>
                  <a:gd name="connsiteY7-322" fmla="*/ 1377552 h 1377552"/>
                  <a:gd name="connsiteX0-323" fmla="*/ 0 w 2937099"/>
                  <a:gd name="connsiteY0-324" fmla="*/ 0 h 1377552"/>
                  <a:gd name="connsiteX1-325" fmla="*/ 1001463 w 2937099"/>
                  <a:gd name="connsiteY1-326" fmla="*/ 477918 h 1377552"/>
                  <a:gd name="connsiteX2-327" fmla="*/ 1485770 w 2937099"/>
                  <a:gd name="connsiteY2-328" fmla="*/ 652183 h 1377552"/>
                  <a:gd name="connsiteX3-329" fmla="*/ 1798169 w 2937099"/>
                  <a:gd name="connsiteY3-330" fmla="*/ 848894 h 1377552"/>
                  <a:gd name="connsiteX4-331" fmla="*/ 2220964 w 2937099"/>
                  <a:gd name="connsiteY4-332" fmla="*/ 1144061 h 1377552"/>
                  <a:gd name="connsiteX5-333" fmla="*/ 2364569 w 2937099"/>
                  <a:gd name="connsiteY5-334" fmla="*/ 1263963 h 1377552"/>
                  <a:gd name="connsiteX6-335" fmla="*/ 2531257 w 2937099"/>
                  <a:gd name="connsiteY6-336" fmla="*/ 1268725 h 1377552"/>
                  <a:gd name="connsiteX7-337" fmla="*/ 2645556 w 2937099"/>
                  <a:gd name="connsiteY7-338" fmla="*/ 1216338 h 1377552"/>
                  <a:gd name="connsiteX8-339" fmla="*/ 2937099 w 2937099"/>
                  <a:gd name="connsiteY8-340" fmla="*/ 1377552 h 1377552"/>
                  <a:gd name="connsiteX0-341" fmla="*/ 0 w 2937099"/>
                  <a:gd name="connsiteY0-342" fmla="*/ 0 h 1377552"/>
                  <a:gd name="connsiteX1-343" fmla="*/ 1001463 w 2937099"/>
                  <a:gd name="connsiteY1-344" fmla="*/ 477918 h 1377552"/>
                  <a:gd name="connsiteX2-345" fmla="*/ 1485770 w 2937099"/>
                  <a:gd name="connsiteY2-346" fmla="*/ 652183 h 1377552"/>
                  <a:gd name="connsiteX3-347" fmla="*/ 1774146 w 2937099"/>
                  <a:gd name="connsiteY3-348" fmla="*/ 880722 h 1377552"/>
                  <a:gd name="connsiteX4-349" fmla="*/ 2220964 w 2937099"/>
                  <a:gd name="connsiteY4-350" fmla="*/ 1144061 h 1377552"/>
                  <a:gd name="connsiteX5-351" fmla="*/ 2364569 w 2937099"/>
                  <a:gd name="connsiteY5-352" fmla="*/ 1263963 h 1377552"/>
                  <a:gd name="connsiteX6-353" fmla="*/ 2531257 w 2937099"/>
                  <a:gd name="connsiteY6-354" fmla="*/ 1268725 h 1377552"/>
                  <a:gd name="connsiteX7-355" fmla="*/ 2645556 w 2937099"/>
                  <a:gd name="connsiteY7-356" fmla="*/ 1216338 h 1377552"/>
                  <a:gd name="connsiteX8-357" fmla="*/ 2937099 w 2937099"/>
                  <a:gd name="connsiteY8-358" fmla="*/ 1377552 h 1377552"/>
                  <a:gd name="connsiteX0-359" fmla="*/ 0 w 2937099"/>
                  <a:gd name="connsiteY0-360" fmla="*/ 0 h 1377552"/>
                  <a:gd name="connsiteX1-361" fmla="*/ 1001463 w 2937099"/>
                  <a:gd name="connsiteY1-362" fmla="*/ 477918 h 1377552"/>
                  <a:gd name="connsiteX2-363" fmla="*/ 1485770 w 2937099"/>
                  <a:gd name="connsiteY2-364" fmla="*/ 652183 h 1377552"/>
                  <a:gd name="connsiteX3-365" fmla="*/ 1774146 w 2937099"/>
                  <a:gd name="connsiteY3-366" fmla="*/ 880722 h 1377552"/>
                  <a:gd name="connsiteX4-367" fmla="*/ 2220964 w 2937099"/>
                  <a:gd name="connsiteY4-368" fmla="*/ 1144061 h 1377552"/>
                  <a:gd name="connsiteX5-369" fmla="*/ 2364569 w 2937099"/>
                  <a:gd name="connsiteY5-370" fmla="*/ 1263963 h 1377552"/>
                  <a:gd name="connsiteX6-371" fmla="*/ 2531257 w 2937099"/>
                  <a:gd name="connsiteY6-372" fmla="*/ 1268725 h 1377552"/>
                  <a:gd name="connsiteX7-373" fmla="*/ 2645556 w 2937099"/>
                  <a:gd name="connsiteY7-374" fmla="*/ 1216338 h 1377552"/>
                  <a:gd name="connsiteX8-375" fmla="*/ 2937099 w 2937099"/>
                  <a:gd name="connsiteY8-376" fmla="*/ 1377552 h 1377552"/>
                  <a:gd name="connsiteX0-377" fmla="*/ 0 w 2937099"/>
                  <a:gd name="connsiteY0-378" fmla="*/ 0 h 1377552"/>
                  <a:gd name="connsiteX1-379" fmla="*/ 1001463 w 2937099"/>
                  <a:gd name="connsiteY1-380" fmla="*/ 477918 h 1377552"/>
                  <a:gd name="connsiteX2-381" fmla="*/ 1485770 w 2937099"/>
                  <a:gd name="connsiteY2-382" fmla="*/ 652183 h 1377552"/>
                  <a:gd name="connsiteX3-383" fmla="*/ 1774146 w 2937099"/>
                  <a:gd name="connsiteY3-384" fmla="*/ 880722 h 1377552"/>
                  <a:gd name="connsiteX4-385" fmla="*/ 2220964 w 2937099"/>
                  <a:gd name="connsiteY4-386" fmla="*/ 1144061 h 1377552"/>
                  <a:gd name="connsiteX5-387" fmla="*/ 2364569 w 2937099"/>
                  <a:gd name="connsiteY5-388" fmla="*/ 1263963 h 1377552"/>
                  <a:gd name="connsiteX6-389" fmla="*/ 2531257 w 2937099"/>
                  <a:gd name="connsiteY6-390" fmla="*/ 1268725 h 1377552"/>
                  <a:gd name="connsiteX7-391" fmla="*/ 2645556 w 2937099"/>
                  <a:gd name="connsiteY7-392" fmla="*/ 1216338 h 1377552"/>
                  <a:gd name="connsiteX8-393" fmla="*/ 2937099 w 2937099"/>
                  <a:gd name="connsiteY8-394" fmla="*/ 1377552 h 1377552"/>
                  <a:gd name="connsiteX0-395" fmla="*/ 0 w 2937099"/>
                  <a:gd name="connsiteY0-396" fmla="*/ 0 h 1377552"/>
                  <a:gd name="connsiteX1-397" fmla="*/ 1001463 w 2937099"/>
                  <a:gd name="connsiteY1-398" fmla="*/ 477918 h 1377552"/>
                  <a:gd name="connsiteX2-399" fmla="*/ 1485770 w 2937099"/>
                  <a:gd name="connsiteY2-400" fmla="*/ 652183 h 1377552"/>
                  <a:gd name="connsiteX3-401" fmla="*/ 1774146 w 2937099"/>
                  <a:gd name="connsiteY3-402" fmla="*/ 880722 h 1377552"/>
                  <a:gd name="connsiteX4-403" fmla="*/ 2220964 w 2937099"/>
                  <a:gd name="connsiteY4-404" fmla="*/ 1144061 h 1377552"/>
                  <a:gd name="connsiteX5-405" fmla="*/ 2364569 w 2937099"/>
                  <a:gd name="connsiteY5-406" fmla="*/ 1263963 h 1377552"/>
                  <a:gd name="connsiteX6-407" fmla="*/ 2531257 w 2937099"/>
                  <a:gd name="connsiteY6-408" fmla="*/ 1268725 h 1377552"/>
                  <a:gd name="connsiteX7-409" fmla="*/ 2645556 w 2937099"/>
                  <a:gd name="connsiteY7-410" fmla="*/ 1216338 h 1377552"/>
                  <a:gd name="connsiteX8-411" fmla="*/ 2937099 w 2937099"/>
                  <a:gd name="connsiteY8-412" fmla="*/ 1377552 h 1377552"/>
                  <a:gd name="connsiteX0-413" fmla="*/ 0 w 2937099"/>
                  <a:gd name="connsiteY0-414" fmla="*/ 0 h 1377552"/>
                  <a:gd name="connsiteX1-415" fmla="*/ 1001463 w 2937099"/>
                  <a:gd name="connsiteY1-416" fmla="*/ 477918 h 1377552"/>
                  <a:gd name="connsiteX2-417" fmla="*/ 1485770 w 2937099"/>
                  <a:gd name="connsiteY2-418" fmla="*/ 652183 h 1377552"/>
                  <a:gd name="connsiteX3-419" fmla="*/ 1774146 w 2937099"/>
                  <a:gd name="connsiteY3-420" fmla="*/ 880722 h 1377552"/>
                  <a:gd name="connsiteX4-421" fmla="*/ 2220964 w 2937099"/>
                  <a:gd name="connsiteY4-422" fmla="*/ 1144061 h 1377552"/>
                  <a:gd name="connsiteX5-423" fmla="*/ 2364569 w 2937099"/>
                  <a:gd name="connsiteY5-424" fmla="*/ 1263963 h 1377552"/>
                  <a:gd name="connsiteX6-425" fmla="*/ 2531257 w 2937099"/>
                  <a:gd name="connsiteY6-426" fmla="*/ 1268725 h 1377552"/>
                  <a:gd name="connsiteX7-427" fmla="*/ 2645556 w 2937099"/>
                  <a:gd name="connsiteY7-428" fmla="*/ 1216338 h 1377552"/>
                  <a:gd name="connsiteX8-429" fmla="*/ 2937099 w 2937099"/>
                  <a:gd name="connsiteY8-430" fmla="*/ 1377552 h 1377552"/>
                  <a:gd name="connsiteX0-431" fmla="*/ 0 w 2937099"/>
                  <a:gd name="connsiteY0-432" fmla="*/ 0 h 1377552"/>
                  <a:gd name="connsiteX1-433" fmla="*/ 1001463 w 2937099"/>
                  <a:gd name="connsiteY1-434" fmla="*/ 477918 h 1377552"/>
                  <a:gd name="connsiteX2-435" fmla="*/ 1485770 w 2937099"/>
                  <a:gd name="connsiteY2-436" fmla="*/ 652183 h 1377552"/>
                  <a:gd name="connsiteX3-437" fmla="*/ 1774146 w 2937099"/>
                  <a:gd name="connsiteY3-438" fmla="*/ 880722 h 1377552"/>
                  <a:gd name="connsiteX4-439" fmla="*/ 2194271 w 2937099"/>
                  <a:gd name="connsiteY4-440" fmla="*/ 1131820 h 1377552"/>
                  <a:gd name="connsiteX5-441" fmla="*/ 2364569 w 2937099"/>
                  <a:gd name="connsiteY5-442" fmla="*/ 1263963 h 1377552"/>
                  <a:gd name="connsiteX6-443" fmla="*/ 2531257 w 2937099"/>
                  <a:gd name="connsiteY6-444" fmla="*/ 1268725 h 1377552"/>
                  <a:gd name="connsiteX7-445" fmla="*/ 2645556 w 2937099"/>
                  <a:gd name="connsiteY7-446" fmla="*/ 1216338 h 1377552"/>
                  <a:gd name="connsiteX8-447" fmla="*/ 2937099 w 2937099"/>
                  <a:gd name="connsiteY8-448" fmla="*/ 1377552 h 1377552"/>
                  <a:gd name="connsiteX0-449" fmla="*/ 0 w 2937099"/>
                  <a:gd name="connsiteY0-450" fmla="*/ 0 h 1377552"/>
                  <a:gd name="connsiteX1-451" fmla="*/ 1001463 w 2937099"/>
                  <a:gd name="connsiteY1-452" fmla="*/ 477918 h 1377552"/>
                  <a:gd name="connsiteX2-453" fmla="*/ 1485770 w 2937099"/>
                  <a:gd name="connsiteY2-454" fmla="*/ 652183 h 1377552"/>
                  <a:gd name="connsiteX3-455" fmla="*/ 1792831 w 2937099"/>
                  <a:gd name="connsiteY3-456" fmla="*/ 888067 h 1377552"/>
                  <a:gd name="connsiteX4-457" fmla="*/ 2194271 w 2937099"/>
                  <a:gd name="connsiteY4-458" fmla="*/ 1131820 h 1377552"/>
                  <a:gd name="connsiteX5-459" fmla="*/ 2364569 w 2937099"/>
                  <a:gd name="connsiteY5-460" fmla="*/ 1263963 h 1377552"/>
                  <a:gd name="connsiteX6-461" fmla="*/ 2531257 w 2937099"/>
                  <a:gd name="connsiteY6-462" fmla="*/ 1268725 h 1377552"/>
                  <a:gd name="connsiteX7-463" fmla="*/ 2645556 w 2937099"/>
                  <a:gd name="connsiteY7-464" fmla="*/ 1216338 h 1377552"/>
                  <a:gd name="connsiteX8-465" fmla="*/ 2937099 w 2937099"/>
                  <a:gd name="connsiteY8-466" fmla="*/ 1377552 h 1377552"/>
                  <a:gd name="connsiteX0-467" fmla="*/ 0 w 2937099"/>
                  <a:gd name="connsiteY0-468" fmla="*/ 0 h 1377552"/>
                  <a:gd name="connsiteX1-469" fmla="*/ 1001463 w 2937099"/>
                  <a:gd name="connsiteY1-470" fmla="*/ 477918 h 1377552"/>
                  <a:gd name="connsiteX2-471" fmla="*/ 1485770 w 2937099"/>
                  <a:gd name="connsiteY2-472" fmla="*/ 652183 h 1377552"/>
                  <a:gd name="connsiteX3-473" fmla="*/ 1792831 w 2937099"/>
                  <a:gd name="connsiteY3-474" fmla="*/ 888067 h 1377552"/>
                  <a:gd name="connsiteX4-475" fmla="*/ 2194271 w 2937099"/>
                  <a:gd name="connsiteY4-476" fmla="*/ 1131820 h 1377552"/>
                  <a:gd name="connsiteX5-477" fmla="*/ 2364569 w 2937099"/>
                  <a:gd name="connsiteY5-478" fmla="*/ 1263963 h 1377552"/>
                  <a:gd name="connsiteX6-479" fmla="*/ 2531257 w 2937099"/>
                  <a:gd name="connsiteY6-480" fmla="*/ 1268725 h 1377552"/>
                  <a:gd name="connsiteX7-481" fmla="*/ 2645556 w 2937099"/>
                  <a:gd name="connsiteY7-482" fmla="*/ 1216338 h 1377552"/>
                  <a:gd name="connsiteX8-483" fmla="*/ 2937099 w 2937099"/>
                  <a:gd name="connsiteY8-484" fmla="*/ 1377552 h 1377552"/>
                  <a:gd name="connsiteX0-485" fmla="*/ 0 w 2937099"/>
                  <a:gd name="connsiteY0-486" fmla="*/ 0 h 1377552"/>
                  <a:gd name="connsiteX1-487" fmla="*/ 1001463 w 2937099"/>
                  <a:gd name="connsiteY1-488" fmla="*/ 477918 h 1377552"/>
                  <a:gd name="connsiteX2-489" fmla="*/ 1485770 w 2937099"/>
                  <a:gd name="connsiteY2-490" fmla="*/ 652183 h 1377552"/>
                  <a:gd name="connsiteX3-491" fmla="*/ 1792831 w 2937099"/>
                  <a:gd name="connsiteY3-492" fmla="*/ 888067 h 1377552"/>
                  <a:gd name="connsiteX4-493" fmla="*/ 2194271 w 2937099"/>
                  <a:gd name="connsiteY4-494" fmla="*/ 1131820 h 1377552"/>
                  <a:gd name="connsiteX5-495" fmla="*/ 2364569 w 2937099"/>
                  <a:gd name="connsiteY5-496" fmla="*/ 1263963 h 1377552"/>
                  <a:gd name="connsiteX6-497" fmla="*/ 2509903 w 2937099"/>
                  <a:gd name="connsiteY6-498" fmla="*/ 1273622 h 1377552"/>
                  <a:gd name="connsiteX7-499" fmla="*/ 2645556 w 2937099"/>
                  <a:gd name="connsiteY7-500" fmla="*/ 1216338 h 1377552"/>
                  <a:gd name="connsiteX8-501" fmla="*/ 2937099 w 2937099"/>
                  <a:gd name="connsiteY8-502" fmla="*/ 1377552 h 1377552"/>
                  <a:gd name="connsiteX0-503" fmla="*/ 0 w 2937099"/>
                  <a:gd name="connsiteY0-504" fmla="*/ 0 h 1377552"/>
                  <a:gd name="connsiteX1-505" fmla="*/ 1001463 w 2937099"/>
                  <a:gd name="connsiteY1-506" fmla="*/ 477918 h 1377552"/>
                  <a:gd name="connsiteX2-507" fmla="*/ 1485770 w 2937099"/>
                  <a:gd name="connsiteY2-508" fmla="*/ 652183 h 1377552"/>
                  <a:gd name="connsiteX3-509" fmla="*/ 1792831 w 2937099"/>
                  <a:gd name="connsiteY3-510" fmla="*/ 888067 h 1377552"/>
                  <a:gd name="connsiteX4-511" fmla="*/ 2194271 w 2937099"/>
                  <a:gd name="connsiteY4-512" fmla="*/ 1131820 h 1377552"/>
                  <a:gd name="connsiteX5-513" fmla="*/ 2364569 w 2937099"/>
                  <a:gd name="connsiteY5-514" fmla="*/ 1263963 h 1377552"/>
                  <a:gd name="connsiteX6-515" fmla="*/ 2509903 w 2937099"/>
                  <a:gd name="connsiteY6-516" fmla="*/ 1273622 h 1377552"/>
                  <a:gd name="connsiteX7-517" fmla="*/ 2621532 w 2937099"/>
                  <a:gd name="connsiteY7-518" fmla="*/ 1245718 h 1377552"/>
                  <a:gd name="connsiteX8-519" fmla="*/ 2937099 w 2937099"/>
                  <a:gd name="connsiteY8-520" fmla="*/ 1377552 h 1377552"/>
                  <a:gd name="connsiteX0-521" fmla="*/ 0 w 2937099"/>
                  <a:gd name="connsiteY0-522" fmla="*/ 0 h 1377552"/>
                  <a:gd name="connsiteX1-523" fmla="*/ 1001463 w 2937099"/>
                  <a:gd name="connsiteY1-524" fmla="*/ 477918 h 1377552"/>
                  <a:gd name="connsiteX2-525" fmla="*/ 1485770 w 2937099"/>
                  <a:gd name="connsiteY2-526" fmla="*/ 652183 h 1377552"/>
                  <a:gd name="connsiteX3-527" fmla="*/ 1792831 w 2937099"/>
                  <a:gd name="connsiteY3-528" fmla="*/ 888067 h 1377552"/>
                  <a:gd name="connsiteX4-529" fmla="*/ 2194271 w 2937099"/>
                  <a:gd name="connsiteY4-530" fmla="*/ 1131820 h 1377552"/>
                  <a:gd name="connsiteX5-531" fmla="*/ 2364569 w 2937099"/>
                  <a:gd name="connsiteY5-532" fmla="*/ 1263963 h 1377552"/>
                  <a:gd name="connsiteX6-533" fmla="*/ 2509903 w 2937099"/>
                  <a:gd name="connsiteY6-534" fmla="*/ 1273622 h 1377552"/>
                  <a:gd name="connsiteX7-535" fmla="*/ 2621532 w 2937099"/>
                  <a:gd name="connsiteY7-536" fmla="*/ 1245718 h 1377552"/>
                  <a:gd name="connsiteX8-537" fmla="*/ 2871217 w 2937099"/>
                  <a:gd name="connsiteY8-538" fmla="*/ 1345898 h 1377552"/>
                  <a:gd name="connsiteX9-539" fmla="*/ 2937099 w 2937099"/>
                  <a:gd name="connsiteY9-540" fmla="*/ 1377552 h 1377552"/>
                  <a:gd name="connsiteX0-541" fmla="*/ 0 w 2937099"/>
                  <a:gd name="connsiteY0-542" fmla="*/ 0 h 1377552"/>
                  <a:gd name="connsiteX1-543" fmla="*/ 1001463 w 2937099"/>
                  <a:gd name="connsiteY1-544" fmla="*/ 477918 h 1377552"/>
                  <a:gd name="connsiteX2-545" fmla="*/ 1485770 w 2937099"/>
                  <a:gd name="connsiteY2-546" fmla="*/ 652183 h 1377552"/>
                  <a:gd name="connsiteX3-547" fmla="*/ 1792831 w 2937099"/>
                  <a:gd name="connsiteY3-548" fmla="*/ 888067 h 1377552"/>
                  <a:gd name="connsiteX4-549" fmla="*/ 2194271 w 2937099"/>
                  <a:gd name="connsiteY4-550" fmla="*/ 1131820 h 1377552"/>
                  <a:gd name="connsiteX5-551" fmla="*/ 2364569 w 2937099"/>
                  <a:gd name="connsiteY5-552" fmla="*/ 1263963 h 1377552"/>
                  <a:gd name="connsiteX6-553" fmla="*/ 2509903 w 2937099"/>
                  <a:gd name="connsiteY6-554" fmla="*/ 1273622 h 1377552"/>
                  <a:gd name="connsiteX7-555" fmla="*/ 2621532 w 2937099"/>
                  <a:gd name="connsiteY7-556" fmla="*/ 1245718 h 1377552"/>
                  <a:gd name="connsiteX8-557" fmla="*/ 2761777 w 2937099"/>
                  <a:gd name="connsiteY8-558" fmla="*/ 1294484 h 1377552"/>
                  <a:gd name="connsiteX9-559" fmla="*/ 2937099 w 2937099"/>
                  <a:gd name="connsiteY9-560" fmla="*/ 1377552 h 1377552"/>
                  <a:gd name="connsiteX0-561" fmla="*/ 0 w 2937099"/>
                  <a:gd name="connsiteY0-562" fmla="*/ 0 h 1377552"/>
                  <a:gd name="connsiteX1-563" fmla="*/ 1001463 w 2937099"/>
                  <a:gd name="connsiteY1-564" fmla="*/ 477918 h 1377552"/>
                  <a:gd name="connsiteX2-565" fmla="*/ 1485770 w 2937099"/>
                  <a:gd name="connsiteY2-566" fmla="*/ 652183 h 1377552"/>
                  <a:gd name="connsiteX3-567" fmla="*/ 1792831 w 2937099"/>
                  <a:gd name="connsiteY3-568" fmla="*/ 888067 h 1377552"/>
                  <a:gd name="connsiteX4-569" fmla="*/ 2194271 w 2937099"/>
                  <a:gd name="connsiteY4-570" fmla="*/ 1131820 h 1377552"/>
                  <a:gd name="connsiteX5-571" fmla="*/ 2364569 w 2937099"/>
                  <a:gd name="connsiteY5-572" fmla="*/ 1263963 h 1377552"/>
                  <a:gd name="connsiteX6-573" fmla="*/ 2509903 w 2937099"/>
                  <a:gd name="connsiteY6-574" fmla="*/ 1273622 h 1377552"/>
                  <a:gd name="connsiteX7-575" fmla="*/ 2621532 w 2937099"/>
                  <a:gd name="connsiteY7-576" fmla="*/ 1245718 h 1377552"/>
                  <a:gd name="connsiteX8-577" fmla="*/ 2761777 w 2937099"/>
                  <a:gd name="connsiteY8-578" fmla="*/ 1294484 h 1377552"/>
                  <a:gd name="connsiteX9-579" fmla="*/ 2937099 w 2937099"/>
                  <a:gd name="connsiteY9-580" fmla="*/ 1377552 h 1377552"/>
                  <a:gd name="connsiteX0-581" fmla="*/ 0 w 2937099"/>
                  <a:gd name="connsiteY0-582" fmla="*/ 0 h 1383578"/>
                  <a:gd name="connsiteX1-583" fmla="*/ 1001463 w 2937099"/>
                  <a:gd name="connsiteY1-584" fmla="*/ 477918 h 1383578"/>
                  <a:gd name="connsiteX2-585" fmla="*/ 1485770 w 2937099"/>
                  <a:gd name="connsiteY2-586" fmla="*/ 652183 h 1383578"/>
                  <a:gd name="connsiteX3-587" fmla="*/ 1792831 w 2937099"/>
                  <a:gd name="connsiteY3-588" fmla="*/ 888067 h 1383578"/>
                  <a:gd name="connsiteX4-589" fmla="*/ 2194271 w 2937099"/>
                  <a:gd name="connsiteY4-590" fmla="*/ 1131820 h 1383578"/>
                  <a:gd name="connsiteX5-591" fmla="*/ 2364569 w 2937099"/>
                  <a:gd name="connsiteY5-592" fmla="*/ 1263963 h 1383578"/>
                  <a:gd name="connsiteX6-593" fmla="*/ 2509903 w 2937099"/>
                  <a:gd name="connsiteY6-594" fmla="*/ 1273622 h 1383578"/>
                  <a:gd name="connsiteX7-595" fmla="*/ 2621532 w 2937099"/>
                  <a:gd name="connsiteY7-596" fmla="*/ 1245718 h 1383578"/>
                  <a:gd name="connsiteX8-597" fmla="*/ 2761777 w 2937099"/>
                  <a:gd name="connsiteY8-598" fmla="*/ 1294484 h 1383578"/>
                  <a:gd name="connsiteX9-599" fmla="*/ 2937099 w 2937099"/>
                  <a:gd name="connsiteY9-600" fmla="*/ 1377552 h 1383578"/>
                  <a:gd name="connsiteX0-601" fmla="*/ 0 w 2937099"/>
                  <a:gd name="connsiteY0-602" fmla="*/ 0 h 1382887"/>
                  <a:gd name="connsiteX1-603" fmla="*/ 1001463 w 2937099"/>
                  <a:gd name="connsiteY1-604" fmla="*/ 477918 h 1382887"/>
                  <a:gd name="connsiteX2-605" fmla="*/ 1485770 w 2937099"/>
                  <a:gd name="connsiteY2-606" fmla="*/ 652183 h 1382887"/>
                  <a:gd name="connsiteX3-607" fmla="*/ 1792831 w 2937099"/>
                  <a:gd name="connsiteY3-608" fmla="*/ 888067 h 1382887"/>
                  <a:gd name="connsiteX4-609" fmla="*/ 2194271 w 2937099"/>
                  <a:gd name="connsiteY4-610" fmla="*/ 1131820 h 1382887"/>
                  <a:gd name="connsiteX5-611" fmla="*/ 2364569 w 2937099"/>
                  <a:gd name="connsiteY5-612" fmla="*/ 1263963 h 1382887"/>
                  <a:gd name="connsiteX6-613" fmla="*/ 2509903 w 2937099"/>
                  <a:gd name="connsiteY6-614" fmla="*/ 1273622 h 1382887"/>
                  <a:gd name="connsiteX7-615" fmla="*/ 2621532 w 2937099"/>
                  <a:gd name="connsiteY7-616" fmla="*/ 1245718 h 1382887"/>
                  <a:gd name="connsiteX8-617" fmla="*/ 2761777 w 2937099"/>
                  <a:gd name="connsiteY8-618" fmla="*/ 1294484 h 1382887"/>
                  <a:gd name="connsiteX9-619" fmla="*/ 2937099 w 2937099"/>
                  <a:gd name="connsiteY9-620" fmla="*/ 1377552 h 1382887"/>
                </a:gdLst>
                <a:ahLst/>
                <a:cxnLst>
                  <a:cxn ang="0">
                    <a:pos x="connsiteX0-1-1" y="connsiteY0-2-2"/>
                  </a:cxn>
                  <a:cxn ang="0">
                    <a:pos x="connsiteX1-3-3" y="connsiteY1-4-4"/>
                  </a:cxn>
                  <a:cxn ang="0">
                    <a:pos x="connsiteX2-5-5" y="connsiteY2-6-6"/>
                  </a:cxn>
                  <a:cxn ang="0">
                    <a:pos x="connsiteX3-7-7" y="connsiteY3-8-8"/>
                  </a:cxn>
                  <a:cxn ang="0">
                    <a:pos x="connsiteX4-9-9" y="connsiteY4-10-10"/>
                  </a:cxn>
                  <a:cxn ang="0">
                    <a:pos x="connsiteX5-11-11" y="connsiteY5-12-12"/>
                  </a:cxn>
                  <a:cxn ang="0">
                    <a:pos x="connsiteX6-13-13" y="connsiteY6-14-14"/>
                  </a:cxn>
                  <a:cxn ang="0">
                    <a:pos x="connsiteX7-15-15" y="connsiteY7-16-16"/>
                  </a:cxn>
                  <a:cxn ang="0">
                    <a:pos x="connsiteX8-17-17" y="connsiteY8-18-18"/>
                  </a:cxn>
                  <a:cxn ang="0">
                    <a:pos x="connsiteX9-19-19" y="connsiteY9-20-20"/>
                  </a:cxn>
                </a:cxnLst>
                <a:rect l="l" t="t" r="r" b="b"/>
                <a:pathLst>
                  <a:path w="2937099" h="1382887">
                    <a:moveTo>
                      <a:pt x="0" y="0"/>
                    </a:moveTo>
                    <a:cubicBezTo>
                      <a:pt x="227704" y="59927"/>
                      <a:pt x="753835" y="369221"/>
                      <a:pt x="1001463" y="477918"/>
                    </a:cubicBezTo>
                    <a:cubicBezTo>
                      <a:pt x="1249091" y="586615"/>
                      <a:pt x="1353875" y="583825"/>
                      <a:pt x="1485770" y="652183"/>
                    </a:cubicBezTo>
                    <a:cubicBezTo>
                      <a:pt x="1617665" y="720541"/>
                      <a:pt x="1656953" y="810984"/>
                      <a:pt x="1792831" y="888067"/>
                    </a:cubicBezTo>
                    <a:cubicBezTo>
                      <a:pt x="1974088" y="935772"/>
                      <a:pt x="2098981" y="1069171"/>
                      <a:pt x="2194271" y="1131820"/>
                    </a:cubicBezTo>
                    <a:cubicBezTo>
                      <a:pt x="2289561" y="1194469"/>
                      <a:pt x="2311964" y="1240329"/>
                      <a:pt x="2364569" y="1263963"/>
                    </a:cubicBezTo>
                    <a:cubicBezTo>
                      <a:pt x="2417174" y="1287597"/>
                      <a:pt x="2467076" y="1276663"/>
                      <a:pt x="2509903" y="1273622"/>
                    </a:cubicBezTo>
                    <a:cubicBezTo>
                      <a:pt x="2552730" y="1270581"/>
                      <a:pt x="2561313" y="1233672"/>
                      <a:pt x="2621532" y="1245718"/>
                    </a:cubicBezTo>
                    <a:cubicBezTo>
                      <a:pt x="2681751" y="1257764"/>
                      <a:pt x="2709182" y="1272512"/>
                      <a:pt x="2761777" y="1294484"/>
                    </a:cubicBezTo>
                    <a:cubicBezTo>
                      <a:pt x="2819711" y="1362974"/>
                      <a:pt x="2872734" y="1396759"/>
                      <a:pt x="2937099" y="1377552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none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100" name="矩形 99"/>
              <p:cNvSpPr/>
              <p:nvPr/>
            </p:nvSpPr>
            <p:spPr>
              <a:xfrm rot="241910">
                <a:off x="10277" y="6198"/>
                <a:ext cx="36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天泉路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1" name="矩形 100"/>
              <p:cNvSpPr/>
              <p:nvPr/>
            </p:nvSpPr>
            <p:spPr>
              <a:xfrm rot="2261149">
                <a:off x="10008" y="7526"/>
                <a:ext cx="157" cy="788"/>
              </a:xfrm>
              <a:prstGeom prst="rect">
                <a:avLst/>
              </a:prstGeom>
            </p:spPr>
            <p:txBody>
              <a:bodyPr vert="eaVert" wrap="square" lIns="0" r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dist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绕城高速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2" name="矩形 101"/>
              <p:cNvSpPr/>
              <p:nvPr/>
            </p:nvSpPr>
            <p:spPr>
              <a:xfrm rot="1704530">
                <a:off x="9168" y="7175"/>
                <a:ext cx="48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启迪大街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4" name="矩形 103"/>
              <p:cNvSpPr/>
              <p:nvPr/>
            </p:nvSpPr>
            <p:spPr>
              <a:xfrm rot="2381150">
                <a:off x="10678" y="7257"/>
                <a:ext cx="157" cy="745"/>
              </a:xfrm>
              <a:prstGeom prst="rect">
                <a:avLst/>
              </a:prstGeom>
            </p:spPr>
            <p:txBody>
              <a:bodyPr vert="eaVert" wrap="square" lIns="0" r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dist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青龙大道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5" name="矩形 104"/>
              <p:cNvSpPr/>
              <p:nvPr/>
            </p:nvSpPr>
            <p:spPr>
              <a:xfrm rot="1344529">
                <a:off x="9879" y="7421"/>
                <a:ext cx="300" cy="121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沧小路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6" name="矩形 105"/>
              <p:cNvSpPr/>
              <p:nvPr/>
            </p:nvSpPr>
            <p:spPr>
              <a:xfrm rot="1944212">
                <a:off x="9811" y="6742"/>
                <a:ext cx="48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南湾营街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7" name="矩形 106"/>
              <p:cNvSpPr/>
              <p:nvPr/>
            </p:nvSpPr>
            <p:spPr>
              <a:xfrm rot="3179683">
                <a:off x="9287" y="7277"/>
                <a:ext cx="157" cy="591"/>
              </a:xfrm>
              <a:prstGeom prst="rect">
                <a:avLst/>
              </a:prstGeom>
            </p:spPr>
            <p:txBody>
              <a:bodyPr vert="eaVert" wrap="square" lIns="0" r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dist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东麒路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8" name="矩形 107"/>
              <p:cNvSpPr/>
              <p:nvPr/>
            </p:nvSpPr>
            <p:spPr>
              <a:xfrm rot="241910">
                <a:off x="10210" y="6421"/>
                <a:ext cx="36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天和路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09" name="矩形 108"/>
              <p:cNvSpPr/>
              <p:nvPr/>
            </p:nvSpPr>
            <p:spPr>
              <a:xfrm rot="1188885">
                <a:off x="8490" y="8903"/>
                <a:ext cx="355" cy="141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石杨路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10" name="矩形 180"/>
              <p:cNvSpPr/>
              <p:nvPr/>
            </p:nvSpPr>
            <p:spPr>
              <a:xfrm>
                <a:off x="10212" y="4755"/>
                <a:ext cx="4191" cy="403"/>
              </a:xfrm>
              <a:custGeom>
                <a:avLst/>
                <a:gdLst>
                  <a:gd name="connsiteX0" fmla="*/ 0 w 4387788"/>
                  <a:gd name="connsiteY0" fmla="*/ 0 h 7559726"/>
                  <a:gd name="connsiteX1" fmla="*/ 4387788 w 4387788"/>
                  <a:gd name="connsiteY1" fmla="*/ 0 h 7559726"/>
                  <a:gd name="connsiteX2" fmla="*/ 4387788 w 4387788"/>
                  <a:gd name="connsiteY2" fmla="*/ 7559726 h 7559726"/>
                  <a:gd name="connsiteX3" fmla="*/ 0 w 4387788"/>
                  <a:gd name="connsiteY3" fmla="*/ 7559726 h 7559726"/>
                  <a:gd name="connsiteX4" fmla="*/ 0 w 4387788"/>
                  <a:gd name="connsiteY4" fmla="*/ 0 h 7559726"/>
                  <a:gd name="connsiteX0-1" fmla="*/ 0 w 4387788"/>
                  <a:gd name="connsiteY0-2" fmla="*/ 0 h 7559726"/>
                  <a:gd name="connsiteX1-3" fmla="*/ 4387788 w 4387788"/>
                  <a:gd name="connsiteY1-4" fmla="*/ 0 h 7559726"/>
                  <a:gd name="connsiteX2-5" fmla="*/ 4387788 w 4387788"/>
                  <a:gd name="connsiteY2-6" fmla="*/ 7559726 h 7559726"/>
                  <a:gd name="connsiteX3-7" fmla="*/ 0 w 4387788"/>
                  <a:gd name="connsiteY3-8" fmla="*/ 7559726 h 7559726"/>
                  <a:gd name="connsiteX4-9" fmla="*/ 91440 w 4387788"/>
                  <a:gd name="connsiteY4-10" fmla="*/ 91440 h 7559726"/>
                  <a:gd name="connsiteX0-11" fmla="*/ 0 w 4387788"/>
                  <a:gd name="connsiteY0-12" fmla="*/ 0 h 7559726"/>
                  <a:gd name="connsiteX1-13" fmla="*/ 4387788 w 4387788"/>
                  <a:gd name="connsiteY1-14" fmla="*/ 0 h 7559726"/>
                  <a:gd name="connsiteX2-15" fmla="*/ 4387788 w 4387788"/>
                  <a:gd name="connsiteY2-16" fmla="*/ 7559726 h 7559726"/>
                  <a:gd name="connsiteX3-17" fmla="*/ 0 w 4387788"/>
                  <a:gd name="connsiteY3-18" fmla="*/ 7559726 h 7559726"/>
                  <a:gd name="connsiteX0-19" fmla="*/ 4178300 w 4387788"/>
                  <a:gd name="connsiteY0-20" fmla="*/ 0 h 7597826"/>
                  <a:gd name="connsiteX1-21" fmla="*/ 4387788 w 4387788"/>
                  <a:gd name="connsiteY1-22" fmla="*/ 38100 h 7597826"/>
                  <a:gd name="connsiteX2-23" fmla="*/ 4387788 w 4387788"/>
                  <a:gd name="connsiteY2-24" fmla="*/ 7597826 h 7597826"/>
                  <a:gd name="connsiteX3-25" fmla="*/ 0 w 4387788"/>
                  <a:gd name="connsiteY3-26" fmla="*/ 7597826 h 7597826"/>
                  <a:gd name="connsiteX0-27" fmla="*/ 4178300 w 4387788"/>
                  <a:gd name="connsiteY0-28" fmla="*/ 0 h 7597826"/>
                  <a:gd name="connsiteX1-29" fmla="*/ 2647888 w 4387788"/>
                  <a:gd name="connsiteY1-30" fmla="*/ 463550 h 7597826"/>
                  <a:gd name="connsiteX2-31" fmla="*/ 4387788 w 4387788"/>
                  <a:gd name="connsiteY2-32" fmla="*/ 7597826 h 7597826"/>
                  <a:gd name="connsiteX3-33" fmla="*/ 0 w 4387788"/>
                  <a:gd name="connsiteY3-34" fmla="*/ 7597826 h 7597826"/>
                  <a:gd name="connsiteX0-35" fmla="*/ 4178300 w 4387788"/>
                  <a:gd name="connsiteY0-36" fmla="*/ 0 h 7597826"/>
                  <a:gd name="connsiteX1-37" fmla="*/ 2647888 w 4387788"/>
                  <a:gd name="connsiteY1-38" fmla="*/ 463550 h 7597826"/>
                  <a:gd name="connsiteX2-39" fmla="*/ 4387788 w 4387788"/>
                  <a:gd name="connsiteY2-40" fmla="*/ 7597826 h 7597826"/>
                  <a:gd name="connsiteX3-41" fmla="*/ 0 w 4387788"/>
                  <a:gd name="connsiteY3-42" fmla="*/ 7597826 h 7597826"/>
                  <a:gd name="connsiteX0-43" fmla="*/ 4362450 w 4387788"/>
                  <a:gd name="connsiteY0-44" fmla="*/ 0 h 7540676"/>
                  <a:gd name="connsiteX1-45" fmla="*/ 2647888 w 4387788"/>
                  <a:gd name="connsiteY1-46" fmla="*/ 406400 h 7540676"/>
                  <a:gd name="connsiteX2-47" fmla="*/ 4387788 w 4387788"/>
                  <a:gd name="connsiteY2-48" fmla="*/ 7540676 h 7540676"/>
                  <a:gd name="connsiteX3-49" fmla="*/ 0 w 4387788"/>
                  <a:gd name="connsiteY3-50" fmla="*/ 7540676 h 7540676"/>
                  <a:gd name="connsiteX0-51" fmla="*/ 4362450 w 4387788"/>
                  <a:gd name="connsiteY0-52" fmla="*/ 0 h 7540676"/>
                  <a:gd name="connsiteX1-53" fmla="*/ 2647888 w 4387788"/>
                  <a:gd name="connsiteY1-54" fmla="*/ 406400 h 7540676"/>
                  <a:gd name="connsiteX2-55" fmla="*/ 4387788 w 4387788"/>
                  <a:gd name="connsiteY2-56" fmla="*/ 7540676 h 7540676"/>
                  <a:gd name="connsiteX3-57" fmla="*/ 0 w 4387788"/>
                  <a:gd name="connsiteY3-58" fmla="*/ 7540676 h 7540676"/>
                  <a:gd name="connsiteX0-59" fmla="*/ 4362450 w 4387788"/>
                  <a:gd name="connsiteY0-60" fmla="*/ 0 h 7540676"/>
                  <a:gd name="connsiteX1-61" fmla="*/ 2622488 w 4387788"/>
                  <a:gd name="connsiteY1-62" fmla="*/ 381000 h 7540676"/>
                  <a:gd name="connsiteX2-63" fmla="*/ 4387788 w 4387788"/>
                  <a:gd name="connsiteY2-64" fmla="*/ 7540676 h 7540676"/>
                  <a:gd name="connsiteX3-65" fmla="*/ 0 w 4387788"/>
                  <a:gd name="connsiteY3-66" fmla="*/ 7540676 h 7540676"/>
                  <a:gd name="connsiteX0-67" fmla="*/ 4362450 w 4387788"/>
                  <a:gd name="connsiteY0-68" fmla="*/ 0 h 7540676"/>
                  <a:gd name="connsiteX1-69" fmla="*/ 2622488 w 4387788"/>
                  <a:gd name="connsiteY1-70" fmla="*/ 381000 h 7540676"/>
                  <a:gd name="connsiteX2-71" fmla="*/ 4387788 w 4387788"/>
                  <a:gd name="connsiteY2-72" fmla="*/ 7540676 h 7540676"/>
                  <a:gd name="connsiteX3-73" fmla="*/ 0 w 4387788"/>
                  <a:gd name="connsiteY3-74" fmla="*/ 7540676 h 7540676"/>
                  <a:gd name="connsiteX0-75" fmla="*/ 4362450 w 4387788"/>
                  <a:gd name="connsiteY0-76" fmla="*/ 0 h 7540676"/>
                  <a:gd name="connsiteX1-77" fmla="*/ 2685988 w 4387788"/>
                  <a:gd name="connsiteY1-78" fmla="*/ 374650 h 7540676"/>
                  <a:gd name="connsiteX2-79" fmla="*/ 4387788 w 4387788"/>
                  <a:gd name="connsiteY2-80" fmla="*/ 7540676 h 7540676"/>
                  <a:gd name="connsiteX3-81" fmla="*/ 0 w 4387788"/>
                  <a:gd name="connsiteY3-82" fmla="*/ 7540676 h 7540676"/>
                  <a:gd name="connsiteX0-83" fmla="*/ 4362450 w 4387788"/>
                  <a:gd name="connsiteY0-84" fmla="*/ 0 h 7540676"/>
                  <a:gd name="connsiteX1-85" fmla="*/ 2685988 w 4387788"/>
                  <a:gd name="connsiteY1-86" fmla="*/ 374650 h 7540676"/>
                  <a:gd name="connsiteX2-87" fmla="*/ 4387788 w 4387788"/>
                  <a:gd name="connsiteY2-88" fmla="*/ 7540676 h 7540676"/>
                  <a:gd name="connsiteX3-89" fmla="*/ 0 w 4387788"/>
                  <a:gd name="connsiteY3-90" fmla="*/ 7540676 h 7540676"/>
                  <a:gd name="connsiteX0-91" fmla="*/ 4362450 w 4387788"/>
                  <a:gd name="connsiteY0-92" fmla="*/ 0 h 7540676"/>
                  <a:gd name="connsiteX1-93" fmla="*/ 2685988 w 4387788"/>
                  <a:gd name="connsiteY1-94" fmla="*/ 374650 h 7540676"/>
                  <a:gd name="connsiteX2-95" fmla="*/ 4387788 w 4387788"/>
                  <a:gd name="connsiteY2-96" fmla="*/ 7540676 h 7540676"/>
                  <a:gd name="connsiteX3-97" fmla="*/ 0 w 4387788"/>
                  <a:gd name="connsiteY3-98" fmla="*/ 7540676 h 7540676"/>
                  <a:gd name="connsiteX0-99" fmla="*/ 5137150 w 5162488"/>
                  <a:gd name="connsiteY0-100" fmla="*/ 0 h 7540676"/>
                  <a:gd name="connsiteX1-101" fmla="*/ 3460688 w 5162488"/>
                  <a:gd name="connsiteY1-102" fmla="*/ 374650 h 7540676"/>
                  <a:gd name="connsiteX2-103" fmla="*/ 5162488 w 5162488"/>
                  <a:gd name="connsiteY2-104" fmla="*/ 7540676 h 7540676"/>
                  <a:gd name="connsiteX3-105" fmla="*/ 0 w 5162488"/>
                  <a:gd name="connsiteY3-106" fmla="*/ 250876 h 7540676"/>
                  <a:gd name="connsiteX0-107" fmla="*/ 5137150 w 5137150"/>
                  <a:gd name="connsiteY0-108" fmla="*/ 0 h 374650"/>
                  <a:gd name="connsiteX1-109" fmla="*/ 3460688 w 5137150"/>
                  <a:gd name="connsiteY1-110" fmla="*/ 374650 h 374650"/>
                  <a:gd name="connsiteX2-111" fmla="*/ 1873188 w 5137150"/>
                  <a:gd name="connsiteY2-112" fmla="*/ 149276 h 374650"/>
                  <a:gd name="connsiteX3-113" fmla="*/ 0 w 5137150"/>
                  <a:gd name="connsiteY3-114" fmla="*/ 250876 h 374650"/>
                  <a:gd name="connsiteX0-115" fmla="*/ 5137150 w 5137150"/>
                  <a:gd name="connsiteY0-116" fmla="*/ 0 h 520751"/>
                  <a:gd name="connsiteX1-117" fmla="*/ 3460688 w 5137150"/>
                  <a:gd name="connsiteY1-118" fmla="*/ 374650 h 520751"/>
                  <a:gd name="connsiteX2-119" fmla="*/ 2673288 w 5137150"/>
                  <a:gd name="connsiteY2-120" fmla="*/ 520751 h 520751"/>
                  <a:gd name="connsiteX3-121" fmla="*/ 0 w 5137150"/>
                  <a:gd name="connsiteY3-122" fmla="*/ 250876 h 520751"/>
                  <a:gd name="connsiteX0-123" fmla="*/ 5137150 w 5137150"/>
                  <a:gd name="connsiteY0-124" fmla="*/ 0 h 537745"/>
                  <a:gd name="connsiteX1-125" fmla="*/ 3460688 w 5137150"/>
                  <a:gd name="connsiteY1-126" fmla="*/ 374650 h 537745"/>
                  <a:gd name="connsiteX2-127" fmla="*/ 2673288 w 5137150"/>
                  <a:gd name="connsiteY2-128" fmla="*/ 520751 h 537745"/>
                  <a:gd name="connsiteX3-129" fmla="*/ 0 w 5137150"/>
                  <a:gd name="connsiteY3-130" fmla="*/ 250876 h 537745"/>
                  <a:gd name="connsiteX0-131" fmla="*/ 5137150 w 5137150"/>
                  <a:gd name="connsiteY0-132" fmla="*/ 0 h 543436"/>
                  <a:gd name="connsiteX1-133" fmla="*/ 3460688 w 5137150"/>
                  <a:gd name="connsiteY1-134" fmla="*/ 374650 h 543436"/>
                  <a:gd name="connsiteX2-135" fmla="*/ 2673288 w 5137150"/>
                  <a:gd name="connsiteY2-136" fmla="*/ 520751 h 543436"/>
                  <a:gd name="connsiteX3-137" fmla="*/ 0 w 5137150"/>
                  <a:gd name="connsiteY3-138" fmla="*/ 250876 h 543436"/>
                  <a:gd name="connsiteX0-139" fmla="*/ 5137150 w 5137150"/>
                  <a:gd name="connsiteY0-140" fmla="*/ 0 h 543436"/>
                  <a:gd name="connsiteX1-141" fmla="*/ 3460688 w 5137150"/>
                  <a:gd name="connsiteY1-142" fmla="*/ 374650 h 543436"/>
                  <a:gd name="connsiteX2-143" fmla="*/ 2673288 w 5137150"/>
                  <a:gd name="connsiteY2-144" fmla="*/ 520751 h 543436"/>
                  <a:gd name="connsiteX3-145" fmla="*/ 0 w 5137150"/>
                  <a:gd name="connsiteY3-146" fmla="*/ 250876 h 543436"/>
                  <a:gd name="connsiteX0-147" fmla="*/ 5137150 w 5137150"/>
                  <a:gd name="connsiteY0-148" fmla="*/ 0 h 540721"/>
                  <a:gd name="connsiteX1-149" fmla="*/ 3446401 w 5137150"/>
                  <a:gd name="connsiteY1-150" fmla="*/ 350838 h 540721"/>
                  <a:gd name="connsiteX2-151" fmla="*/ 2673288 w 5137150"/>
                  <a:gd name="connsiteY2-152" fmla="*/ 520751 h 540721"/>
                  <a:gd name="connsiteX3-153" fmla="*/ 0 w 5137150"/>
                  <a:gd name="connsiteY3-154" fmla="*/ 250876 h 540721"/>
                  <a:gd name="connsiteX0-155" fmla="*/ 5137150 w 5137150"/>
                  <a:gd name="connsiteY0-156" fmla="*/ 0 h 540721"/>
                  <a:gd name="connsiteX1-157" fmla="*/ 3446401 w 5137150"/>
                  <a:gd name="connsiteY1-158" fmla="*/ 350838 h 540721"/>
                  <a:gd name="connsiteX2-159" fmla="*/ 2673288 w 5137150"/>
                  <a:gd name="connsiteY2-160" fmla="*/ 520751 h 540721"/>
                  <a:gd name="connsiteX3-161" fmla="*/ 0 w 5137150"/>
                  <a:gd name="connsiteY3-162" fmla="*/ 250876 h 540721"/>
                  <a:gd name="connsiteX0-163" fmla="*/ 5137150 w 5137150"/>
                  <a:gd name="connsiteY0-164" fmla="*/ 0 h 540721"/>
                  <a:gd name="connsiteX1-165" fmla="*/ 3446401 w 5137150"/>
                  <a:gd name="connsiteY1-166" fmla="*/ 350838 h 540721"/>
                  <a:gd name="connsiteX2-167" fmla="*/ 2673288 w 5137150"/>
                  <a:gd name="connsiteY2-168" fmla="*/ 520751 h 540721"/>
                  <a:gd name="connsiteX3-169" fmla="*/ 0 w 5137150"/>
                  <a:gd name="connsiteY3-170" fmla="*/ 250876 h 540721"/>
                  <a:gd name="connsiteX0-171" fmla="*/ 5137150 w 5137150"/>
                  <a:gd name="connsiteY0-172" fmla="*/ 0 h 540721"/>
                  <a:gd name="connsiteX1-173" fmla="*/ 3446401 w 5137150"/>
                  <a:gd name="connsiteY1-174" fmla="*/ 350838 h 540721"/>
                  <a:gd name="connsiteX2-175" fmla="*/ 2673288 w 5137150"/>
                  <a:gd name="connsiteY2-176" fmla="*/ 520751 h 540721"/>
                  <a:gd name="connsiteX3-177" fmla="*/ 0 w 5137150"/>
                  <a:gd name="connsiteY3-178" fmla="*/ 250876 h 540721"/>
                  <a:gd name="connsiteX0-179" fmla="*/ 5137150 w 5137150"/>
                  <a:gd name="connsiteY0-180" fmla="*/ 0 h 542548"/>
                  <a:gd name="connsiteX1-181" fmla="*/ 3446401 w 5137150"/>
                  <a:gd name="connsiteY1-182" fmla="*/ 350838 h 542548"/>
                  <a:gd name="connsiteX2-183" fmla="*/ 2673288 w 5137150"/>
                  <a:gd name="connsiteY2-184" fmla="*/ 520751 h 542548"/>
                  <a:gd name="connsiteX3-185" fmla="*/ 0 w 5137150"/>
                  <a:gd name="connsiteY3-186" fmla="*/ 250876 h 542548"/>
                  <a:gd name="connsiteX0-187" fmla="*/ 5137150 w 5137150"/>
                  <a:gd name="connsiteY0-188" fmla="*/ 0 h 542548"/>
                  <a:gd name="connsiteX1-189" fmla="*/ 3446401 w 5137150"/>
                  <a:gd name="connsiteY1-190" fmla="*/ 350838 h 542548"/>
                  <a:gd name="connsiteX2-191" fmla="*/ 2673288 w 5137150"/>
                  <a:gd name="connsiteY2-192" fmla="*/ 520751 h 542548"/>
                  <a:gd name="connsiteX3-193" fmla="*/ 1878979 w 5137150"/>
                  <a:gd name="connsiteY3-194" fmla="*/ 444550 h 542548"/>
                  <a:gd name="connsiteX4-195" fmla="*/ 0 w 5137150"/>
                  <a:gd name="connsiteY4-196" fmla="*/ 250876 h 542548"/>
                  <a:gd name="connsiteX0-197" fmla="*/ 5137150 w 5137150"/>
                  <a:gd name="connsiteY0-198" fmla="*/ 0 h 542548"/>
                  <a:gd name="connsiteX1-199" fmla="*/ 3446401 w 5137150"/>
                  <a:gd name="connsiteY1-200" fmla="*/ 350838 h 542548"/>
                  <a:gd name="connsiteX2-201" fmla="*/ 2673288 w 5137150"/>
                  <a:gd name="connsiteY2-202" fmla="*/ 520751 h 542548"/>
                  <a:gd name="connsiteX3-203" fmla="*/ 2040904 w 5137150"/>
                  <a:gd name="connsiteY3-204" fmla="*/ 115938 h 542548"/>
                  <a:gd name="connsiteX4-205" fmla="*/ 0 w 5137150"/>
                  <a:gd name="connsiteY4-206" fmla="*/ 250876 h 542548"/>
                  <a:gd name="connsiteX0-207" fmla="*/ 5137150 w 5137150"/>
                  <a:gd name="connsiteY0-208" fmla="*/ 0 h 542548"/>
                  <a:gd name="connsiteX1-209" fmla="*/ 3446401 w 5137150"/>
                  <a:gd name="connsiteY1-210" fmla="*/ 350838 h 542548"/>
                  <a:gd name="connsiteX2-211" fmla="*/ 2673288 w 5137150"/>
                  <a:gd name="connsiteY2-212" fmla="*/ 520751 h 542548"/>
                  <a:gd name="connsiteX3-213" fmla="*/ 2179016 w 5137150"/>
                  <a:gd name="connsiteY3-214" fmla="*/ 473125 h 542548"/>
                  <a:gd name="connsiteX4-215" fmla="*/ 0 w 5137150"/>
                  <a:gd name="connsiteY4-216" fmla="*/ 250876 h 542548"/>
                  <a:gd name="connsiteX0-217" fmla="*/ 5137150 w 5137150"/>
                  <a:gd name="connsiteY0-218" fmla="*/ 0 h 542548"/>
                  <a:gd name="connsiteX1-219" fmla="*/ 3446401 w 5137150"/>
                  <a:gd name="connsiteY1-220" fmla="*/ 350838 h 542548"/>
                  <a:gd name="connsiteX2-221" fmla="*/ 2673288 w 5137150"/>
                  <a:gd name="connsiteY2-222" fmla="*/ 520751 h 542548"/>
                  <a:gd name="connsiteX3-223" fmla="*/ 2179016 w 5137150"/>
                  <a:gd name="connsiteY3-224" fmla="*/ 473125 h 542548"/>
                  <a:gd name="connsiteX4-225" fmla="*/ 1002679 w 5137150"/>
                  <a:gd name="connsiteY4-226" fmla="*/ 358825 h 542548"/>
                  <a:gd name="connsiteX5" fmla="*/ 0 w 5137150"/>
                  <a:gd name="connsiteY5" fmla="*/ 250876 h 542548"/>
                  <a:gd name="connsiteX0-227" fmla="*/ 5137150 w 5137150"/>
                  <a:gd name="connsiteY0-228" fmla="*/ 84088 h 626636"/>
                  <a:gd name="connsiteX1-229" fmla="*/ 3446401 w 5137150"/>
                  <a:gd name="connsiteY1-230" fmla="*/ 434926 h 626636"/>
                  <a:gd name="connsiteX2-231" fmla="*/ 2673288 w 5137150"/>
                  <a:gd name="connsiteY2-232" fmla="*/ 604839 h 626636"/>
                  <a:gd name="connsiteX3-233" fmla="*/ 2179016 w 5137150"/>
                  <a:gd name="connsiteY3-234" fmla="*/ 557213 h 626636"/>
                  <a:gd name="connsiteX4-235" fmla="*/ 1407491 w 5137150"/>
                  <a:gd name="connsiteY4-236" fmla="*/ 0 h 626636"/>
                  <a:gd name="connsiteX5-237" fmla="*/ 0 w 5137150"/>
                  <a:gd name="connsiteY5-238" fmla="*/ 334964 h 626636"/>
                  <a:gd name="connsiteX0-239" fmla="*/ 5137150 w 5137150"/>
                  <a:gd name="connsiteY0-240" fmla="*/ 0 h 542548"/>
                  <a:gd name="connsiteX1-241" fmla="*/ 3446401 w 5137150"/>
                  <a:gd name="connsiteY1-242" fmla="*/ 350838 h 542548"/>
                  <a:gd name="connsiteX2-243" fmla="*/ 2673288 w 5137150"/>
                  <a:gd name="connsiteY2-244" fmla="*/ 520751 h 542548"/>
                  <a:gd name="connsiteX3-245" fmla="*/ 2179016 w 5137150"/>
                  <a:gd name="connsiteY3-246" fmla="*/ 473125 h 542548"/>
                  <a:gd name="connsiteX4-247" fmla="*/ 1140791 w 5137150"/>
                  <a:gd name="connsiteY4-248" fmla="*/ 377875 h 542548"/>
                  <a:gd name="connsiteX5-249" fmla="*/ 0 w 5137150"/>
                  <a:gd name="connsiteY5-250" fmla="*/ 250876 h 542548"/>
                  <a:gd name="connsiteX0-251" fmla="*/ 5137150 w 5137150"/>
                  <a:gd name="connsiteY0-252" fmla="*/ 0 h 542548"/>
                  <a:gd name="connsiteX1-253" fmla="*/ 3446401 w 5137150"/>
                  <a:gd name="connsiteY1-254" fmla="*/ 350838 h 542548"/>
                  <a:gd name="connsiteX2-255" fmla="*/ 2673288 w 5137150"/>
                  <a:gd name="connsiteY2-256" fmla="*/ 520751 h 542548"/>
                  <a:gd name="connsiteX3-257" fmla="*/ 2179016 w 5137150"/>
                  <a:gd name="connsiteY3-258" fmla="*/ 473125 h 542548"/>
                  <a:gd name="connsiteX4-259" fmla="*/ 1140791 w 5137150"/>
                  <a:gd name="connsiteY4-260" fmla="*/ 377875 h 542548"/>
                  <a:gd name="connsiteX5-261" fmla="*/ 0 w 5137150"/>
                  <a:gd name="connsiteY5-262" fmla="*/ 250876 h 542548"/>
                  <a:gd name="connsiteX0-263" fmla="*/ 5137150 w 5137150"/>
                  <a:gd name="connsiteY0-264" fmla="*/ 0 h 542548"/>
                  <a:gd name="connsiteX1-265" fmla="*/ 3446401 w 5137150"/>
                  <a:gd name="connsiteY1-266" fmla="*/ 350838 h 542548"/>
                  <a:gd name="connsiteX2-267" fmla="*/ 2673288 w 5137150"/>
                  <a:gd name="connsiteY2-268" fmla="*/ 520751 h 542548"/>
                  <a:gd name="connsiteX3-269" fmla="*/ 2179016 w 5137150"/>
                  <a:gd name="connsiteY3-270" fmla="*/ 473125 h 542548"/>
                  <a:gd name="connsiteX4-271" fmla="*/ 1140791 w 5137150"/>
                  <a:gd name="connsiteY4-272" fmla="*/ 377875 h 542548"/>
                  <a:gd name="connsiteX5-273" fmla="*/ 0 w 5137150"/>
                  <a:gd name="connsiteY5-274" fmla="*/ 250876 h 542548"/>
                  <a:gd name="connsiteX0-275" fmla="*/ 5137150 w 5137150"/>
                  <a:gd name="connsiteY0-276" fmla="*/ 0 h 542548"/>
                  <a:gd name="connsiteX1-277" fmla="*/ 3446401 w 5137150"/>
                  <a:gd name="connsiteY1-278" fmla="*/ 350838 h 542548"/>
                  <a:gd name="connsiteX2-279" fmla="*/ 2673288 w 5137150"/>
                  <a:gd name="connsiteY2-280" fmla="*/ 520751 h 542548"/>
                  <a:gd name="connsiteX3-281" fmla="*/ 2179016 w 5137150"/>
                  <a:gd name="connsiteY3-282" fmla="*/ 473125 h 542548"/>
                  <a:gd name="connsiteX4-283" fmla="*/ 1140791 w 5137150"/>
                  <a:gd name="connsiteY4-284" fmla="*/ 377875 h 542548"/>
                  <a:gd name="connsiteX5-285" fmla="*/ 0 w 5137150"/>
                  <a:gd name="connsiteY5-286" fmla="*/ 250876 h 542548"/>
                  <a:gd name="connsiteX0-287" fmla="*/ 5137150 w 5137150"/>
                  <a:gd name="connsiteY0-288" fmla="*/ 0 h 542548"/>
                  <a:gd name="connsiteX1-289" fmla="*/ 3446401 w 5137150"/>
                  <a:gd name="connsiteY1-290" fmla="*/ 350838 h 542548"/>
                  <a:gd name="connsiteX2-291" fmla="*/ 2673288 w 5137150"/>
                  <a:gd name="connsiteY2-292" fmla="*/ 520751 h 542548"/>
                  <a:gd name="connsiteX3-293" fmla="*/ 2179016 w 5137150"/>
                  <a:gd name="connsiteY3-294" fmla="*/ 473125 h 542548"/>
                  <a:gd name="connsiteX4-295" fmla="*/ 1140791 w 5137150"/>
                  <a:gd name="connsiteY4-296" fmla="*/ 377875 h 542548"/>
                  <a:gd name="connsiteX5-297" fmla="*/ 0 w 5137150"/>
                  <a:gd name="connsiteY5-298" fmla="*/ 250876 h 542548"/>
                  <a:gd name="connsiteX0-299" fmla="*/ 5137150 w 5137150"/>
                  <a:gd name="connsiteY0-300" fmla="*/ 0 h 542548"/>
                  <a:gd name="connsiteX1-301" fmla="*/ 3446401 w 5137150"/>
                  <a:gd name="connsiteY1-302" fmla="*/ 350838 h 542548"/>
                  <a:gd name="connsiteX2-303" fmla="*/ 2673288 w 5137150"/>
                  <a:gd name="connsiteY2-304" fmla="*/ 520751 h 542548"/>
                  <a:gd name="connsiteX3-305" fmla="*/ 2179016 w 5137150"/>
                  <a:gd name="connsiteY3-306" fmla="*/ 473125 h 542548"/>
                  <a:gd name="connsiteX4-307" fmla="*/ 1140791 w 5137150"/>
                  <a:gd name="connsiteY4-308" fmla="*/ 377875 h 542548"/>
                  <a:gd name="connsiteX5-309" fmla="*/ 0 w 5137150"/>
                  <a:gd name="connsiteY5-310" fmla="*/ 250876 h 542548"/>
                  <a:gd name="connsiteX0-311" fmla="*/ 5137150 w 5137150"/>
                  <a:gd name="connsiteY0-312" fmla="*/ 0 h 542548"/>
                  <a:gd name="connsiteX1-313" fmla="*/ 3446401 w 5137150"/>
                  <a:gd name="connsiteY1-314" fmla="*/ 350838 h 542548"/>
                  <a:gd name="connsiteX2-315" fmla="*/ 2673288 w 5137150"/>
                  <a:gd name="connsiteY2-316" fmla="*/ 520751 h 542548"/>
                  <a:gd name="connsiteX3-317" fmla="*/ 2179016 w 5137150"/>
                  <a:gd name="connsiteY3-318" fmla="*/ 473125 h 542548"/>
                  <a:gd name="connsiteX4-319" fmla="*/ 1150316 w 5137150"/>
                  <a:gd name="connsiteY4-320" fmla="*/ 373113 h 542548"/>
                  <a:gd name="connsiteX5-321" fmla="*/ 0 w 5137150"/>
                  <a:gd name="connsiteY5-322" fmla="*/ 250876 h 542548"/>
                  <a:gd name="connsiteX0-323" fmla="*/ 5137150 w 5137150"/>
                  <a:gd name="connsiteY0-324" fmla="*/ 0 h 542548"/>
                  <a:gd name="connsiteX1-325" fmla="*/ 3446401 w 5137150"/>
                  <a:gd name="connsiteY1-326" fmla="*/ 350838 h 542548"/>
                  <a:gd name="connsiteX2-327" fmla="*/ 2673288 w 5137150"/>
                  <a:gd name="connsiteY2-328" fmla="*/ 520751 h 542548"/>
                  <a:gd name="connsiteX3-329" fmla="*/ 2179016 w 5137150"/>
                  <a:gd name="connsiteY3-330" fmla="*/ 473125 h 542548"/>
                  <a:gd name="connsiteX4-331" fmla="*/ 1150316 w 5137150"/>
                  <a:gd name="connsiteY4-332" fmla="*/ 373113 h 542548"/>
                  <a:gd name="connsiteX5-333" fmla="*/ 0 w 5137150"/>
                  <a:gd name="connsiteY5-334" fmla="*/ 250876 h 542548"/>
                  <a:gd name="connsiteX0-335" fmla="*/ 5137150 w 5137150"/>
                  <a:gd name="connsiteY0-336" fmla="*/ 0 h 542548"/>
                  <a:gd name="connsiteX1-337" fmla="*/ 3446401 w 5137150"/>
                  <a:gd name="connsiteY1-338" fmla="*/ 350838 h 542548"/>
                  <a:gd name="connsiteX2-339" fmla="*/ 2673288 w 5137150"/>
                  <a:gd name="connsiteY2-340" fmla="*/ 520751 h 542548"/>
                  <a:gd name="connsiteX3-341" fmla="*/ 2179016 w 5137150"/>
                  <a:gd name="connsiteY3-342" fmla="*/ 473125 h 542548"/>
                  <a:gd name="connsiteX4-343" fmla="*/ 1150316 w 5137150"/>
                  <a:gd name="connsiteY4-344" fmla="*/ 373113 h 542548"/>
                  <a:gd name="connsiteX5-345" fmla="*/ 0 w 5137150"/>
                  <a:gd name="connsiteY5-346" fmla="*/ 250876 h 542548"/>
                  <a:gd name="connsiteX0-347" fmla="*/ 5137150 w 5137150"/>
                  <a:gd name="connsiteY0-348" fmla="*/ 0 h 542548"/>
                  <a:gd name="connsiteX1-349" fmla="*/ 3446401 w 5137150"/>
                  <a:gd name="connsiteY1-350" fmla="*/ 350838 h 542548"/>
                  <a:gd name="connsiteX2-351" fmla="*/ 2673288 w 5137150"/>
                  <a:gd name="connsiteY2-352" fmla="*/ 520751 h 542548"/>
                  <a:gd name="connsiteX3-353" fmla="*/ 2179016 w 5137150"/>
                  <a:gd name="connsiteY3-354" fmla="*/ 473125 h 542548"/>
                  <a:gd name="connsiteX4-355" fmla="*/ 1150316 w 5137150"/>
                  <a:gd name="connsiteY4-356" fmla="*/ 373113 h 542548"/>
                  <a:gd name="connsiteX5-357" fmla="*/ 688354 w 5137150"/>
                  <a:gd name="connsiteY5-358" fmla="*/ 322312 h 542548"/>
                  <a:gd name="connsiteX6" fmla="*/ 0 w 5137150"/>
                  <a:gd name="connsiteY6" fmla="*/ 250876 h 542548"/>
                  <a:gd name="connsiteX0-359" fmla="*/ 5638800 w 5638800"/>
                  <a:gd name="connsiteY0-360" fmla="*/ 0 h 542548"/>
                  <a:gd name="connsiteX1-361" fmla="*/ 3948051 w 5638800"/>
                  <a:gd name="connsiteY1-362" fmla="*/ 350838 h 542548"/>
                  <a:gd name="connsiteX2-363" fmla="*/ 3174938 w 5638800"/>
                  <a:gd name="connsiteY2-364" fmla="*/ 520751 h 542548"/>
                  <a:gd name="connsiteX3-365" fmla="*/ 2680666 w 5638800"/>
                  <a:gd name="connsiteY3-366" fmla="*/ 473125 h 542548"/>
                  <a:gd name="connsiteX4-367" fmla="*/ 1651966 w 5638800"/>
                  <a:gd name="connsiteY4-368" fmla="*/ 373113 h 542548"/>
                  <a:gd name="connsiteX5-369" fmla="*/ 1190004 w 5638800"/>
                  <a:gd name="connsiteY5-370" fmla="*/ 322312 h 542548"/>
                  <a:gd name="connsiteX6-371" fmla="*/ 0 w 5638800"/>
                  <a:gd name="connsiteY6-372" fmla="*/ 330251 h 542548"/>
                  <a:gd name="connsiteX0-373" fmla="*/ 5638800 w 5638800"/>
                  <a:gd name="connsiteY0-374" fmla="*/ 0 h 542548"/>
                  <a:gd name="connsiteX1-375" fmla="*/ 3948051 w 5638800"/>
                  <a:gd name="connsiteY1-376" fmla="*/ 350838 h 542548"/>
                  <a:gd name="connsiteX2-377" fmla="*/ 3174938 w 5638800"/>
                  <a:gd name="connsiteY2-378" fmla="*/ 520751 h 542548"/>
                  <a:gd name="connsiteX3-379" fmla="*/ 2680666 w 5638800"/>
                  <a:gd name="connsiteY3-380" fmla="*/ 473125 h 542548"/>
                  <a:gd name="connsiteX4-381" fmla="*/ 1651966 w 5638800"/>
                  <a:gd name="connsiteY4-382" fmla="*/ 373113 h 542548"/>
                  <a:gd name="connsiteX5-383" fmla="*/ 1190004 w 5638800"/>
                  <a:gd name="connsiteY5-384" fmla="*/ 322312 h 542548"/>
                  <a:gd name="connsiteX6-385" fmla="*/ 0 w 5638800"/>
                  <a:gd name="connsiteY6-386" fmla="*/ 330251 h 542548"/>
                  <a:gd name="connsiteX0-387" fmla="*/ 5638800 w 5638800"/>
                  <a:gd name="connsiteY0-388" fmla="*/ 0 h 542548"/>
                  <a:gd name="connsiteX1-389" fmla="*/ 3948051 w 5638800"/>
                  <a:gd name="connsiteY1-390" fmla="*/ 350838 h 542548"/>
                  <a:gd name="connsiteX2-391" fmla="*/ 3174938 w 5638800"/>
                  <a:gd name="connsiteY2-392" fmla="*/ 520751 h 542548"/>
                  <a:gd name="connsiteX3-393" fmla="*/ 2680666 w 5638800"/>
                  <a:gd name="connsiteY3-394" fmla="*/ 473125 h 542548"/>
                  <a:gd name="connsiteX4-395" fmla="*/ 1651966 w 5638800"/>
                  <a:gd name="connsiteY4-396" fmla="*/ 373113 h 542548"/>
                  <a:gd name="connsiteX5-397" fmla="*/ 1202704 w 5638800"/>
                  <a:gd name="connsiteY5-398" fmla="*/ 315962 h 542548"/>
                  <a:gd name="connsiteX6-399" fmla="*/ 0 w 5638800"/>
                  <a:gd name="connsiteY6-400" fmla="*/ 330251 h 542548"/>
                  <a:gd name="connsiteX0-401" fmla="*/ 5638800 w 5638800"/>
                  <a:gd name="connsiteY0-402" fmla="*/ 0 h 542548"/>
                  <a:gd name="connsiteX1-403" fmla="*/ 3948051 w 5638800"/>
                  <a:gd name="connsiteY1-404" fmla="*/ 350838 h 542548"/>
                  <a:gd name="connsiteX2-405" fmla="*/ 3174938 w 5638800"/>
                  <a:gd name="connsiteY2-406" fmla="*/ 520751 h 542548"/>
                  <a:gd name="connsiteX3-407" fmla="*/ 2680666 w 5638800"/>
                  <a:gd name="connsiteY3-408" fmla="*/ 473125 h 542548"/>
                  <a:gd name="connsiteX4-409" fmla="*/ 1651966 w 5638800"/>
                  <a:gd name="connsiteY4-410" fmla="*/ 373113 h 542548"/>
                  <a:gd name="connsiteX5-411" fmla="*/ 1202704 w 5638800"/>
                  <a:gd name="connsiteY5-412" fmla="*/ 315962 h 542548"/>
                  <a:gd name="connsiteX6-413" fmla="*/ 0 w 5638800"/>
                  <a:gd name="connsiteY6-414" fmla="*/ 330251 h 542548"/>
                  <a:gd name="connsiteX0-415" fmla="*/ 5638800 w 5638800"/>
                  <a:gd name="connsiteY0-416" fmla="*/ 0 h 542548"/>
                  <a:gd name="connsiteX1-417" fmla="*/ 3948051 w 5638800"/>
                  <a:gd name="connsiteY1-418" fmla="*/ 350838 h 542548"/>
                  <a:gd name="connsiteX2-419" fmla="*/ 3174938 w 5638800"/>
                  <a:gd name="connsiteY2-420" fmla="*/ 520751 h 542548"/>
                  <a:gd name="connsiteX3-421" fmla="*/ 2680666 w 5638800"/>
                  <a:gd name="connsiteY3-422" fmla="*/ 473125 h 542548"/>
                  <a:gd name="connsiteX4-423" fmla="*/ 1651966 w 5638800"/>
                  <a:gd name="connsiteY4-424" fmla="*/ 373113 h 542548"/>
                  <a:gd name="connsiteX5-425" fmla="*/ 1202704 w 5638800"/>
                  <a:gd name="connsiteY5-426" fmla="*/ 315962 h 542548"/>
                  <a:gd name="connsiteX6-427" fmla="*/ 0 w 5638800"/>
                  <a:gd name="connsiteY6-428" fmla="*/ 330251 h 542548"/>
                  <a:gd name="connsiteX0-429" fmla="*/ 5638800 w 5638800"/>
                  <a:gd name="connsiteY0-430" fmla="*/ 0 h 542548"/>
                  <a:gd name="connsiteX1-431" fmla="*/ 3948051 w 5638800"/>
                  <a:gd name="connsiteY1-432" fmla="*/ 350838 h 542548"/>
                  <a:gd name="connsiteX2-433" fmla="*/ 3174938 w 5638800"/>
                  <a:gd name="connsiteY2-434" fmla="*/ 520751 h 542548"/>
                  <a:gd name="connsiteX3-435" fmla="*/ 2680666 w 5638800"/>
                  <a:gd name="connsiteY3-436" fmla="*/ 473125 h 542548"/>
                  <a:gd name="connsiteX4-437" fmla="*/ 1651966 w 5638800"/>
                  <a:gd name="connsiteY4-438" fmla="*/ 373113 h 542548"/>
                  <a:gd name="connsiteX5-439" fmla="*/ 1202704 w 5638800"/>
                  <a:gd name="connsiteY5-440" fmla="*/ 315962 h 542548"/>
                  <a:gd name="connsiteX6-441" fmla="*/ 0 w 5638800"/>
                  <a:gd name="connsiteY6-442" fmla="*/ 330251 h 542548"/>
                  <a:gd name="connsiteX0-443" fmla="*/ 5638800 w 5638800"/>
                  <a:gd name="connsiteY0-444" fmla="*/ 0 h 542548"/>
                  <a:gd name="connsiteX1-445" fmla="*/ 3948051 w 5638800"/>
                  <a:gd name="connsiteY1-446" fmla="*/ 350838 h 542548"/>
                  <a:gd name="connsiteX2-447" fmla="*/ 3174938 w 5638800"/>
                  <a:gd name="connsiteY2-448" fmla="*/ 520751 h 542548"/>
                  <a:gd name="connsiteX3-449" fmla="*/ 2680666 w 5638800"/>
                  <a:gd name="connsiteY3-450" fmla="*/ 473125 h 542548"/>
                  <a:gd name="connsiteX4-451" fmla="*/ 1651966 w 5638800"/>
                  <a:gd name="connsiteY4-452" fmla="*/ 373113 h 542548"/>
                  <a:gd name="connsiteX5-453" fmla="*/ 1202704 w 5638800"/>
                  <a:gd name="connsiteY5-454" fmla="*/ 315962 h 542548"/>
                  <a:gd name="connsiteX6-455" fmla="*/ 0 w 5638800"/>
                  <a:gd name="connsiteY6-456" fmla="*/ 330251 h 542548"/>
                  <a:gd name="connsiteX0-457" fmla="*/ 5638800 w 5638800"/>
                  <a:gd name="connsiteY0-458" fmla="*/ 0 h 542548"/>
                  <a:gd name="connsiteX1-459" fmla="*/ 3948051 w 5638800"/>
                  <a:gd name="connsiteY1-460" fmla="*/ 350838 h 542548"/>
                  <a:gd name="connsiteX2-461" fmla="*/ 3174938 w 5638800"/>
                  <a:gd name="connsiteY2-462" fmla="*/ 520751 h 542548"/>
                  <a:gd name="connsiteX3-463" fmla="*/ 2680666 w 5638800"/>
                  <a:gd name="connsiteY3-464" fmla="*/ 473125 h 542548"/>
                  <a:gd name="connsiteX4-465" fmla="*/ 1651966 w 5638800"/>
                  <a:gd name="connsiteY4-466" fmla="*/ 373113 h 542548"/>
                  <a:gd name="connsiteX5-467" fmla="*/ 1202704 w 5638800"/>
                  <a:gd name="connsiteY5-468" fmla="*/ 315962 h 542548"/>
                  <a:gd name="connsiteX6-469" fmla="*/ 0 w 5638800"/>
                  <a:gd name="connsiteY6-470" fmla="*/ 330251 h 542548"/>
                  <a:gd name="connsiteX0-471" fmla="*/ 5638800 w 5638800"/>
                  <a:gd name="connsiteY0-472" fmla="*/ 0 h 542548"/>
                  <a:gd name="connsiteX1-473" fmla="*/ 3948051 w 5638800"/>
                  <a:gd name="connsiteY1-474" fmla="*/ 350838 h 542548"/>
                  <a:gd name="connsiteX2-475" fmla="*/ 3174938 w 5638800"/>
                  <a:gd name="connsiteY2-476" fmla="*/ 520751 h 542548"/>
                  <a:gd name="connsiteX3-477" fmla="*/ 2680666 w 5638800"/>
                  <a:gd name="connsiteY3-478" fmla="*/ 473125 h 542548"/>
                  <a:gd name="connsiteX4-479" fmla="*/ 1651966 w 5638800"/>
                  <a:gd name="connsiteY4-480" fmla="*/ 373113 h 542548"/>
                  <a:gd name="connsiteX5-481" fmla="*/ 1202704 w 5638800"/>
                  <a:gd name="connsiteY5-482" fmla="*/ 315962 h 542548"/>
                  <a:gd name="connsiteX6-483" fmla="*/ 0 w 5638800"/>
                  <a:gd name="connsiteY6-484" fmla="*/ 330251 h 542548"/>
                  <a:gd name="connsiteX0-485" fmla="*/ 5638800 w 5638800"/>
                  <a:gd name="connsiteY0-486" fmla="*/ 0 h 542548"/>
                  <a:gd name="connsiteX1-487" fmla="*/ 3948051 w 5638800"/>
                  <a:gd name="connsiteY1-488" fmla="*/ 350838 h 542548"/>
                  <a:gd name="connsiteX2-489" fmla="*/ 3174938 w 5638800"/>
                  <a:gd name="connsiteY2-490" fmla="*/ 520751 h 542548"/>
                  <a:gd name="connsiteX3-491" fmla="*/ 2680666 w 5638800"/>
                  <a:gd name="connsiteY3-492" fmla="*/ 473125 h 542548"/>
                  <a:gd name="connsiteX4-493" fmla="*/ 1651966 w 5638800"/>
                  <a:gd name="connsiteY4-494" fmla="*/ 373113 h 542548"/>
                  <a:gd name="connsiteX5-495" fmla="*/ 1202704 w 5638800"/>
                  <a:gd name="connsiteY5-496" fmla="*/ 315962 h 542548"/>
                  <a:gd name="connsiteX6-497" fmla="*/ 0 w 5638800"/>
                  <a:gd name="connsiteY6-498" fmla="*/ 330251 h 54254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237" y="connsiteY5-238"/>
                  </a:cxn>
                  <a:cxn ang="0">
                    <a:pos x="connsiteX6-371" y="connsiteY6-372"/>
                  </a:cxn>
                </a:cxnLst>
                <a:rect l="l" t="t" r="r" b="b"/>
                <a:pathLst>
                  <a:path w="5638800" h="542548">
                    <a:moveTo>
                      <a:pt x="5638800" y="0"/>
                    </a:moveTo>
                    <a:cubicBezTo>
                      <a:pt x="4817513" y="529167"/>
                      <a:pt x="4775688" y="-37041"/>
                      <a:pt x="3948051" y="350838"/>
                    </a:cubicBezTo>
                    <a:cubicBezTo>
                      <a:pt x="3709396" y="461451"/>
                      <a:pt x="3551705" y="595876"/>
                      <a:pt x="3174938" y="520751"/>
                    </a:cubicBezTo>
                    <a:lnTo>
                      <a:pt x="2680666" y="473125"/>
                    </a:lnTo>
                    <a:cubicBezTo>
                      <a:pt x="2128216" y="269925"/>
                      <a:pt x="2055192" y="592188"/>
                      <a:pt x="1651966" y="373113"/>
                    </a:cubicBezTo>
                    <a:cubicBezTo>
                      <a:pt x="1553012" y="315963"/>
                      <a:pt x="1457233" y="230237"/>
                      <a:pt x="1202704" y="315962"/>
                    </a:cubicBezTo>
                    <a:cubicBezTo>
                      <a:pt x="720311" y="566258"/>
                      <a:pt x="663368" y="29155"/>
                      <a:pt x="0" y="330251"/>
                    </a:cubicBezTo>
                  </a:path>
                </a:pathLst>
              </a:custGeom>
              <a:noFill/>
              <a:ln w="31750" cap="flat" cmpd="sng" algn="ctr">
                <a:solidFill>
                  <a:schemeClr val="tx1">
                    <a:lumMod val="50000"/>
                    <a:lumOff val="50000"/>
                    <a:alpha val="80000"/>
                  </a:schemeClr>
                </a:solidFill>
                <a:prstDash val="solid"/>
                <a:round/>
                <a:headEnd type="stealth" w="med" len="med"/>
                <a:tailEnd type="stealth" w="med" len="med"/>
              </a:ln>
            </p:spPr>
            <p:txBody>
              <a:bodyPr rtlCol="0" anchor="ctr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457200" eaLnBrk="1" hangingPunct="1">
                  <a:buClrTx/>
                  <a:buSzTx/>
                  <a:buFontTx/>
                </a:pPr>
                <a:endParaRPr lang="zh-CN" altLang="en-US" sz="2400">
                  <a:sym typeface="+mn-ea"/>
                </a:endParaRPr>
              </a:p>
            </p:txBody>
          </p:sp>
          <p:sp>
            <p:nvSpPr>
              <p:cNvPr id="111" name="矩形 110"/>
              <p:cNvSpPr/>
              <p:nvPr/>
            </p:nvSpPr>
            <p:spPr>
              <a:xfrm rot="2467040">
                <a:off x="9148" y="7998"/>
                <a:ext cx="48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宝善寺路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12" name="矩形 111"/>
              <p:cNvSpPr/>
              <p:nvPr/>
            </p:nvSpPr>
            <p:spPr>
              <a:xfrm rot="2261294">
                <a:off x="11587" y="6148"/>
                <a:ext cx="480" cy="145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北湾营街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13" name="矩形 112"/>
              <p:cNvSpPr/>
              <p:nvPr/>
            </p:nvSpPr>
            <p:spPr>
              <a:xfrm rot="324862">
                <a:off x="12029" y="4944"/>
                <a:ext cx="719" cy="208"/>
              </a:xfrm>
              <a:prstGeom prst="rect">
                <a:avLst/>
              </a:prstGeom>
            </p:spPr>
            <p:txBody>
              <a:bodyPr vert="horz" wrap="square" lIns="0" rIns="0" rtlCol="0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dist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麒麟门大道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14" name="矩形 113"/>
              <p:cNvSpPr/>
              <p:nvPr/>
            </p:nvSpPr>
            <p:spPr>
              <a:xfrm rot="2139188">
                <a:off x="10949" y="7537"/>
                <a:ext cx="157" cy="628"/>
              </a:xfrm>
              <a:prstGeom prst="rect">
                <a:avLst/>
              </a:prstGeom>
            </p:spPr>
            <p:txBody>
              <a:bodyPr vert="eaVert" wrap="square" lIns="0" rIns="0" rtlCol="0">
                <a:sp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dist" defTabSz="1425575">
                  <a:buClrTx/>
                  <a:buSzTx/>
                  <a:buFontTx/>
                </a:pPr>
                <a:r>
                  <a:rPr lang="zh-CN" altLang="en-US" sz="600" b="1" dirty="0">
                    <a:solidFill>
                      <a:prstClr val="black"/>
                    </a:solidFill>
                    <a:effectLst>
                      <a:glow rad="63500">
                        <a:schemeClr val="bg1">
                          <a:alpha val="100000"/>
                        </a:schemeClr>
                      </a:glow>
                    </a:effectLst>
                    <a:latin typeface="Arial" panose="020B0604020202020204"/>
                    <a:ea typeface="微软雅黑" panose="020B0503020204020204" pitchFamily="34" charset="-122"/>
                    <a:sym typeface="+mn-ea"/>
                  </a:rPr>
                  <a:t>沿山路</a:t>
                </a:r>
                <a:endParaRPr lang="zh-CN" altLang="en-US" sz="600" b="1" dirty="0">
                  <a:solidFill>
                    <a:prstClr val="black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Arial" panose="020B0604020202020204"/>
                  <a:ea typeface="微软雅黑" panose="020B0503020204020204" pitchFamily="34" charset="-122"/>
                  <a:sym typeface="+mn-ea"/>
                </a:endParaRPr>
              </a:p>
            </p:txBody>
          </p:sp>
          <p:sp>
            <p:nvSpPr>
              <p:cNvPr id="115" name="任意多边形 114"/>
              <p:cNvSpPr>
                <a:spLocks noChangeAspect="1"/>
              </p:cNvSpPr>
              <p:nvPr/>
            </p:nvSpPr>
            <p:spPr>
              <a:xfrm>
                <a:off x="8407" y="4148"/>
                <a:ext cx="6127" cy="5500"/>
              </a:xfrm>
              <a:custGeom>
                <a:avLst/>
                <a:gdLst>
                  <a:gd name="connsiteX0" fmla="*/ 5404881 w 8514056"/>
                  <a:gd name="connsiteY0" fmla="*/ 0 h 7642300"/>
                  <a:gd name="connsiteX1" fmla="*/ 5864664 w 8514056"/>
                  <a:gd name="connsiteY1" fmla="*/ 138904 h 7642300"/>
                  <a:gd name="connsiteX2" fmla="*/ 6004568 w 8514056"/>
                  <a:gd name="connsiteY2" fmla="*/ 176585 h 7642300"/>
                  <a:gd name="connsiteX3" fmla="*/ 6018410 w 8514056"/>
                  <a:gd name="connsiteY3" fmla="*/ 200957 h 7642300"/>
                  <a:gd name="connsiteX4" fmla="*/ 6191867 w 8514056"/>
                  <a:gd name="connsiteY4" fmla="*/ 1393539 h 7642300"/>
                  <a:gd name="connsiteX5" fmla="*/ 6949876 w 8514056"/>
                  <a:gd name="connsiteY5" fmla="*/ 1097810 h 7642300"/>
                  <a:gd name="connsiteX6" fmla="*/ 7851212 w 8514056"/>
                  <a:gd name="connsiteY6" fmla="*/ 1067330 h 7642300"/>
                  <a:gd name="connsiteX7" fmla="*/ 8302026 w 8514056"/>
                  <a:gd name="connsiteY7" fmla="*/ 792347 h 7642300"/>
                  <a:gd name="connsiteX8" fmla="*/ 8305950 w 8514056"/>
                  <a:gd name="connsiteY8" fmla="*/ 790342 h 7642300"/>
                  <a:gd name="connsiteX9" fmla="*/ 8303404 w 8514056"/>
                  <a:gd name="connsiteY9" fmla="*/ 844246 h 7642300"/>
                  <a:gd name="connsiteX10" fmla="*/ 8514056 w 8514056"/>
                  <a:gd name="connsiteY10" fmla="*/ 1110420 h 7642300"/>
                  <a:gd name="connsiteX11" fmla="*/ 7920744 w 8514056"/>
                  <a:gd name="connsiteY11" fmla="*/ 1801165 h 7642300"/>
                  <a:gd name="connsiteX12" fmla="*/ 7560946 w 8514056"/>
                  <a:gd name="connsiteY12" fmla="*/ 1992767 h 7642300"/>
                  <a:gd name="connsiteX13" fmla="*/ 7062890 w 8514056"/>
                  <a:gd name="connsiteY13" fmla="*/ 3057464 h 7642300"/>
                  <a:gd name="connsiteX14" fmla="*/ 6764056 w 8514056"/>
                  <a:gd name="connsiteY14" fmla="*/ 3189189 h 7642300"/>
                  <a:gd name="connsiteX15" fmla="*/ 6439640 w 8514056"/>
                  <a:gd name="connsiteY15" fmla="*/ 3786857 h 7642300"/>
                  <a:gd name="connsiteX16" fmla="*/ 6032486 w 8514056"/>
                  <a:gd name="connsiteY16" fmla="*/ 3853808 h 7642300"/>
                  <a:gd name="connsiteX17" fmla="*/ 6045006 w 8514056"/>
                  <a:gd name="connsiteY17" fmla="*/ 4128148 h 7642300"/>
                  <a:gd name="connsiteX18" fmla="*/ 5835985 w 8514056"/>
                  <a:gd name="connsiteY18" fmla="*/ 4363296 h 7642300"/>
                  <a:gd name="connsiteX19" fmla="*/ 5496328 w 8514056"/>
                  <a:gd name="connsiteY19" fmla="*/ 4311040 h 7642300"/>
                  <a:gd name="connsiteX20" fmla="*/ 5470200 w 8514056"/>
                  <a:gd name="connsiteY20" fmla="*/ 4467806 h 7642300"/>
                  <a:gd name="connsiteX21" fmla="*/ 5509392 w 8514056"/>
                  <a:gd name="connsiteY21" fmla="*/ 4572315 h 7642300"/>
                  <a:gd name="connsiteX22" fmla="*/ 5223077 w 8514056"/>
                  <a:gd name="connsiteY22" fmla="*/ 4910341 h 7642300"/>
                  <a:gd name="connsiteX23" fmla="*/ 4830076 w 8514056"/>
                  <a:gd name="connsiteY23" fmla="*/ 5003421 h 7642300"/>
                  <a:gd name="connsiteX24" fmla="*/ 4611258 w 8514056"/>
                  <a:gd name="connsiteY24" fmla="*/ 5572782 h 7642300"/>
                  <a:gd name="connsiteX25" fmla="*/ 4321134 w 8514056"/>
                  <a:gd name="connsiteY25" fmla="*/ 5659872 h 7642300"/>
                  <a:gd name="connsiteX26" fmla="*/ 4020122 w 8514056"/>
                  <a:gd name="connsiteY26" fmla="*/ 6100776 h 7642300"/>
                  <a:gd name="connsiteX27" fmla="*/ 4111569 w 8514056"/>
                  <a:gd name="connsiteY27" fmla="*/ 6231413 h 7642300"/>
                  <a:gd name="connsiteX28" fmla="*/ 4085442 w 8514056"/>
                  <a:gd name="connsiteY28" fmla="*/ 6362050 h 7642300"/>
                  <a:gd name="connsiteX29" fmla="*/ 3628210 w 8514056"/>
                  <a:gd name="connsiteY29" fmla="*/ 6322860 h 7642300"/>
                  <a:gd name="connsiteX30" fmla="*/ 3484508 w 8514056"/>
                  <a:gd name="connsiteY30" fmla="*/ 6335924 h 7642300"/>
                  <a:gd name="connsiteX31" fmla="*/ 3484508 w 8514056"/>
                  <a:gd name="connsiteY31" fmla="*/ 6597198 h 7642300"/>
                  <a:gd name="connsiteX32" fmla="*/ 3359315 w 8514056"/>
                  <a:gd name="connsiteY32" fmla="*/ 6390354 h 7642300"/>
                  <a:gd name="connsiteX33" fmla="*/ 2844385 w 8514056"/>
                  <a:gd name="connsiteY33" fmla="*/ 7185066 h 7642300"/>
                  <a:gd name="connsiteX34" fmla="*/ 2400217 w 8514056"/>
                  <a:gd name="connsiteY34" fmla="*/ 7642300 h 7642300"/>
                  <a:gd name="connsiteX35" fmla="*/ 1909237 w 8514056"/>
                  <a:gd name="connsiteY35" fmla="*/ 7464850 h 7642300"/>
                  <a:gd name="connsiteX36" fmla="*/ 1570123 w 8514056"/>
                  <a:gd name="connsiteY36" fmla="*/ 7467027 h 7642300"/>
                  <a:gd name="connsiteX37" fmla="*/ 1383421 w 8514056"/>
                  <a:gd name="connsiteY37" fmla="*/ 7616172 h 7642300"/>
                  <a:gd name="connsiteX38" fmla="*/ 1172223 w 8514056"/>
                  <a:gd name="connsiteY38" fmla="*/ 7524725 h 7642300"/>
                  <a:gd name="connsiteX39" fmla="*/ 1368180 w 8514056"/>
                  <a:gd name="connsiteY39" fmla="*/ 6767027 h 7642300"/>
                  <a:gd name="connsiteX40" fmla="*/ 780312 w 8514056"/>
                  <a:gd name="connsiteY40" fmla="*/ 6780092 h 7642300"/>
                  <a:gd name="connsiteX41" fmla="*/ 22612 w 8514056"/>
                  <a:gd name="connsiteY41" fmla="*/ 6479624 h 7642300"/>
                  <a:gd name="connsiteX42" fmla="*/ 0 w 8514056"/>
                  <a:gd name="connsiteY42" fmla="*/ 6459839 h 7642300"/>
                  <a:gd name="connsiteX43" fmla="*/ 6440 w 8514056"/>
                  <a:gd name="connsiteY43" fmla="*/ 6327604 h 7642300"/>
                  <a:gd name="connsiteX44" fmla="*/ 46020 w 8514056"/>
                  <a:gd name="connsiteY44" fmla="*/ 5928221 h 7642300"/>
                  <a:gd name="connsiteX45" fmla="*/ 269261 w 8514056"/>
                  <a:gd name="connsiteY45" fmla="*/ 5574274 h 7642300"/>
                  <a:gd name="connsiteX46" fmla="*/ 932041 w 8514056"/>
                  <a:gd name="connsiteY46" fmla="*/ 5231894 h 7642300"/>
                  <a:gd name="connsiteX47" fmla="*/ 1890935 w 8514056"/>
                  <a:gd name="connsiteY47" fmla="*/ 4542512 h 7642300"/>
                  <a:gd name="connsiteX48" fmla="*/ 2581479 w 8514056"/>
                  <a:gd name="connsiteY48" fmla="*/ 3929466 h 7642300"/>
                  <a:gd name="connsiteX49" fmla="*/ 3160978 w 8514056"/>
                  <a:gd name="connsiteY49" fmla="*/ 3175307 h 7642300"/>
                  <a:gd name="connsiteX50" fmla="*/ 3234957 w 8514056"/>
                  <a:gd name="connsiteY50" fmla="*/ 2531421 h 7642300"/>
                  <a:gd name="connsiteX51" fmla="*/ 3236271 w 8514056"/>
                  <a:gd name="connsiteY51" fmla="*/ 2524256 h 7642300"/>
                  <a:gd name="connsiteX52" fmla="*/ 4156567 w 8514056"/>
                  <a:gd name="connsiteY52" fmla="*/ 2592337 h 7642300"/>
                  <a:gd name="connsiteX53" fmla="*/ 5361986 w 8514056"/>
                  <a:gd name="connsiteY53" fmla="*/ 11439 h 7642300"/>
                  <a:gd name="connsiteX54" fmla="*/ 5404881 w 8514056"/>
                  <a:gd name="connsiteY54" fmla="*/ 0 h 7642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8514056" h="7642300">
                    <a:moveTo>
                      <a:pt x="5404881" y="0"/>
                    </a:moveTo>
                    <a:cubicBezTo>
                      <a:pt x="5544228" y="46812"/>
                      <a:pt x="5701129" y="93488"/>
                      <a:pt x="5864664" y="138904"/>
                    </a:cubicBezTo>
                    <a:lnTo>
                      <a:pt x="6004568" y="176585"/>
                    </a:lnTo>
                    <a:lnTo>
                      <a:pt x="6018410" y="200957"/>
                    </a:lnTo>
                    <a:cubicBezTo>
                      <a:pt x="6217675" y="579197"/>
                      <a:pt x="6234775" y="960650"/>
                      <a:pt x="6191867" y="1393539"/>
                    </a:cubicBezTo>
                    <a:cubicBezTo>
                      <a:pt x="6477557" y="1284803"/>
                      <a:pt x="6673318" y="1152178"/>
                      <a:pt x="6949876" y="1097810"/>
                    </a:cubicBezTo>
                    <a:cubicBezTo>
                      <a:pt x="7226434" y="1043442"/>
                      <a:pt x="7575140" y="1164576"/>
                      <a:pt x="7851212" y="1067330"/>
                    </a:cubicBezTo>
                    <a:cubicBezTo>
                      <a:pt x="8058268" y="994396"/>
                      <a:pt x="8130748" y="890641"/>
                      <a:pt x="8302026" y="792347"/>
                    </a:cubicBezTo>
                    <a:lnTo>
                      <a:pt x="8305950" y="790342"/>
                    </a:lnTo>
                    <a:lnTo>
                      <a:pt x="8303404" y="844246"/>
                    </a:lnTo>
                    <a:cubicBezTo>
                      <a:pt x="8314834" y="942769"/>
                      <a:pt x="8389950" y="1029861"/>
                      <a:pt x="8514056" y="1110420"/>
                    </a:cubicBezTo>
                    <a:cubicBezTo>
                      <a:pt x="8226836" y="1328330"/>
                      <a:pt x="7985880" y="1583254"/>
                      <a:pt x="7920744" y="1801165"/>
                    </a:cubicBezTo>
                    <a:lnTo>
                      <a:pt x="7560946" y="1992767"/>
                    </a:lnTo>
                    <a:cubicBezTo>
                      <a:pt x="7468956" y="2412440"/>
                      <a:pt x="7228908" y="2702566"/>
                      <a:pt x="7062890" y="3057464"/>
                    </a:cubicBezTo>
                    <a:lnTo>
                      <a:pt x="6764056" y="3189189"/>
                    </a:lnTo>
                    <a:lnTo>
                      <a:pt x="6439640" y="3786857"/>
                    </a:lnTo>
                    <a:lnTo>
                      <a:pt x="6032486" y="3853808"/>
                    </a:lnTo>
                    <a:lnTo>
                      <a:pt x="6045006" y="4128148"/>
                    </a:lnTo>
                    <a:lnTo>
                      <a:pt x="5835985" y="4363296"/>
                    </a:lnTo>
                    <a:lnTo>
                      <a:pt x="5496328" y="4311040"/>
                    </a:lnTo>
                    <a:lnTo>
                      <a:pt x="5470200" y="4467806"/>
                    </a:lnTo>
                    <a:lnTo>
                      <a:pt x="5509392" y="4572315"/>
                    </a:lnTo>
                    <a:lnTo>
                      <a:pt x="5223077" y="4910341"/>
                    </a:lnTo>
                    <a:lnTo>
                      <a:pt x="4830076" y="5003421"/>
                    </a:lnTo>
                    <a:cubicBezTo>
                      <a:pt x="4708147" y="5168895"/>
                      <a:pt x="4720666" y="5288100"/>
                      <a:pt x="4611258" y="5572782"/>
                    </a:cubicBezTo>
                    <a:cubicBezTo>
                      <a:pt x="4502212" y="5607981"/>
                      <a:pt x="4467193" y="5633926"/>
                      <a:pt x="4321134" y="5659872"/>
                    </a:cubicBezTo>
                    <a:lnTo>
                      <a:pt x="4020122" y="6100776"/>
                    </a:lnTo>
                    <a:cubicBezTo>
                      <a:pt x="4050605" y="6144321"/>
                      <a:pt x="4100682" y="6187868"/>
                      <a:pt x="4111569" y="6231413"/>
                    </a:cubicBezTo>
                    <a:cubicBezTo>
                      <a:pt x="4122456" y="6274958"/>
                      <a:pt x="4094150" y="6318505"/>
                      <a:pt x="4085442" y="6362050"/>
                    </a:cubicBezTo>
                    <a:lnTo>
                      <a:pt x="3628210" y="6322860"/>
                    </a:lnTo>
                    <a:lnTo>
                      <a:pt x="3484508" y="6335924"/>
                    </a:lnTo>
                    <a:lnTo>
                      <a:pt x="3484508" y="6597198"/>
                    </a:lnTo>
                    <a:lnTo>
                      <a:pt x="3359315" y="6390354"/>
                    </a:lnTo>
                    <a:lnTo>
                      <a:pt x="2844385" y="7185066"/>
                    </a:lnTo>
                    <a:lnTo>
                      <a:pt x="2400217" y="7642300"/>
                    </a:lnTo>
                    <a:cubicBezTo>
                      <a:pt x="2230388" y="7576980"/>
                      <a:pt x="2047586" y="7494062"/>
                      <a:pt x="1909237" y="7464850"/>
                    </a:cubicBezTo>
                    <a:cubicBezTo>
                      <a:pt x="1770888" y="7435638"/>
                      <a:pt x="1661570" y="7453963"/>
                      <a:pt x="1570123" y="7467027"/>
                    </a:cubicBezTo>
                    <a:lnTo>
                      <a:pt x="1383421" y="7616172"/>
                    </a:lnTo>
                    <a:lnTo>
                      <a:pt x="1172223" y="7524725"/>
                    </a:lnTo>
                    <a:cubicBezTo>
                      <a:pt x="1198351" y="7259094"/>
                      <a:pt x="1250605" y="7071848"/>
                      <a:pt x="1368180" y="6767027"/>
                    </a:cubicBezTo>
                    <a:cubicBezTo>
                      <a:pt x="1170047" y="6790978"/>
                      <a:pt x="991508" y="6880248"/>
                      <a:pt x="780312" y="6780092"/>
                    </a:cubicBezTo>
                    <a:cubicBezTo>
                      <a:pt x="569115" y="6679935"/>
                      <a:pt x="259936" y="6551474"/>
                      <a:pt x="22612" y="6479624"/>
                    </a:cubicBezTo>
                    <a:lnTo>
                      <a:pt x="0" y="6459839"/>
                    </a:lnTo>
                    <a:lnTo>
                      <a:pt x="6440" y="6327604"/>
                    </a:lnTo>
                    <a:cubicBezTo>
                      <a:pt x="12802" y="6186668"/>
                      <a:pt x="20139" y="6039552"/>
                      <a:pt x="46020" y="5928221"/>
                    </a:cubicBezTo>
                    <a:cubicBezTo>
                      <a:pt x="80527" y="5779779"/>
                      <a:pt x="121591" y="5690329"/>
                      <a:pt x="269261" y="5574274"/>
                    </a:cubicBezTo>
                    <a:cubicBezTo>
                      <a:pt x="416930" y="5458219"/>
                      <a:pt x="526431" y="5490992"/>
                      <a:pt x="932041" y="5231894"/>
                    </a:cubicBezTo>
                    <a:cubicBezTo>
                      <a:pt x="1209260" y="5048368"/>
                      <a:pt x="1616029" y="4759583"/>
                      <a:pt x="1890935" y="4542512"/>
                    </a:cubicBezTo>
                    <a:cubicBezTo>
                      <a:pt x="2165841" y="4325441"/>
                      <a:pt x="2369806" y="4157333"/>
                      <a:pt x="2581479" y="3929466"/>
                    </a:cubicBezTo>
                    <a:cubicBezTo>
                      <a:pt x="2793152" y="3701598"/>
                      <a:pt x="3145364" y="3446741"/>
                      <a:pt x="3160978" y="3175307"/>
                    </a:cubicBezTo>
                    <a:cubicBezTo>
                      <a:pt x="3174642" y="2937803"/>
                      <a:pt x="3186387" y="2804793"/>
                      <a:pt x="3234957" y="2531421"/>
                    </a:cubicBezTo>
                    <a:lnTo>
                      <a:pt x="3236271" y="2524256"/>
                    </a:lnTo>
                    <a:lnTo>
                      <a:pt x="4156567" y="2592337"/>
                    </a:lnTo>
                    <a:lnTo>
                      <a:pt x="5361986" y="11439"/>
                    </a:lnTo>
                    <a:lnTo>
                      <a:pt x="5404881" y="0"/>
                    </a:lnTo>
                    <a:close/>
                  </a:path>
                </a:pathLst>
              </a:custGeom>
              <a:noFill/>
              <a:ln w="25400" cap="flat" cmpd="sng" algn="ctr">
                <a:solidFill>
                  <a:srgbClr val="0000FF"/>
                </a:solidFill>
                <a:prstDash val="sysDash"/>
                <a:round/>
                <a:headEnd type="none" w="med" len="med"/>
                <a:tailEnd type="none" w="med" len="med"/>
              </a:ln>
            </p:spPr>
            <p:txBody>
              <a:bodyPr vert="horz" wrap="none" lIns="91440" tIns="45720" rIns="91440" bIns="45720" numCol="1" rtlCol="0" anchor="ctr" anchorCtr="0" compatLnSpc="1">
                <a:noAutofit/>
              </a:bodyPr>
              <a:lstStyle>
                <a:defPPr>
                  <a:defRPr lang="zh-CN"/>
                </a:defPPr>
                <a:lvl1pPr marL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lvl="1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lvl="2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lvl="3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lvl="4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lvl="5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lvl="6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lvl="7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lvl="8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  <a:defRPr b="0" i="0" u="non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indent="304800" algn="dist" eaLnBrk="1" hangingPunct="1">
                  <a:lnSpc>
                    <a:spcPct val="120000"/>
                  </a:lnSpc>
                  <a:buClrTx/>
                  <a:buSzTx/>
                  <a:buFontTx/>
                </a:pPr>
                <a:endParaRPr lang="zh-CN" altLang="en-US" sz="1050" dirty="0">
                  <a:latin typeface="Arial" panose="020B0604020202020204" pitchFamily="34" charset="0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sp>
          <p:nvSpPr>
            <p:cNvPr id="64" name="任意多边形 63"/>
            <p:cNvSpPr/>
            <p:nvPr/>
          </p:nvSpPr>
          <p:spPr>
            <a:xfrm>
              <a:off x="4156248" y="4733099"/>
              <a:ext cx="921597" cy="864759"/>
            </a:xfrm>
            <a:custGeom>
              <a:avLst/>
              <a:gdLst>
                <a:gd name="connsiteX0" fmla="*/ 0 w 7832785"/>
                <a:gd name="connsiteY0" fmla="*/ 2242868 h 7349705"/>
                <a:gd name="connsiteX1" fmla="*/ 1397479 w 7832785"/>
                <a:gd name="connsiteY1" fmla="*/ 0 h 7349705"/>
                <a:gd name="connsiteX2" fmla="*/ 3140015 w 7832785"/>
                <a:gd name="connsiteY2" fmla="*/ 224287 h 7349705"/>
                <a:gd name="connsiteX3" fmla="*/ 7832785 w 7832785"/>
                <a:gd name="connsiteY3" fmla="*/ 2743200 h 7349705"/>
                <a:gd name="connsiteX4" fmla="*/ 7573993 w 7832785"/>
                <a:gd name="connsiteY4" fmla="*/ 3450566 h 7349705"/>
                <a:gd name="connsiteX5" fmla="*/ 6918385 w 7832785"/>
                <a:gd name="connsiteY5" fmla="*/ 4175185 h 7349705"/>
                <a:gd name="connsiteX6" fmla="*/ 6521570 w 7832785"/>
                <a:gd name="connsiteY6" fmla="*/ 4554747 h 7349705"/>
                <a:gd name="connsiteX7" fmla="*/ 5417389 w 7832785"/>
                <a:gd name="connsiteY7" fmla="*/ 6038490 h 7349705"/>
                <a:gd name="connsiteX8" fmla="*/ 4520242 w 7832785"/>
                <a:gd name="connsiteY8" fmla="*/ 7349705 h 7349705"/>
                <a:gd name="connsiteX9" fmla="*/ 3795623 w 7832785"/>
                <a:gd name="connsiteY9" fmla="*/ 6849373 h 7349705"/>
                <a:gd name="connsiteX10" fmla="*/ 3778370 w 7832785"/>
                <a:gd name="connsiteY10" fmla="*/ 6694098 h 7349705"/>
                <a:gd name="connsiteX11" fmla="*/ 3726611 w 7832785"/>
                <a:gd name="connsiteY11" fmla="*/ 6521570 h 7349705"/>
                <a:gd name="connsiteX12" fmla="*/ 3674853 w 7832785"/>
                <a:gd name="connsiteY12" fmla="*/ 6435305 h 7349705"/>
                <a:gd name="connsiteX13" fmla="*/ 2898476 w 7832785"/>
                <a:gd name="connsiteY13" fmla="*/ 4968815 h 7349705"/>
                <a:gd name="connsiteX14" fmla="*/ 2622430 w 7832785"/>
                <a:gd name="connsiteY14" fmla="*/ 4485736 h 7349705"/>
                <a:gd name="connsiteX15" fmla="*/ 2363638 w 7832785"/>
                <a:gd name="connsiteY15" fmla="*/ 4157932 h 7349705"/>
                <a:gd name="connsiteX16" fmla="*/ 1035170 w 7832785"/>
                <a:gd name="connsiteY16" fmla="*/ 3450566 h 7349705"/>
                <a:gd name="connsiteX17" fmla="*/ 1466491 w 7832785"/>
                <a:gd name="connsiteY17" fmla="*/ 2794958 h 7349705"/>
                <a:gd name="connsiteX18" fmla="*/ 0 w 7832785"/>
                <a:gd name="connsiteY18" fmla="*/ 2242868 h 7349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32785" h="7349705">
                  <a:moveTo>
                    <a:pt x="0" y="2242868"/>
                  </a:moveTo>
                  <a:lnTo>
                    <a:pt x="1397479" y="0"/>
                  </a:lnTo>
                  <a:lnTo>
                    <a:pt x="3140015" y="224287"/>
                  </a:lnTo>
                  <a:lnTo>
                    <a:pt x="7832785" y="2743200"/>
                  </a:lnTo>
                  <a:lnTo>
                    <a:pt x="7573993" y="3450566"/>
                  </a:lnTo>
                  <a:lnTo>
                    <a:pt x="6918385" y="4175185"/>
                  </a:lnTo>
                  <a:lnTo>
                    <a:pt x="6521570" y="4554747"/>
                  </a:lnTo>
                  <a:lnTo>
                    <a:pt x="5417389" y="6038490"/>
                  </a:lnTo>
                  <a:lnTo>
                    <a:pt x="4520242" y="7349705"/>
                  </a:lnTo>
                  <a:lnTo>
                    <a:pt x="3795623" y="6849373"/>
                  </a:lnTo>
                  <a:cubicBezTo>
                    <a:pt x="3789872" y="6797615"/>
                    <a:pt x="3786289" y="6745569"/>
                    <a:pt x="3778370" y="6694098"/>
                  </a:cubicBezTo>
                  <a:cubicBezTo>
                    <a:pt x="3772550" y="6656266"/>
                    <a:pt x="3737547" y="6545628"/>
                    <a:pt x="3726611" y="6521570"/>
                  </a:cubicBezTo>
                  <a:cubicBezTo>
                    <a:pt x="3712735" y="6491042"/>
                    <a:pt x="3674853" y="6435305"/>
                    <a:pt x="3674853" y="6435305"/>
                  </a:cubicBezTo>
                  <a:lnTo>
                    <a:pt x="2898476" y="4968815"/>
                  </a:lnTo>
                  <a:lnTo>
                    <a:pt x="2622430" y="4485736"/>
                  </a:lnTo>
                  <a:lnTo>
                    <a:pt x="2363638" y="4157932"/>
                  </a:lnTo>
                  <a:lnTo>
                    <a:pt x="1035170" y="3450566"/>
                  </a:lnTo>
                  <a:lnTo>
                    <a:pt x="1466491" y="2794958"/>
                  </a:lnTo>
                  <a:lnTo>
                    <a:pt x="0" y="2242868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 defTabSz="1475105" eaLnBrk="1" hangingPunct="1"/>
              <a:endParaRPr lang="zh-CN" altLang="en-US" sz="800"/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939750" y="6226695"/>
            <a:ext cx="1738961" cy="707886"/>
            <a:chOff x="6609639" y="6979096"/>
            <a:chExt cx="2609621" cy="2045738"/>
          </a:xfrm>
        </p:grpSpPr>
        <p:sp>
          <p:nvSpPr>
            <p:cNvPr id="117" name="矩形 116"/>
            <p:cNvSpPr/>
            <p:nvPr/>
          </p:nvSpPr>
          <p:spPr>
            <a:xfrm>
              <a:off x="6609639" y="6979096"/>
              <a:ext cx="2563796" cy="20457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麒麟高新区</a:t>
              </a:r>
              <a:r>
                <a:rPr lang="en-US" altLang="zh-CN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NJNBa021</a:t>
              </a:r>
              <a:r>
                <a:rPr lang="zh-CN" altLang="en-US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endParaRPr lang="en-US" altLang="zh-CN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022</a:t>
              </a:r>
              <a:r>
                <a:rPr lang="zh-CN" altLang="en-US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041</a:t>
              </a:r>
              <a:r>
                <a:rPr lang="zh-CN" altLang="en-US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000" b="1" dirty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042</a:t>
              </a:r>
              <a:r>
                <a:rPr lang="zh-CN" altLang="en-US" sz="1000" b="1" dirty="0">
                  <a:ln w="0">
                    <a:noFill/>
                  </a:ln>
                  <a:solidFill>
                    <a:srgbClr val="0000FF"/>
                  </a:solidFill>
                  <a:effectLst>
                    <a:glow rad="762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控规单元</a:t>
              </a:r>
              <a:endParaRPr lang="en-US" altLang="zh-CN" sz="1000" b="1" dirty="0">
                <a:ln w="0">
                  <a:noFill/>
                </a:ln>
                <a:solidFill>
                  <a:srgbClr val="0000FF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18" name="任意多边形: 形状 55"/>
            <p:cNvSpPr/>
            <p:nvPr/>
          </p:nvSpPr>
          <p:spPr>
            <a:xfrm rot="10800000" flipH="1" flipV="1">
              <a:off x="6742121" y="8025722"/>
              <a:ext cx="2477139" cy="377359"/>
            </a:xfrm>
            <a:custGeom>
              <a:avLst/>
              <a:gdLst>
                <a:gd name="connsiteX0" fmla="*/ 1785938 w 1785938"/>
                <a:gd name="connsiteY0" fmla="*/ 485775 h 485775"/>
                <a:gd name="connsiteX1" fmla="*/ 1404938 w 1785938"/>
                <a:gd name="connsiteY1" fmla="*/ 0 h 485775"/>
                <a:gd name="connsiteX2" fmla="*/ 0 w 1785938"/>
                <a:gd name="connsiteY2" fmla="*/ 0 h 485775"/>
                <a:gd name="connsiteX0-1" fmla="*/ 2894148 w 2894148"/>
                <a:gd name="connsiteY0-2" fmla="*/ 485775 h 485775"/>
                <a:gd name="connsiteX1-3" fmla="*/ 2513148 w 2894148"/>
                <a:gd name="connsiteY1-4" fmla="*/ 0 h 485775"/>
                <a:gd name="connsiteX2-5" fmla="*/ 0 w 2894148"/>
                <a:gd name="connsiteY2-6" fmla="*/ 0 h 4857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94148" h="485775">
                  <a:moveTo>
                    <a:pt x="2894148" y="485775"/>
                  </a:moveTo>
                  <a:lnTo>
                    <a:pt x="251314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9" name="矩形 118"/>
          <p:cNvSpPr/>
          <p:nvPr/>
        </p:nvSpPr>
        <p:spPr>
          <a:xfrm>
            <a:off x="213791" y="9486535"/>
            <a:ext cx="4651072" cy="22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图则在</a:t>
            </a: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麒麟高新区</a:t>
            </a:r>
            <a:r>
              <a:rPr lang="en-US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NJNBa021、022、041、042</a:t>
            </a:r>
            <a:r>
              <a:rPr lang="zh-CN" altLang="en-US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控规</a:t>
            </a:r>
            <a:r>
              <a:rPr lang="zh-CN" altLang="zh-CN" sz="9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单元的位置</a:t>
            </a:r>
            <a:endParaRPr lang="zh-CN" altLang="zh-CN" sz="9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20" name="组合 119"/>
          <p:cNvGrpSpPr/>
          <p:nvPr/>
        </p:nvGrpSpPr>
        <p:grpSpPr>
          <a:xfrm flipH="1">
            <a:off x="2648085" y="7615815"/>
            <a:ext cx="1321758" cy="516935"/>
            <a:chOff x="7728855" y="4212652"/>
            <a:chExt cx="4616725" cy="1493904"/>
          </a:xfrm>
        </p:grpSpPr>
        <p:sp>
          <p:nvSpPr>
            <p:cNvPr id="121" name="矩形 120"/>
            <p:cNvSpPr/>
            <p:nvPr/>
          </p:nvSpPr>
          <p:spPr>
            <a:xfrm>
              <a:off x="7728855" y="4532370"/>
              <a:ext cx="4325257" cy="11562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n w="0">
                    <a:noFill/>
                  </a:ln>
                  <a:solidFill>
                    <a:srgbClr val="C00000"/>
                  </a:solidFill>
                  <a:effectLst>
                    <a:glow rad="762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NJNBa041—04</a:t>
              </a:r>
              <a:endParaRPr lang="en-US" altLang="zh-CN" sz="1000" b="1" dirty="0">
                <a:ln w="0">
                  <a:noFill/>
                </a:ln>
                <a:solidFill>
                  <a:srgbClr val="C00000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ctr"/>
              <a:r>
                <a:rPr lang="zh-CN" altLang="en-US" sz="1000" b="1" dirty="0">
                  <a:ln w="0">
                    <a:noFill/>
                  </a:ln>
                  <a:solidFill>
                    <a:srgbClr val="C00000"/>
                  </a:solidFill>
                  <a:effectLst>
                    <a:glow rad="762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规划管理单元图则</a:t>
              </a:r>
              <a:endParaRPr lang="en-US" altLang="zh-CN" sz="1000" b="1" dirty="0">
                <a:ln w="0">
                  <a:noFill/>
                </a:ln>
                <a:solidFill>
                  <a:srgbClr val="C00000"/>
                </a:solidFill>
                <a:effectLst>
                  <a:glow rad="76200">
                    <a:schemeClr val="bg1"/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22" name="任意多边形: 形状 58"/>
            <p:cNvSpPr/>
            <p:nvPr/>
          </p:nvSpPr>
          <p:spPr>
            <a:xfrm>
              <a:off x="8107293" y="4212652"/>
              <a:ext cx="4238287" cy="1493904"/>
            </a:xfrm>
            <a:custGeom>
              <a:avLst/>
              <a:gdLst>
                <a:gd name="connsiteX0" fmla="*/ 1433513 w 1433513"/>
                <a:gd name="connsiteY0" fmla="*/ 0 h 295275"/>
                <a:gd name="connsiteX1" fmla="*/ 1100138 w 1433513"/>
                <a:gd name="connsiteY1" fmla="*/ 295275 h 295275"/>
                <a:gd name="connsiteX2" fmla="*/ 0 w 1433513"/>
                <a:gd name="connsiteY2" fmla="*/ 295275 h 295275"/>
                <a:gd name="connsiteX0-1" fmla="*/ 1412373 w 1412373"/>
                <a:gd name="connsiteY0-2" fmla="*/ 0 h 342042"/>
                <a:gd name="connsiteX1-3" fmla="*/ 1100138 w 1412373"/>
                <a:gd name="connsiteY1-4" fmla="*/ 342042 h 342042"/>
                <a:gd name="connsiteX2-5" fmla="*/ 0 w 1412373"/>
                <a:gd name="connsiteY2-6" fmla="*/ 342042 h 342042"/>
                <a:gd name="connsiteX0-7" fmla="*/ 1274961 w 1274961"/>
                <a:gd name="connsiteY0-8" fmla="*/ 0 h 300590"/>
                <a:gd name="connsiteX1-9" fmla="*/ 1100138 w 1274961"/>
                <a:gd name="connsiteY1-10" fmla="*/ 300590 h 300590"/>
                <a:gd name="connsiteX2-11" fmla="*/ 0 w 1274961"/>
                <a:gd name="connsiteY2-12" fmla="*/ 300590 h 300590"/>
                <a:gd name="connsiteX0-13" fmla="*/ 1309314 w 1309314"/>
                <a:gd name="connsiteY0-14" fmla="*/ 0 h 367551"/>
                <a:gd name="connsiteX1-15" fmla="*/ 1100138 w 1309314"/>
                <a:gd name="connsiteY1-16" fmla="*/ 367551 h 367551"/>
                <a:gd name="connsiteX2-17" fmla="*/ 0 w 1309314"/>
                <a:gd name="connsiteY2-18" fmla="*/ 367551 h 367551"/>
                <a:gd name="connsiteX0-19" fmla="*/ 2164086 w 2164086"/>
                <a:gd name="connsiteY0-20" fmla="*/ 0 h 367551"/>
                <a:gd name="connsiteX1-21" fmla="*/ 1954910 w 2164086"/>
                <a:gd name="connsiteY1-22" fmla="*/ 367551 h 367551"/>
                <a:gd name="connsiteX2-23" fmla="*/ 0 w 2164086"/>
                <a:gd name="connsiteY2-24" fmla="*/ 367551 h 36755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164086" h="367551">
                  <a:moveTo>
                    <a:pt x="2164086" y="0"/>
                  </a:moveTo>
                  <a:lnTo>
                    <a:pt x="1954910" y="367551"/>
                  </a:lnTo>
                  <a:lnTo>
                    <a:pt x="0" y="36755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solid"/>
              <a:headEnd type="oval" w="sm" len="sm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68" name="文本框 67"/>
          <p:cNvSpPr txBox="1"/>
          <p:nvPr/>
        </p:nvSpPr>
        <p:spPr>
          <a:xfrm rot="1842067">
            <a:off x="12620688" y="3162596"/>
            <a:ext cx="7206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天泉路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 rot="2280919">
            <a:off x="13849262" y="6479890"/>
            <a:ext cx="338554" cy="853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沿山路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 rot="2209324">
            <a:off x="9267220" y="2820737"/>
            <a:ext cx="338554" cy="11294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绕城高速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 rot="3853174">
            <a:off x="10997310" y="6476472"/>
            <a:ext cx="7206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天新路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 rot="1842067">
            <a:off x="11301939" y="5337495"/>
            <a:ext cx="7206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天和路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 rot="1842067">
            <a:off x="11697068" y="4657501"/>
            <a:ext cx="7206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天平路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74"/>
          <p:cNvSpPr txBox="1"/>
          <p:nvPr/>
        </p:nvSpPr>
        <p:spPr>
          <a:xfrm rot="2506492">
            <a:off x="12318894" y="5901452"/>
            <a:ext cx="338554" cy="112940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青龙大道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 rot="1645825">
            <a:off x="10887349" y="3126367"/>
            <a:ext cx="338554" cy="853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滨河路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 rot="1645825">
            <a:off x="11762219" y="3605538"/>
            <a:ext cx="338554" cy="853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1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山泉路</a:t>
            </a:r>
            <a:endParaRPr lang="zh-CN" altLang="en-US" sz="1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: 形状 2"/>
          <p:cNvSpPr/>
          <p:nvPr/>
        </p:nvSpPr>
        <p:spPr>
          <a:xfrm>
            <a:off x="1307306" y="8522494"/>
            <a:ext cx="533400" cy="421481"/>
          </a:xfrm>
          <a:custGeom>
            <a:avLst/>
            <a:gdLst>
              <a:gd name="connsiteX0" fmla="*/ 171450 w 533400"/>
              <a:gd name="connsiteY0" fmla="*/ 0 h 421481"/>
              <a:gd name="connsiteX1" fmla="*/ 242888 w 533400"/>
              <a:gd name="connsiteY1" fmla="*/ 73819 h 421481"/>
              <a:gd name="connsiteX2" fmla="*/ 340519 w 533400"/>
              <a:gd name="connsiteY2" fmla="*/ 119062 h 421481"/>
              <a:gd name="connsiteX3" fmla="*/ 397669 w 533400"/>
              <a:gd name="connsiteY3" fmla="*/ 130969 h 421481"/>
              <a:gd name="connsiteX4" fmla="*/ 414338 w 533400"/>
              <a:gd name="connsiteY4" fmla="*/ 240506 h 421481"/>
              <a:gd name="connsiteX5" fmla="*/ 469107 w 533400"/>
              <a:gd name="connsiteY5" fmla="*/ 328612 h 421481"/>
              <a:gd name="connsiteX6" fmla="*/ 533400 w 533400"/>
              <a:gd name="connsiteY6" fmla="*/ 376237 h 421481"/>
              <a:gd name="connsiteX7" fmla="*/ 471488 w 533400"/>
              <a:gd name="connsiteY7" fmla="*/ 421481 h 421481"/>
              <a:gd name="connsiteX8" fmla="*/ 342900 w 533400"/>
              <a:gd name="connsiteY8" fmla="*/ 364331 h 421481"/>
              <a:gd name="connsiteX9" fmla="*/ 176213 w 533400"/>
              <a:gd name="connsiteY9" fmla="*/ 330994 h 421481"/>
              <a:gd name="connsiteX10" fmla="*/ 0 w 533400"/>
              <a:gd name="connsiteY10" fmla="*/ 350044 h 421481"/>
              <a:gd name="connsiteX11" fmla="*/ 47625 w 533400"/>
              <a:gd name="connsiteY11" fmla="*/ 245269 h 421481"/>
              <a:gd name="connsiteX12" fmla="*/ 111919 w 533400"/>
              <a:gd name="connsiteY12" fmla="*/ 116681 h 421481"/>
              <a:gd name="connsiteX13" fmla="*/ 171450 w 533400"/>
              <a:gd name="connsiteY13" fmla="*/ 0 h 42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3400" h="421481">
                <a:moveTo>
                  <a:pt x="171450" y="0"/>
                </a:moveTo>
                <a:lnTo>
                  <a:pt x="242888" y="73819"/>
                </a:lnTo>
                <a:lnTo>
                  <a:pt x="340519" y="119062"/>
                </a:lnTo>
                <a:lnTo>
                  <a:pt x="397669" y="130969"/>
                </a:lnTo>
                <a:lnTo>
                  <a:pt x="414338" y="240506"/>
                </a:lnTo>
                <a:lnTo>
                  <a:pt x="469107" y="328612"/>
                </a:lnTo>
                <a:lnTo>
                  <a:pt x="533400" y="376237"/>
                </a:lnTo>
                <a:lnTo>
                  <a:pt x="471488" y="421481"/>
                </a:lnTo>
                <a:lnTo>
                  <a:pt x="342900" y="364331"/>
                </a:lnTo>
                <a:lnTo>
                  <a:pt x="176213" y="330994"/>
                </a:lnTo>
                <a:lnTo>
                  <a:pt x="0" y="350044"/>
                </a:lnTo>
                <a:lnTo>
                  <a:pt x="47625" y="245269"/>
                </a:lnTo>
                <a:lnTo>
                  <a:pt x="111919" y="116681"/>
                </a:lnTo>
                <a:lnTo>
                  <a:pt x="171450" y="0"/>
                </a:lnTo>
                <a:close/>
              </a:path>
            </a:pathLst>
          </a:custGeom>
          <a:noFill/>
          <a:ln w="25400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>
            <a:noAutofit/>
          </a:bodyPr>
          <a:lstStyle/>
          <a:p>
            <a:pPr indent="304800" algn="dist" eaLnBrk="1" hangingPunct="1">
              <a:lnSpc>
                <a:spcPct val="120000"/>
              </a:lnSpc>
            </a:pPr>
            <a:endParaRPr lang="zh-CN" altLang="en-US" sz="1050">
              <a:solidFill>
                <a:schemeClr val="tx1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2Y0ZDAzNDUzMWQxNTUxMjJmYzQwOTRhYjVjMTI3ZT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989</Words>
  <Application>WPS 演示</Application>
  <PresentationFormat>自定义</PresentationFormat>
  <Paragraphs>108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Calibri</vt:lpstr>
      <vt:lpstr>微软雅黑</vt:lpstr>
      <vt:lpstr>Times New Roman</vt:lpstr>
      <vt:lpstr>Arial</vt:lpstr>
      <vt:lpstr>黑体</vt:lpstr>
      <vt:lpstr>Arial Unicode MS</vt:lpstr>
      <vt:lpstr>等线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Youngrice</cp:lastModifiedBy>
  <cp:revision>455</cp:revision>
  <cp:lastPrinted>2024-03-26T06:31:00Z</cp:lastPrinted>
  <dcterms:created xsi:type="dcterms:W3CDTF">2019-11-04T11:42:00Z</dcterms:created>
  <dcterms:modified xsi:type="dcterms:W3CDTF">2026-08-20T03:16:00Z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2019-10-19T08:00:00Z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2019-11-14T08:00:00Z</vt:filetime>
  </property>
  <property fmtid="{D5CDD505-2E9C-101B-9397-08002B2CF9AE}" pid="5" name="ICV">
    <vt:lpwstr>DCF08B995A9543A5A90AAEF53787F3F0_13</vt:lpwstr>
  </property>
  <property fmtid="{D5CDD505-2E9C-101B-9397-08002B2CF9AE}" pid="6" name="KSOProductBuildVer">
    <vt:lpwstr>2052-12.1.0.28043</vt:lpwstr>
  </property>
</Properties>
</file>