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F00"/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31" autoAdjust="0"/>
  </p:normalViewPr>
  <p:slideViewPr>
    <p:cSldViewPr showGuides="1">
      <p:cViewPr>
        <p:scale>
          <a:sx n="150" d="100"/>
          <a:sy n="150" d="100"/>
        </p:scale>
        <p:origin x="108" y="-4392"/>
      </p:cViewPr>
      <p:guideLst>
        <p:guide orient="horz" pos="3168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965">
              <a:defRPr/>
            </a:pPr>
            <a:fld id="{C1DB716A-964D-4EB2-8D0E-86C29F8A49E2}" type="datetimeFigureOut">
              <a:rPr lang="zh-CN" altLang="en-US" smtClean="0"/>
              <a:t>2026/9/2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300" marR="0" lvl="1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965" marR="0" lvl="2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630" marR="0" lvl="3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1930" marR="0" lvl="4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965">
              <a:defRPr/>
            </a:pPr>
            <a:fld id="{213A655C-B1AC-4425-A5A8-AB2C31E517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9/2/2026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image" Target="../media/image8.jpg"/><Relationship Id="rId4" Type="http://schemas.openxmlformats.org/officeDocument/2006/relationships/tags" Target="../tags/tag5.xml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3727" b="7247"/>
          <a:stretch>
            <a:fillRect/>
          </a:stretch>
        </p:blipFill>
        <p:spPr>
          <a:xfrm>
            <a:off x="10045062" y="6381144"/>
            <a:ext cx="5110723" cy="3409532"/>
          </a:xfrm>
          <a:prstGeom prst="rect">
            <a:avLst/>
          </a:prstGeom>
          <a:blipFill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</p:pic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21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九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282641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201295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为支持高校学科建设发展需求，推动土地集约高效利用，我局会同玄武区政府、秦淮区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政府开展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南京市主城区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城中片区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)—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孝陵卫及城中范围内的沧波门和麒麟门单元控制性详细规划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NJZCe010-22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管理单元图则修改工作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201295" algn="just" eaLnBrk="1" hangingPunct="1">
              <a:lnSpc>
                <a:spcPct val="20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南京市主城区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城中片区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)—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孝陵卫及城中范围内的沧波门和麒麟门单元控制性详细规划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NJZCe010-22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管理单元图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则修改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成果向社会予以公布。</a:t>
            </a:r>
          </a:p>
          <a:p>
            <a:pPr marL="12700" indent="-12700" algn="just" eaLnBrk="1" hangingPunct="1">
              <a:lnSpc>
                <a:spcPct val="200000"/>
              </a:lnSpc>
            </a:pP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025-51817528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en-US" altLang="zh-CN" sz="9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6"/>
          <a:srcRect r="79277"/>
          <a:stretch>
            <a:fillRect/>
          </a:stretch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0907826" y="2112876"/>
            <a:ext cx="4267088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南京市主城区</a:t>
            </a: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(</a:t>
            </a:r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城中片区</a:t>
            </a: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)—</a:t>
            </a:r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孝陵卫及城中范围内的沧波门和麒麟门单元控制性详细规划</a:t>
            </a:r>
            <a:r>
              <a:rPr lang="en-US" altLang="zh-CN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》</a:t>
            </a:r>
            <a:r>
              <a:rPr lang="en-US" altLang="zh-CN" sz="1600" b="1" dirty="0" smtClean="0">
                <a:solidFill>
                  <a:schemeClr val="bg1"/>
                </a:solidFill>
                <a:latin typeface="宋体" panose="02010600030101010101" pitchFamily="2" charset="-122"/>
              </a:rPr>
              <a:t>NJZCe010-22</a:t>
            </a:r>
            <a:r>
              <a:rPr lang="zh-CN" altLang="en-US" sz="1600" b="1" dirty="0" smtClean="0">
                <a:solidFill>
                  <a:schemeClr val="bg1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1600" b="1" dirty="0" smtClean="0">
                <a:solidFill>
                  <a:schemeClr val="bg1"/>
                </a:solidFill>
                <a:latin typeface="宋体" panose="02010600030101010101" pitchFamily="2" charset="-122"/>
              </a:rPr>
              <a:t>24</a:t>
            </a:r>
            <a:r>
              <a:rPr lang="zh-CN" altLang="en-US" sz="1600" b="1" dirty="0" smtClean="0">
                <a:solidFill>
                  <a:schemeClr val="bg1"/>
                </a:solidFill>
                <a:latin typeface="宋体" panose="02010600030101010101" pitchFamily="2" charset="-122"/>
              </a:rPr>
              <a:t>规划</a:t>
            </a:r>
            <a:r>
              <a:rPr lang="zh-CN" altLang="en-US" sz="1600" b="1" dirty="0">
                <a:solidFill>
                  <a:schemeClr val="bg1"/>
                </a:solidFill>
                <a:latin typeface="宋体" panose="02010600030101010101" pitchFamily="2" charset="-122"/>
              </a:rPr>
              <a:t>管理单元图</a:t>
            </a:r>
            <a:r>
              <a:rPr lang="zh-CN" altLang="en-US" sz="1600" b="1" dirty="0" smtClean="0">
                <a:solidFill>
                  <a:schemeClr val="bg1"/>
                </a:solidFill>
                <a:latin typeface="宋体" panose="02010600030101010101" pitchFamily="2" charset="-122"/>
              </a:rPr>
              <a:t>则修改</a:t>
            </a:r>
            <a:endParaRPr lang="en-US" altLang="zh-CN" sz="1600" b="1" dirty="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8" cstate="print"/>
          <a:srcRect l="2778" t="4813" r="7553" b="5400"/>
          <a:stretch/>
        </p:blipFill>
        <p:spPr>
          <a:xfrm>
            <a:off x="629355" y="1804612"/>
            <a:ext cx="4125489" cy="3688107"/>
          </a:xfrm>
          <a:prstGeom prst="rect">
            <a:avLst/>
          </a:prstGeom>
        </p:spPr>
      </p:pic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图则修改内容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3231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南京市主城区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城中片区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)—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孝陵卫及城中范围内的沧波门和麒麟门单元控制性详细规划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NJZCe010-22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修改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607158" y="1178029"/>
            <a:ext cx="1402195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defRPr/>
            </a:pPr>
            <a:r>
              <a:rPr lang="zh-CN" altLang="en-US" sz="14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（一）用地性质及控制</a:t>
            </a:r>
            <a:r>
              <a:rPr lang="zh-CN" altLang="en-US" sz="14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指标：</a:t>
            </a:r>
            <a:r>
              <a:rPr lang="en-US" altLang="zh-CN" sz="1400" dirty="0" smtClean="0"/>
              <a:t>22—04</a:t>
            </a:r>
            <a:r>
              <a:rPr lang="zh-CN" altLang="en-US" sz="1400" dirty="0"/>
              <a:t>、</a:t>
            </a:r>
            <a:r>
              <a:rPr lang="en-US" altLang="zh-CN" sz="1400" dirty="0"/>
              <a:t>22—22</a:t>
            </a:r>
            <a:r>
              <a:rPr lang="zh-CN" altLang="en-US" sz="1400" dirty="0"/>
              <a:t>地块绿地率赋值为≥</a:t>
            </a:r>
            <a:r>
              <a:rPr lang="en-US" altLang="zh-CN" sz="1400" dirty="0"/>
              <a:t>65%</a:t>
            </a:r>
            <a:r>
              <a:rPr lang="zh-CN" altLang="en-US" sz="1400" dirty="0" smtClean="0"/>
              <a:t>；</a:t>
            </a:r>
            <a:r>
              <a:rPr lang="en-US" altLang="zh-CN" sz="1400" dirty="0" smtClean="0"/>
              <a:t>24—29</a:t>
            </a:r>
            <a:r>
              <a:rPr lang="zh-CN" altLang="en-US" sz="1400" dirty="0" smtClean="0"/>
              <a:t>地块用地性质调整为二</a:t>
            </a:r>
            <a:r>
              <a:rPr lang="zh-CN" altLang="en-US" sz="1400" dirty="0"/>
              <a:t>类住宅（</a:t>
            </a:r>
            <a:r>
              <a:rPr lang="en-US" altLang="zh-CN" sz="1400" dirty="0"/>
              <a:t>R2</a:t>
            </a:r>
            <a:r>
              <a:rPr lang="zh-CN" altLang="en-US" sz="1400" dirty="0"/>
              <a:t>），容积率≤</a:t>
            </a:r>
            <a:r>
              <a:rPr lang="en-US" altLang="zh-CN" sz="1400" dirty="0"/>
              <a:t>1.8</a:t>
            </a:r>
            <a:r>
              <a:rPr lang="zh-CN" altLang="en-US" sz="1400" dirty="0"/>
              <a:t>，建筑密度≤</a:t>
            </a:r>
            <a:r>
              <a:rPr lang="en-US" altLang="zh-CN" sz="1400" dirty="0"/>
              <a:t>30%</a:t>
            </a:r>
            <a:r>
              <a:rPr lang="zh-CN" altLang="en-US" sz="1400" dirty="0"/>
              <a:t>，建筑高度≤</a:t>
            </a:r>
            <a:r>
              <a:rPr lang="en-US" altLang="zh-CN" sz="1400" dirty="0"/>
              <a:t>35</a:t>
            </a:r>
            <a:r>
              <a:rPr lang="zh-CN" altLang="en-US" sz="1400" dirty="0"/>
              <a:t>米、绿地率≥</a:t>
            </a:r>
            <a:r>
              <a:rPr lang="en-US" altLang="zh-CN" sz="1400" dirty="0"/>
              <a:t>35%</a:t>
            </a:r>
            <a:r>
              <a:rPr lang="zh-CN" altLang="en-US" sz="1400" dirty="0"/>
              <a:t>；</a:t>
            </a:r>
            <a:r>
              <a:rPr lang="en-US" altLang="zh-CN" sz="1400" dirty="0"/>
              <a:t>24—07</a:t>
            </a:r>
            <a:r>
              <a:rPr lang="zh-CN" altLang="en-US" sz="1400" dirty="0"/>
              <a:t>地块高等院校用地（</a:t>
            </a:r>
            <a:r>
              <a:rPr lang="en-US" altLang="zh-CN" sz="1400" dirty="0"/>
              <a:t>A31</a:t>
            </a:r>
            <a:r>
              <a:rPr lang="zh-CN" altLang="en-US" sz="1400" dirty="0"/>
              <a:t>）建筑</a:t>
            </a:r>
            <a:r>
              <a:rPr lang="zh-CN" altLang="en-US" sz="1400" dirty="0" smtClean="0"/>
              <a:t>高度调整</a:t>
            </a:r>
            <a:r>
              <a:rPr lang="zh-CN" altLang="en-US" sz="1400" dirty="0"/>
              <a:t>为≤</a:t>
            </a:r>
            <a:r>
              <a:rPr lang="en-US" altLang="zh-CN" sz="1400" dirty="0"/>
              <a:t>45</a:t>
            </a:r>
            <a:r>
              <a:rPr lang="zh-CN" altLang="en-US" sz="1400" dirty="0"/>
              <a:t>米</a:t>
            </a:r>
            <a:r>
              <a:rPr lang="zh-CN" altLang="en-US" sz="1400" dirty="0" smtClean="0"/>
              <a:t>。</a:t>
            </a:r>
            <a:endParaRPr lang="zh-CN" altLang="en-US" sz="1400" dirty="0"/>
          </a:p>
          <a:p>
            <a:pPr eaLnBrk="1" fontAlgn="auto" hangingPunct="1">
              <a:defRPr/>
            </a:pPr>
            <a:r>
              <a:rPr lang="zh-CN" altLang="en-US" sz="1400" spc="2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1400" spc="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二）新增规划控制条文</a:t>
            </a:r>
            <a:r>
              <a:rPr lang="zh-CN" altLang="en-US" sz="1400" spc="2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 smtClean="0"/>
              <a:t>（</a:t>
            </a:r>
            <a:r>
              <a:rPr lang="en-US" altLang="zh-CN" sz="1400" dirty="0"/>
              <a:t>1</a:t>
            </a:r>
            <a:r>
              <a:rPr lang="zh-CN" altLang="en-US" sz="1400" dirty="0"/>
              <a:t>）</a:t>
            </a:r>
            <a:r>
              <a:rPr lang="en-US" altLang="zh-CN" sz="1400" dirty="0"/>
              <a:t>22—19</a:t>
            </a:r>
            <a:r>
              <a:rPr lang="zh-CN" altLang="en-US" sz="1400" dirty="0"/>
              <a:t>地块建筑高度整体控制在</a:t>
            </a:r>
            <a:r>
              <a:rPr lang="en-US" altLang="zh-CN" sz="1400" dirty="0"/>
              <a:t>24</a:t>
            </a:r>
            <a:r>
              <a:rPr lang="zh-CN" altLang="en-US" sz="1400" dirty="0"/>
              <a:t>米以下，局部范围（高层建筑控制线）内新建建筑高度控制在</a:t>
            </a:r>
            <a:r>
              <a:rPr lang="en-US" altLang="zh-CN" sz="1400" dirty="0"/>
              <a:t>35</a:t>
            </a:r>
            <a:r>
              <a:rPr lang="zh-CN" altLang="en-US" sz="1400" dirty="0"/>
              <a:t>米以下，新建建筑应通过优化高层塔楼形态、布局及立面色彩设计，充分融入周边环境，维护好视线通廊；（</a:t>
            </a:r>
            <a:r>
              <a:rPr lang="en-US" altLang="zh-CN" sz="1400" dirty="0"/>
              <a:t>2</a:t>
            </a:r>
            <a:r>
              <a:rPr lang="zh-CN" altLang="en-US" sz="1400" dirty="0"/>
              <a:t>）</a:t>
            </a:r>
            <a:r>
              <a:rPr lang="en-US" altLang="zh-CN" sz="1400" dirty="0"/>
              <a:t>24—07</a:t>
            </a:r>
            <a:r>
              <a:rPr lang="zh-CN" altLang="en-US" sz="1400" dirty="0"/>
              <a:t>地块应注重通过合理的建筑设计手法控制建筑面宽，确保街区通风良好、景观视线通透。</a:t>
            </a:r>
          </a:p>
          <a:p>
            <a:pPr eaLnBrk="1" fontAlgn="auto" hangingPunct="1">
              <a:defRPr/>
            </a:pPr>
            <a:endParaRPr lang="zh-CN" altLang="en-US" sz="1400" dirty="0"/>
          </a:p>
        </p:txBody>
      </p:sp>
      <p:sp>
        <p:nvSpPr>
          <p:cNvPr id="20" name="矩形 19"/>
          <p:cNvSpPr/>
          <p:nvPr/>
        </p:nvSpPr>
        <p:spPr>
          <a:xfrm>
            <a:off x="633036" y="9616350"/>
            <a:ext cx="39136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en-US" altLang="zh-CN" sz="9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NJZCe010</a:t>
            </a:r>
            <a:r>
              <a:rPr lang="zh-CN" altLang="en-US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控规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  <a:endParaRPr lang="zh-CN" altLang="zh-CN" sz="9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7471" y="5455756"/>
            <a:ext cx="401928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zh-CN" altLang="en-US" sz="900" kern="1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玄武</a:t>
            </a:r>
            <a:r>
              <a:rPr lang="zh-CN" altLang="zh-CN" sz="900" kern="1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</a:t>
            </a:r>
            <a:r>
              <a:rPr lang="zh-CN" altLang="en-US" sz="900" kern="1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和秦淮区</a:t>
            </a:r>
            <a:r>
              <a:rPr lang="zh-CN" altLang="zh-CN" sz="900" kern="1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位置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87541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 smtClean="0">
                <a:solidFill>
                  <a:prstClr val="black"/>
                </a:solidFill>
                <a:latin typeface="宋体" panose="02010600030101010101" pitchFamily="2" charset="-122"/>
              </a:rPr>
              <a:t>NJZCe010-22</a:t>
            </a:r>
            <a:r>
              <a:rPr lang="zh-CN" altLang="en-US" sz="900" spc="20" dirty="0" smtClean="0">
                <a:solidFill>
                  <a:prstClr val="black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900" spc="20" dirty="0" smtClean="0">
                <a:solidFill>
                  <a:prstClr val="black"/>
                </a:solidFill>
                <a:latin typeface="宋体" panose="02010600030101010101" pitchFamily="2" charset="-122"/>
              </a:rPr>
              <a:t>24</a:t>
            </a:r>
            <a:r>
              <a:rPr lang="zh-CN" altLang="en-US" sz="900" spc="20" dirty="0" smtClean="0">
                <a:solidFill>
                  <a:prstClr val="black"/>
                </a:solidFill>
                <a:latin typeface="宋体" panose="02010600030101010101" pitchFamily="2" charset="-122"/>
              </a:rPr>
              <a:t>规划</a:t>
            </a:r>
            <a:r>
              <a:rPr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管理单元图则</a:t>
            </a:r>
            <a:r>
              <a:rPr lang="zh-CN" altLang="en-US" sz="900" spc="20" dirty="0" smtClean="0">
                <a:solidFill>
                  <a:prstClr val="black"/>
                </a:solidFill>
                <a:latin typeface="宋体" panose="02010600030101010101" pitchFamily="2" charset="-122"/>
              </a:rPr>
              <a:t>位于玄武</a:t>
            </a:r>
            <a:r>
              <a:rPr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区、秦淮区交界处，东至牌楼路（学军巷），南至光华路，西至顺天大道（胜利村路），北至中山门大街，总面积约</a:t>
            </a:r>
            <a:r>
              <a:rPr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224.57</a:t>
            </a:r>
            <a:r>
              <a:rPr lang="zh-CN" altLang="en-US" sz="900" spc="20" dirty="0" smtClean="0">
                <a:solidFill>
                  <a:prstClr val="black"/>
                </a:solidFill>
                <a:latin typeface="宋体" panose="02010600030101010101" pitchFamily="2" charset="-122"/>
              </a:rPr>
              <a:t>公顷。</a:t>
            </a:r>
            <a:endParaRPr lang="zh-CN" altLang="en-US" sz="900" spc="20" dirty="0">
              <a:solidFill>
                <a:prstClr val="black"/>
              </a:solidFill>
              <a:latin typeface="宋体" panose="02010600030101010101" pitchFamily="2" charset="-122"/>
            </a:endParaRPr>
          </a:p>
        </p:txBody>
      </p:sp>
      <p:graphicFrame>
        <p:nvGraphicFramePr>
          <p:cNvPr id="29" name="表格 28"/>
          <p:cNvGraphicFramePr>
            <a:graphicFrameLocks noGrp="1"/>
          </p:cNvGraphicFramePr>
          <p:nvPr/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chemeClr val="accent2"/>
                        </a:buClr>
                        <a:buSzPct val="110000"/>
                      </a:pP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宁政复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〔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2026〕103</a:t>
                      </a:r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" name="矩形 3"/>
          <p:cNvSpPr/>
          <p:nvPr>
            <p:custDataLst>
              <p:tags r:id="rId1"/>
            </p:custDataLst>
          </p:nvPr>
        </p:nvSpPr>
        <p:spPr>
          <a:xfrm>
            <a:off x="2530819" y="3525167"/>
            <a:ext cx="1240003" cy="234176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ctr"/>
            <a:r>
              <a:rPr lang="en-US" altLang="zh-CN" sz="900" b="1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NJZCe010-22</a:t>
            </a:r>
          </a:p>
          <a:p>
            <a:pPr algn="ctr"/>
            <a:r>
              <a:rPr lang="zh-CN" altLang="en-US" sz="900" b="1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en-US" sz="9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900" b="1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单元图则</a:t>
            </a:r>
            <a:endParaRPr lang="zh-CN" altLang="en-US" sz="9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3"/>
          <p:cNvSpPr/>
          <p:nvPr>
            <p:custDataLst>
              <p:tags r:id="rId2"/>
            </p:custDataLst>
          </p:nvPr>
        </p:nvSpPr>
        <p:spPr>
          <a:xfrm>
            <a:off x="2515549" y="4299757"/>
            <a:ext cx="1251316" cy="234176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ctr"/>
            <a:r>
              <a:rPr lang="en-US" altLang="zh-CN" sz="900" b="1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NJZCe010-24</a:t>
            </a:r>
          </a:p>
          <a:p>
            <a:pPr algn="ctr"/>
            <a:r>
              <a:rPr lang="zh-CN" altLang="en-US" sz="900" b="1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en-US" sz="9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900" b="1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单元图则</a:t>
            </a:r>
            <a:endParaRPr lang="zh-CN" altLang="en-US" sz="9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082833" y="3930663"/>
            <a:ext cx="126375" cy="126375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3082833" y="4184327"/>
            <a:ext cx="126375" cy="126375"/>
          </a:xfrm>
          <a:prstGeom prst="ellipse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428071" y="5664039"/>
            <a:ext cx="4502920" cy="3963114"/>
            <a:chOff x="428071" y="5664039"/>
            <a:chExt cx="4502920" cy="3963114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29" r="12162" b="4610"/>
            <a:stretch/>
          </p:blipFill>
          <p:spPr>
            <a:xfrm>
              <a:off x="428071" y="5664039"/>
              <a:ext cx="4502920" cy="3963114"/>
            </a:xfrm>
            <a:prstGeom prst="rect">
              <a:avLst/>
            </a:prstGeom>
          </p:spPr>
        </p:pic>
        <p:sp>
          <p:nvSpPr>
            <p:cNvPr id="42" name="任意多边形 41"/>
            <p:cNvSpPr/>
            <p:nvPr/>
          </p:nvSpPr>
          <p:spPr>
            <a:xfrm>
              <a:off x="1657394" y="7018392"/>
              <a:ext cx="1406097" cy="199983"/>
            </a:xfrm>
            <a:custGeom>
              <a:avLst/>
              <a:gdLst>
                <a:gd name="connsiteX0" fmla="*/ 0 w 2294313"/>
                <a:gd name="connsiteY0" fmla="*/ 224444 h 224444"/>
                <a:gd name="connsiteX1" fmla="*/ 290946 w 2294313"/>
                <a:gd name="connsiteY1" fmla="*/ 0 h 224444"/>
                <a:gd name="connsiteX2" fmla="*/ 2294313 w 2294313"/>
                <a:gd name="connsiteY2" fmla="*/ 0 h 224444"/>
                <a:gd name="connsiteX0" fmla="*/ 0 w 1749121"/>
                <a:gd name="connsiteY0" fmla="*/ 224444 h 224444"/>
                <a:gd name="connsiteX1" fmla="*/ 290946 w 1749121"/>
                <a:gd name="connsiteY1" fmla="*/ 0 h 224444"/>
                <a:gd name="connsiteX2" fmla="*/ 1749121 w 1749121"/>
                <a:gd name="connsiteY2" fmla="*/ 3563 h 224444"/>
                <a:gd name="connsiteX0" fmla="*/ 0 w 1578081"/>
                <a:gd name="connsiteY0" fmla="*/ 224444 h 224444"/>
                <a:gd name="connsiteX1" fmla="*/ 290946 w 1578081"/>
                <a:gd name="connsiteY1" fmla="*/ 0 h 224444"/>
                <a:gd name="connsiteX2" fmla="*/ 1578081 w 1578081"/>
                <a:gd name="connsiteY2" fmla="*/ 3563 h 224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78081" h="224444">
                  <a:moveTo>
                    <a:pt x="0" y="224444"/>
                  </a:moveTo>
                  <a:lnTo>
                    <a:pt x="290946" y="0"/>
                  </a:lnTo>
                  <a:lnTo>
                    <a:pt x="1578081" y="3563"/>
                  </a:lnTo>
                </a:path>
              </a:pathLst>
            </a:custGeom>
            <a:noFill/>
            <a:ln w="15875">
              <a:solidFill>
                <a:schemeClr val="tx1"/>
              </a:solidFill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225171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900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1938252" y="8185077"/>
              <a:ext cx="1411418" cy="229611"/>
            </a:xfrm>
            <a:custGeom>
              <a:avLst/>
              <a:gdLst>
                <a:gd name="connsiteX0" fmla="*/ 0 w 2244437"/>
                <a:gd name="connsiteY0" fmla="*/ 0 h 257695"/>
                <a:gd name="connsiteX1" fmla="*/ 282633 w 2244437"/>
                <a:gd name="connsiteY1" fmla="*/ 257695 h 257695"/>
                <a:gd name="connsiteX2" fmla="*/ 2244437 w 2244437"/>
                <a:gd name="connsiteY2" fmla="*/ 257695 h 257695"/>
                <a:gd name="connsiteX0" fmla="*/ 0 w 1664180"/>
                <a:gd name="connsiteY0" fmla="*/ 0 h 257695"/>
                <a:gd name="connsiteX1" fmla="*/ 282633 w 1664180"/>
                <a:gd name="connsiteY1" fmla="*/ 257695 h 257695"/>
                <a:gd name="connsiteX2" fmla="*/ 1664180 w 1664180"/>
                <a:gd name="connsiteY2" fmla="*/ 250568 h 25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4180" h="257695">
                  <a:moveTo>
                    <a:pt x="0" y="0"/>
                  </a:moveTo>
                  <a:lnTo>
                    <a:pt x="282633" y="257695"/>
                  </a:lnTo>
                  <a:lnTo>
                    <a:pt x="1664180" y="250568"/>
                  </a:lnTo>
                </a:path>
              </a:pathLst>
            </a:custGeom>
            <a:noFill/>
            <a:ln w="15875">
              <a:solidFill>
                <a:schemeClr val="tx1"/>
              </a:solidFill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225171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900"/>
            </a:p>
          </p:txBody>
        </p:sp>
        <p:sp>
          <p:nvSpPr>
            <p:cNvPr id="48" name="任意多边形 47"/>
            <p:cNvSpPr/>
            <p:nvPr/>
          </p:nvSpPr>
          <p:spPr bwMode="auto">
            <a:xfrm>
              <a:off x="453739" y="5965304"/>
              <a:ext cx="3765663" cy="2664296"/>
            </a:xfrm>
            <a:custGeom>
              <a:avLst/>
              <a:gdLst>
                <a:gd name="connsiteX0" fmla="*/ 0 w 4165600"/>
                <a:gd name="connsiteY0" fmla="*/ 2325077 h 3235569"/>
                <a:gd name="connsiteX1" fmla="*/ 179753 w 4165600"/>
                <a:gd name="connsiteY1" fmla="*/ 2305538 h 3235569"/>
                <a:gd name="connsiteX2" fmla="*/ 82061 w 4165600"/>
                <a:gd name="connsiteY2" fmla="*/ 2723661 h 3235569"/>
                <a:gd name="connsiteX3" fmla="*/ 78153 w 4165600"/>
                <a:gd name="connsiteY3" fmla="*/ 2747108 h 3235569"/>
                <a:gd name="connsiteX4" fmla="*/ 85969 w 4165600"/>
                <a:gd name="connsiteY4" fmla="*/ 2766646 h 3235569"/>
                <a:gd name="connsiteX5" fmla="*/ 144584 w 4165600"/>
                <a:gd name="connsiteY5" fmla="*/ 2700215 h 3235569"/>
                <a:gd name="connsiteX6" fmla="*/ 211015 w 4165600"/>
                <a:gd name="connsiteY6" fmla="*/ 2704123 h 3235569"/>
                <a:gd name="connsiteX7" fmla="*/ 171938 w 4165600"/>
                <a:gd name="connsiteY7" fmla="*/ 2821354 h 3235569"/>
                <a:gd name="connsiteX8" fmla="*/ 308707 w 4165600"/>
                <a:gd name="connsiteY8" fmla="*/ 2817446 h 3235569"/>
                <a:gd name="connsiteX9" fmla="*/ 296984 w 4165600"/>
                <a:gd name="connsiteY9" fmla="*/ 2895600 h 3235569"/>
                <a:gd name="connsiteX10" fmla="*/ 359507 w 4165600"/>
                <a:gd name="connsiteY10" fmla="*/ 2903415 h 3235569"/>
                <a:gd name="connsiteX11" fmla="*/ 386861 w 4165600"/>
                <a:gd name="connsiteY11" fmla="*/ 2719754 h 3235569"/>
                <a:gd name="connsiteX12" fmla="*/ 562707 w 4165600"/>
                <a:gd name="connsiteY12" fmla="*/ 2700215 h 3235569"/>
                <a:gd name="connsiteX13" fmla="*/ 554892 w 4165600"/>
                <a:gd name="connsiteY13" fmla="*/ 2407138 h 3235569"/>
                <a:gd name="connsiteX14" fmla="*/ 765907 w 4165600"/>
                <a:gd name="connsiteY14" fmla="*/ 2414954 h 3235569"/>
                <a:gd name="connsiteX15" fmla="*/ 769815 w 4165600"/>
                <a:gd name="connsiteY15" fmla="*/ 2520461 h 3235569"/>
                <a:gd name="connsiteX16" fmla="*/ 941753 w 4165600"/>
                <a:gd name="connsiteY16" fmla="*/ 2524369 h 3235569"/>
                <a:gd name="connsiteX17" fmla="*/ 945661 w 4165600"/>
                <a:gd name="connsiteY17" fmla="*/ 2567354 h 3235569"/>
                <a:gd name="connsiteX18" fmla="*/ 980830 w 4165600"/>
                <a:gd name="connsiteY18" fmla="*/ 2629877 h 3235569"/>
                <a:gd name="connsiteX19" fmla="*/ 976923 w 4165600"/>
                <a:gd name="connsiteY19" fmla="*/ 2665046 h 3235569"/>
                <a:gd name="connsiteX20" fmla="*/ 883138 w 4165600"/>
                <a:gd name="connsiteY20" fmla="*/ 2665046 h 3235569"/>
                <a:gd name="connsiteX21" fmla="*/ 883138 w 4165600"/>
                <a:gd name="connsiteY21" fmla="*/ 2704123 h 3235569"/>
                <a:gd name="connsiteX22" fmla="*/ 898769 w 4165600"/>
                <a:gd name="connsiteY22" fmla="*/ 2735385 h 3235569"/>
                <a:gd name="connsiteX23" fmla="*/ 906584 w 4165600"/>
                <a:gd name="connsiteY23" fmla="*/ 2805723 h 3235569"/>
                <a:gd name="connsiteX24" fmla="*/ 980830 w 4165600"/>
                <a:gd name="connsiteY24" fmla="*/ 2794000 h 3235569"/>
                <a:gd name="connsiteX25" fmla="*/ 980830 w 4165600"/>
                <a:gd name="connsiteY25" fmla="*/ 2743200 h 3235569"/>
                <a:gd name="connsiteX26" fmla="*/ 1039446 w 4165600"/>
                <a:gd name="connsiteY26" fmla="*/ 2735385 h 3235569"/>
                <a:gd name="connsiteX27" fmla="*/ 1035538 w 4165600"/>
                <a:gd name="connsiteY27" fmla="*/ 2649415 h 3235569"/>
                <a:gd name="connsiteX28" fmla="*/ 1078523 w 4165600"/>
                <a:gd name="connsiteY28" fmla="*/ 2637692 h 3235569"/>
                <a:gd name="connsiteX29" fmla="*/ 1090246 w 4165600"/>
                <a:gd name="connsiteY29" fmla="*/ 2622061 h 3235569"/>
                <a:gd name="connsiteX30" fmla="*/ 1105876 w 4165600"/>
                <a:gd name="connsiteY30" fmla="*/ 2547815 h 3235569"/>
                <a:gd name="connsiteX31" fmla="*/ 1117600 w 4165600"/>
                <a:gd name="connsiteY31" fmla="*/ 2508738 h 3235569"/>
                <a:gd name="connsiteX32" fmla="*/ 1113692 w 4165600"/>
                <a:gd name="connsiteY32" fmla="*/ 2418861 h 3235569"/>
                <a:gd name="connsiteX33" fmla="*/ 1387230 w 4165600"/>
                <a:gd name="connsiteY33" fmla="*/ 2387600 h 3235569"/>
                <a:gd name="connsiteX34" fmla="*/ 1398953 w 4165600"/>
                <a:gd name="connsiteY34" fmla="*/ 2442308 h 3235569"/>
                <a:gd name="connsiteX35" fmla="*/ 1391138 w 4165600"/>
                <a:gd name="connsiteY35" fmla="*/ 2497015 h 3235569"/>
                <a:gd name="connsiteX36" fmla="*/ 1434123 w 4165600"/>
                <a:gd name="connsiteY36" fmla="*/ 2497015 h 3235569"/>
                <a:gd name="connsiteX37" fmla="*/ 1477107 w 4165600"/>
                <a:gd name="connsiteY37" fmla="*/ 2512646 h 3235569"/>
                <a:gd name="connsiteX38" fmla="*/ 1547446 w 4165600"/>
                <a:gd name="connsiteY38" fmla="*/ 2508738 h 3235569"/>
                <a:gd name="connsiteX39" fmla="*/ 1606061 w 4165600"/>
                <a:gd name="connsiteY39" fmla="*/ 2504831 h 3235569"/>
                <a:gd name="connsiteX40" fmla="*/ 1645138 w 4165600"/>
                <a:gd name="connsiteY40" fmla="*/ 2520461 h 3235569"/>
                <a:gd name="connsiteX41" fmla="*/ 1680307 w 4165600"/>
                <a:gd name="connsiteY41" fmla="*/ 2497015 h 3235569"/>
                <a:gd name="connsiteX42" fmla="*/ 1688123 w 4165600"/>
                <a:gd name="connsiteY42" fmla="*/ 2500923 h 3235569"/>
                <a:gd name="connsiteX43" fmla="*/ 1715476 w 4165600"/>
                <a:gd name="connsiteY43" fmla="*/ 2481385 h 3235569"/>
                <a:gd name="connsiteX44" fmla="*/ 1750646 w 4165600"/>
                <a:gd name="connsiteY44" fmla="*/ 2489200 h 3235569"/>
                <a:gd name="connsiteX45" fmla="*/ 1949938 w 4165600"/>
                <a:gd name="connsiteY45" fmla="*/ 2418861 h 3235569"/>
                <a:gd name="connsiteX46" fmla="*/ 2012461 w 4165600"/>
                <a:gd name="connsiteY46" fmla="*/ 2391508 h 3235569"/>
                <a:gd name="connsiteX47" fmla="*/ 2063261 w 4165600"/>
                <a:gd name="connsiteY47" fmla="*/ 2321169 h 3235569"/>
                <a:gd name="connsiteX48" fmla="*/ 2074984 w 4165600"/>
                <a:gd name="connsiteY48" fmla="*/ 2289908 h 3235569"/>
                <a:gd name="connsiteX49" fmla="*/ 2141415 w 4165600"/>
                <a:gd name="connsiteY49" fmla="*/ 2289908 h 3235569"/>
                <a:gd name="connsiteX50" fmla="*/ 2239107 w 4165600"/>
                <a:gd name="connsiteY50" fmla="*/ 2274277 h 3235569"/>
                <a:gd name="connsiteX51" fmla="*/ 2243015 w 4165600"/>
                <a:gd name="connsiteY51" fmla="*/ 2348523 h 3235569"/>
                <a:gd name="connsiteX52" fmla="*/ 2356338 w 4165600"/>
                <a:gd name="connsiteY52" fmla="*/ 2325077 h 3235569"/>
                <a:gd name="connsiteX53" fmla="*/ 2364153 w 4165600"/>
                <a:gd name="connsiteY53" fmla="*/ 2387600 h 3235569"/>
                <a:gd name="connsiteX54" fmla="*/ 2391507 w 4165600"/>
                <a:gd name="connsiteY54" fmla="*/ 2391508 h 3235569"/>
                <a:gd name="connsiteX55" fmla="*/ 2414953 w 4165600"/>
                <a:gd name="connsiteY55" fmla="*/ 2422769 h 3235569"/>
                <a:gd name="connsiteX56" fmla="*/ 2414953 w 4165600"/>
                <a:gd name="connsiteY56" fmla="*/ 2450123 h 3235569"/>
                <a:gd name="connsiteX57" fmla="*/ 2395415 w 4165600"/>
                <a:gd name="connsiteY57" fmla="*/ 2465754 h 3235569"/>
                <a:gd name="connsiteX58" fmla="*/ 2391507 w 4165600"/>
                <a:gd name="connsiteY58" fmla="*/ 2504831 h 3235569"/>
                <a:gd name="connsiteX59" fmla="*/ 2383692 w 4165600"/>
                <a:gd name="connsiteY59" fmla="*/ 2524369 h 3235569"/>
                <a:gd name="connsiteX60" fmla="*/ 2411046 w 4165600"/>
                <a:gd name="connsiteY60" fmla="*/ 2532185 h 3235569"/>
                <a:gd name="connsiteX61" fmla="*/ 2411046 w 4165600"/>
                <a:gd name="connsiteY61" fmla="*/ 2586892 h 3235569"/>
                <a:gd name="connsiteX62" fmla="*/ 2457938 w 4165600"/>
                <a:gd name="connsiteY62" fmla="*/ 2614246 h 3235569"/>
                <a:gd name="connsiteX63" fmla="*/ 2457938 w 4165600"/>
                <a:gd name="connsiteY63" fmla="*/ 2614246 h 3235569"/>
                <a:gd name="connsiteX64" fmla="*/ 2450123 w 4165600"/>
                <a:gd name="connsiteY64" fmla="*/ 2692400 h 3235569"/>
                <a:gd name="connsiteX65" fmla="*/ 2450123 w 4165600"/>
                <a:gd name="connsiteY65" fmla="*/ 2762738 h 3235569"/>
                <a:gd name="connsiteX66" fmla="*/ 2434492 w 4165600"/>
                <a:gd name="connsiteY66" fmla="*/ 2794000 h 3235569"/>
                <a:gd name="connsiteX67" fmla="*/ 2434492 w 4165600"/>
                <a:gd name="connsiteY67" fmla="*/ 2891692 h 3235569"/>
                <a:gd name="connsiteX68" fmla="*/ 2450123 w 4165600"/>
                <a:gd name="connsiteY68" fmla="*/ 3008923 h 3235569"/>
                <a:gd name="connsiteX69" fmla="*/ 2481384 w 4165600"/>
                <a:gd name="connsiteY69" fmla="*/ 3008923 h 3235569"/>
                <a:gd name="connsiteX70" fmla="*/ 2512646 w 4165600"/>
                <a:gd name="connsiteY70" fmla="*/ 3032369 h 3235569"/>
                <a:gd name="connsiteX71" fmla="*/ 2504830 w 4165600"/>
                <a:gd name="connsiteY71" fmla="*/ 3044092 h 3235569"/>
                <a:gd name="connsiteX72" fmla="*/ 2590800 w 4165600"/>
                <a:gd name="connsiteY72" fmla="*/ 3102708 h 3235569"/>
                <a:gd name="connsiteX73" fmla="*/ 2649415 w 4165600"/>
                <a:gd name="connsiteY73" fmla="*/ 3106615 h 3235569"/>
                <a:gd name="connsiteX74" fmla="*/ 2684584 w 4165600"/>
                <a:gd name="connsiteY74" fmla="*/ 3130061 h 3235569"/>
                <a:gd name="connsiteX75" fmla="*/ 2751015 w 4165600"/>
                <a:gd name="connsiteY75" fmla="*/ 3204308 h 3235569"/>
                <a:gd name="connsiteX76" fmla="*/ 2813538 w 4165600"/>
                <a:gd name="connsiteY76" fmla="*/ 3235569 h 3235569"/>
                <a:gd name="connsiteX77" fmla="*/ 2891692 w 4165600"/>
                <a:gd name="connsiteY77" fmla="*/ 3153508 h 3235569"/>
                <a:gd name="connsiteX78" fmla="*/ 2969846 w 4165600"/>
                <a:gd name="connsiteY78" fmla="*/ 3075354 h 3235569"/>
                <a:gd name="connsiteX79" fmla="*/ 3048000 w 4165600"/>
                <a:gd name="connsiteY79" fmla="*/ 2989385 h 3235569"/>
                <a:gd name="connsiteX80" fmla="*/ 3087076 w 4165600"/>
                <a:gd name="connsiteY80" fmla="*/ 2930769 h 3235569"/>
                <a:gd name="connsiteX81" fmla="*/ 3137876 w 4165600"/>
                <a:gd name="connsiteY81" fmla="*/ 2852615 h 3235569"/>
                <a:gd name="connsiteX82" fmla="*/ 3259015 w 4165600"/>
                <a:gd name="connsiteY82" fmla="*/ 2794000 h 3235569"/>
                <a:gd name="connsiteX83" fmla="*/ 3372338 w 4165600"/>
                <a:gd name="connsiteY83" fmla="*/ 2747108 h 3235569"/>
                <a:gd name="connsiteX84" fmla="*/ 3430953 w 4165600"/>
                <a:gd name="connsiteY84" fmla="*/ 2711938 h 3235569"/>
                <a:gd name="connsiteX85" fmla="*/ 3556000 w 4165600"/>
                <a:gd name="connsiteY85" fmla="*/ 2657231 h 3235569"/>
                <a:gd name="connsiteX86" fmla="*/ 3653692 w 4165600"/>
                <a:gd name="connsiteY86" fmla="*/ 2610338 h 3235569"/>
                <a:gd name="connsiteX87" fmla="*/ 3743569 w 4165600"/>
                <a:gd name="connsiteY87" fmla="*/ 2567354 h 3235569"/>
                <a:gd name="connsiteX88" fmla="*/ 3938953 w 4165600"/>
                <a:gd name="connsiteY88" fmla="*/ 2481385 h 3235569"/>
                <a:gd name="connsiteX89" fmla="*/ 4028830 w 4165600"/>
                <a:gd name="connsiteY89" fmla="*/ 2450123 h 3235569"/>
                <a:gd name="connsiteX90" fmla="*/ 4024923 w 4165600"/>
                <a:gd name="connsiteY90" fmla="*/ 2407138 h 3235569"/>
                <a:gd name="connsiteX91" fmla="*/ 4126523 w 4165600"/>
                <a:gd name="connsiteY91" fmla="*/ 2352431 h 3235569"/>
                <a:gd name="connsiteX92" fmla="*/ 4142153 w 4165600"/>
                <a:gd name="connsiteY92" fmla="*/ 2305538 h 3235569"/>
                <a:gd name="connsiteX93" fmla="*/ 4157784 w 4165600"/>
                <a:gd name="connsiteY93" fmla="*/ 2262554 h 3235569"/>
                <a:gd name="connsiteX94" fmla="*/ 4165600 w 4165600"/>
                <a:gd name="connsiteY94" fmla="*/ 2223477 h 3235569"/>
                <a:gd name="connsiteX95" fmla="*/ 4153876 w 4165600"/>
                <a:gd name="connsiteY95" fmla="*/ 2172677 h 3235569"/>
                <a:gd name="connsiteX96" fmla="*/ 4118707 w 4165600"/>
                <a:gd name="connsiteY96" fmla="*/ 2145323 h 3235569"/>
                <a:gd name="connsiteX97" fmla="*/ 4087446 w 4165600"/>
                <a:gd name="connsiteY97" fmla="*/ 2133600 h 3235569"/>
                <a:gd name="connsiteX98" fmla="*/ 4044461 w 4165600"/>
                <a:gd name="connsiteY98" fmla="*/ 2125785 h 3235569"/>
                <a:gd name="connsiteX99" fmla="*/ 4009292 w 4165600"/>
                <a:gd name="connsiteY99" fmla="*/ 2160954 h 3235569"/>
                <a:gd name="connsiteX100" fmla="*/ 4005384 w 4165600"/>
                <a:gd name="connsiteY100" fmla="*/ 2207846 h 3235569"/>
                <a:gd name="connsiteX101" fmla="*/ 3989753 w 4165600"/>
                <a:gd name="connsiteY101" fmla="*/ 2223477 h 3235569"/>
                <a:gd name="connsiteX102" fmla="*/ 3935046 w 4165600"/>
                <a:gd name="connsiteY102" fmla="*/ 2215661 h 3235569"/>
                <a:gd name="connsiteX103" fmla="*/ 3884246 w 4165600"/>
                <a:gd name="connsiteY103" fmla="*/ 2215661 h 3235569"/>
                <a:gd name="connsiteX104" fmla="*/ 3849076 w 4165600"/>
                <a:gd name="connsiteY104" fmla="*/ 2223477 h 3235569"/>
                <a:gd name="connsiteX105" fmla="*/ 3833446 w 4165600"/>
                <a:gd name="connsiteY105" fmla="*/ 2196123 h 3235569"/>
                <a:gd name="connsiteX106" fmla="*/ 3829538 w 4165600"/>
                <a:gd name="connsiteY106" fmla="*/ 2176585 h 3235569"/>
                <a:gd name="connsiteX107" fmla="*/ 3884246 w 4165600"/>
                <a:gd name="connsiteY107" fmla="*/ 2141415 h 3235569"/>
                <a:gd name="connsiteX108" fmla="*/ 3895969 w 4165600"/>
                <a:gd name="connsiteY108" fmla="*/ 2110154 h 3235569"/>
                <a:gd name="connsiteX109" fmla="*/ 3899876 w 4165600"/>
                <a:gd name="connsiteY109" fmla="*/ 2071077 h 3235569"/>
                <a:gd name="connsiteX110" fmla="*/ 3978030 w 4165600"/>
                <a:gd name="connsiteY110" fmla="*/ 2032000 h 3235569"/>
                <a:gd name="connsiteX111" fmla="*/ 3966307 w 4165600"/>
                <a:gd name="connsiteY111" fmla="*/ 2016369 h 3235569"/>
                <a:gd name="connsiteX112" fmla="*/ 4032738 w 4165600"/>
                <a:gd name="connsiteY112" fmla="*/ 2000738 h 3235569"/>
                <a:gd name="connsiteX113" fmla="*/ 4028830 w 4165600"/>
                <a:gd name="connsiteY113" fmla="*/ 1899138 h 3235569"/>
                <a:gd name="connsiteX114" fmla="*/ 4024923 w 4165600"/>
                <a:gd name="connsiteY114" fmla="*/ 1746738 h 3235569"/>
                <a:gd name="connsiteX115" fmla="*/ 4106984 w 4165600"/>
                <a:gd name="connsiteY115" fmla="*/ 1731108 h 3235569"/>
                <a:gd name="connsiteX116" fmla="*/ 4103076 w 4165600"/>
                <a:gd name="connsiteY116" fmla="*/ 1703754 h 3235569"/>
                <a:gd name="connsiteX117" fmla="*/ 4095261 w 4165600"/>
                <a:gd name="connsiteY117" fmla="*/ 1645138 h 3235569"/>
                <a:gd name="connsiteX118" fmla="*/ 4052276 w 4165600"/>
                <a:gd name="connsiteY118" fmla="*/ 1688123 h 3235569"/>
                <a:gd name="connsiteX119" fmla="*/ 4021015 w 4165600"/>
                <a:gd name="connsiteY119" fmla="*/ 1633415 h 3235569"/>
                <a:gd name="connsiteX120" fmla="*/ 4005384 w 4165600"/>
                <a:gd name="connsiteY120" fmla="*/ 1645138 h 3235569"/>
                <a:gd name="connsiteX121" fmla="*/ 3970215 w 4165600"/>
                <a:gd name="connsiteY121" fmla="*/ 1621692 h 3235569"/>
                <a:gd name="connsiteX122" fmla="*/ 3970215 w 4165600"/>
                <a:gd name="connsiteY122" fmla="*/ 1621692 h 3235569"/>
                <a:gd name="connsiteX123" fmla="*/ 3915507 w 4165600"/>
                <a:gd name="connsiteY123" fmla="*/ 1609969 h 3235569"/>
                <a:gd name="connsiteX124" fmla="*/ 3880338 w 4165600"/>
                <a:gd name="connsiteY124" fmla="*/ 1598246 h 3235569"/>
                <a:gd name="connsiteX125" fmla="*/ 3860800 w 4165600"/>
                <a:gd name="connsiteY125" fmla="*/ 1566985 h 3235569"/>
                <a:gd name="connsiteX126" fmla="*/ 3864707 w 4165600"/>
                <a:gd name="connsiteY126" fmla="*/ 1527908 h 3235569"/>
                <a:gd name="connsiteX127" fmla="*/ 3837353 w 4165600"/>
                <a:gd name="connsiteY127" fmla="*/ 1492738 h 3235569"/>
                <a:gd name="connsiteX128" fmla="*/ 3810000 w 4165600"/>
                <a:gd name="connsiteY128" fmla="*/ 1508369 h 3235569"/>
                <a:gd name="connsiteX129" fmla="*/ 3778738 w 4165600"/>
                <a:gd name="connsiteY129" fmla="*/ 1488831 h 3235569"/>
                <a:gd name="connsiteX130" fmla="*/ 3767015 w 4165600"/>
                <a:gd name="connsiteY130" fmla="*/ 1461477 h 3235569"/>
                <a:gd name="connsiteX131" fmla="*/ 3802184 w 4165600"/>
                <a:gd name="connsiteY131" fmla="*/ 1438031 h 3235569"/>
                <a:gd name="connsiteX132" fmla="*/ 3798276 w 4165600"/>
                <a:gd name="connsiteY132" fmla="*/ 1402861 h 3235569"/>
                <a:gd name="connsiteX133" fmla="*/ 3786553 w 4165600"/>
                <a:gd name="connsiteY133" fmla="*/ 1375508 h 3235569"/>
                <a:gd name="connsiteX134" fmla="*/ 3755292 w 4165600"/>
                <a:gd name="connsiteY134" fmla="*/ 1375508 h 3235569"/>
                <a:gd name="connsiteX135" fmla="*/ 3704492 w 4165600"/>
                <a:gd name="connsiteY135" fmla="*/ 1344246 h 3235569"/>
                <a:gd name="connsiteX136" fmla="*/ 3665415 w 4165600"/>
                <a:gd name="connsiteY136" fmla="*/ 1340338 h 3235569"/>
                <a:gd name="connsiteX137" fmla="*/ 3626338 w 4165600"/>
                <a:gd name="connsiteY137" fmla="*/ 1348154 h 3235569"/>
                <a:gd name="connsiteX138" fmla="*/ 3575538 w 4165600"/>
                <a:gd name="connsiteY138" fmla="*/ 1258277 h 3235569"/>
                <a:gd name="connsiteX139" fmla="*/ 3556000 w 4165600"/>
                <a:gd name="connsiteY139" fmla="*/ 1234831 h 3235569"/>
                <a:gd name="connsiteX140" fmla="*/ 3329353 w 4165600"/>
                <a:gd name="connsiteY140" fmla="*/ 1418492 h 3235569"/>
                <a:gd name="connsiteX141" fmla="*/ 3266830 w 4165600"/>
                <a:gd name="connsiteY141" fmla="*/ 1371600 h 3235569"/>
                <a:gd name="connsiteX142" fmla="*/ 3216030 w 4165600"/>
                <a:gd name="connsiteY142" fmla="*/ 1328615 h 3235569"/>
                <a:gd name="connsiteX143" fmla="*/ 3204307 w 4165600"/>
                <a:gd name="connsiteY143" fmla="*/ 1281723 h 3235569"/>
                <a:gd name="connsiteX144" fmla="*/ 3165230 w 4165600"/>
                <a:gd name="connsiteY144" fmla="*/ 1316892 h 3235569"/>
                <a:gd name="connsiteX145" fmla="*/ 3137876 w 4165600"/>
                <a:gd name="connsiteY145" fmla="*/ 1289538 h 3235569"/>
                <a:gd name="connsiteX146" fmla="*/ 3114430 w 4165600"/>
                <a:gd name="connsiteY146" fmla="*/ 1297354 h 3235569"/>
                <a:gd name="connsiteX147" fmla="*/ 3098800 w 4165600"/>
                <a:gd name="connsiteY147" fmla="*/ 1277815 h 3235569"/>
                <a:gd name="connsiteX148" fmla="*/ 3090984 w 4165600"/>
                <a:gd name="connsiteY148" fmla="*/ 1242646 h 3235569"/>
                <a:gd name="connsiteX149" fmla="*/ 3083169 w 4165600"/>
                <a:gd name="connsiteY149" fmla="*/ 1270000 h 3235569"/>
                <a:gd name="connsiteX150" fmla="*/ 3063630 w 4165600"/>
                <a:gd name="connsiteY150" fmla="*/ 1250461 h 3235569"/>
                <a:gd name="connsiteX151" fmla="*/ 3063630 w 4165600"/>
                <a:gd name="connsiteY151" fmla="*/ 1230923 h 3235569"/>
                <a:gd name="connsiteX152" fmla="*/ 3051907 w 4165600"/>
                <a:gd name="connsiteY152" fmla="*/ 1219200 h 3235569"/>
                <a:gd name="connsiteX153" fmla="*/ 3020646 w 4165600"/>
                <a:gd name="connsiteY153" fmla="*/ 1230923 h 3235569"/>
                <a:gd name="connsiteX154" fmla="*/ 3020646 w 4165600"/>
                <a:gd name="connsiteY154" fmla="*/ 1230923 h 3235569"/>
                <a:gd name="connsiteX155" fmla="*/ 2973753 w 4165600"/>
                <a:gd name="connsiteY155" fmla="*/ 1207477 h 3235569"/>
                <a:gd name="connsiteX156" fmla="*/ 2969846 w 4165600"/>
                <a:gd name="connsiteY156" fmla="*/ 1168400 h 3235569"/>
                <a:gd name="connsiteX157" fmla="*/ 2903415 w 4165600"/>
                <a:gd name="connsiteY157" fmla="*/ 1199661 h 3235569"/>
                <a:gd name="connsiteX158" fmla="*/ 2883876 w 4165600"/>
                <a:gd name="connsiteY158" fmla="*/ 1160585 h 3235569"/>
                <a:gd name="connsiteX159" fmla="*/ 2883876 w 4165600"/>
                <a:gd name="connsiteY159" fmla="*/ 1141046 h 3235569"/>
                <a:gd name="connsiteX160" fmla="*/ 2930769 w 4165600"/>
                <a:gd name="connsiteY160" fmla="*/ 1144954 h 3235569"/>
                <a:gd name="connsiteX161" fmla="*/ 2919046 w 4165600"/>
                <a:gd name="connsiteY161" fmla="*/ 1105877 h 3235569"/>
                <a:gd name="connsiteX162" fmla="*/ 2895600 w 4165600"/>
                <a:gd name="connsiteY162" fmla="*/ 1058985 h 3235569"/>
                <a:gd name="connsiteX163" fmla="*/ 2879969 w 4165600"/>
                <a:gd name="connsiteY163" fmla="*/ 1031631 h 3235569"/>
                <a:gd name="connsiteX164" fmla="*/ 2903415 w 4165600"/>
                <a:gd name="connsiteY164" fmla="*/ 1000369 h 3235569"/>
                <a:gd name="connsiteX165" fmla="*/ 2922953 w 4165600"/>
                <a:gd name="connsiteY165" fmla="*/ 953477 h 3235569"/>
                <a:gd name="connsiteX166" fmla="*/ 2922953 w 4165600"/>
                <a:gd name="connsiteY166" fmla="*/ 898769 h 3235569"/>
                <a:gd name="connsiteX167" fmla="*/ 2895600 w 4165600"/>
                <a:gd name="connsiteY167" fmla="*/ 898769 h 3235569"/>
                <a:gd name="connsiteX168" fmla="*/ 2903415 w 4165600"/>
                <a:gd name="connsiteY168" fmla="*/ 871415 h 3235569"/>
                <a:gd name="connsiteX169" fmla="*/ 2876061 w 4165600"/>
                <a:gd name="connsiteY169" fmla="*/ 867508 h 3235569"/>
                <a:gd name="connsiteX170" fmla="*/ 2879969 w 4165600"/>
                <a:gd name="connsiteY170" fmla="*/ 844061 h 3235569"/>
                <a:gd name="connsiteX171" fmla="*/ 2864338 w 4165600"/>
                <a:gd name="connsiteY171" fmla="*/ 820615 h 3235569"/>
                <a:gd name="connsiteX172" fmla="*/ 2860430 w 4165600"/>
                <a:gd name="connsiteY172" fmla="*/ 789354 h 3235569"/>
                <a:gd name="connsiteX173" fmla="*/ 2883876 w 4165600"/>
                <a:gd name="connsiteY173" fmla="*/ 754185 h 3235569"/>
                <a:gd name="connsiteX174" fmla="*/ 2934676 w 4165600"/>
                <a:gd name="connsiteY174" fmla="*/ 734646 h 3235569"/>
                <a:gd name="connsiteX175" fmla="*/ 3001107 w 4165600"/>
                <a:gd name="connsiteY175" fmla="*/ 719015 h 3235569"/>
                <a:gd name="connsiteX176" fmla="*/ 3063630 w 4165600"/>
                <a:gd name="connsiteY176" fmla="*/ 687754 h 3235569"/>
                <a:gd name="connsiteX177" fmla="*/ 3071446 w 4165600"/>
                <a:gd name="connsiteY177" fmla="*/ 719015 h 3235569"/>
                <a:gd name="connsiteX178" fmla="*/ 3133969 w 4165600"/>
                <a:gd name="connsiteY178" fmla="*/ 719015 h 3235569"/>
                <a:gd name="connsiteX179" fmla="*/ 3153507 w 4165600"/>
                <a:gd name="connsiteY179" fmla="*/ 777631 h 3235569"/>
                <a:gd name="connsiteX180" fmla="*/ 3153507 w 4165600"/>
                <a:gd name="connsiteY180" fmla="*/ 777631 h 3235569"/>
                <a:gd name="connsiteX181" fmla="*/ 3239476 w 4165600"/>
                <a:gd name="connsiteY181" fmla="*/ 719015 h 3235569"/>
                <a:gd name="connsiteX182" fmla="*/ 3176953 w 4165600"/>
                <a:gd name="connsiteY182" fmla="*/ 676031 h 3235569"/>
                <a:gd name="connsiteX183" fmla="*/ 3122246 w 4165600"/>
                <a:gd name="connsiteY183" fmla="*/ 597877 h 3235569"/>
                <a:gd name="connsiteX184" fmla="*/ 3067538 w 4165600"/>
                <a:gd name="connsiteY184" fmla="*/ 508000 h 3235569"/>
                <a:gd name="connsiteX185" fmla="*/ 3032369 w 4165600"/>
                <a:gd name="connsiteY185" fmla="*/ 492369 h 3235569"/>
                <a:gd name="connsiteX186" fmla="*/ 2997200 w 4165600"/>
                <a:gd name="connsiteY186" fmla="*/ 496277 h 3235569"/>
                <a:gd name="connsiteX187" fmla="*/ 2930769 w 4165600"/>
                <a:gd name="connsiteY187" fmla="*/ 496277 h 3235569"/>
                <a:gd name="connsiteX188" fmla="*/ 2887784 w 4165600"/>
                <a:gd name="connsiteY188" fmla="*/ 488461 h 3235569"/>
                <a:gd name="connsiteX189" fmla="*/ 2813538 w 4165600"/>
                <a:gd name="connsiteY189" fmla="*/ 465015 h 3235569"/>
                <a:gd name="connsiteX190" fmla="*/ 2833076 w 4165600"/>
                <a:gd name="connsiteY190" fmla="*/ 586154 h 3235569"/>
                <a:gd name="connsiteX191" fmla="*/ 2829169 w 4165600"/>
                <a:gd name="connsiteY191" fmla="*/ 605692 h 3235569"/>
                <a:gd name="connsiteX192" fmla="*/ 2672861 w 4165600"/>
                <a:gd name="connsiteY192" fmla="*/ 664308 h 3235569"/>
                <a:gd name="connsiteX193" fmla="*/ 2641600 w 4165600"/>
                <a:gd name="connsiteY193" fmla="*/ 574431 h 3235569"/>
                <a:gd name="connsiteX194" fmla="*/ 2606430 w 4165600"/>
                <a:gd name="connsiteY194" fmla="*/ 476738 h 3235569"/>
                <a:gd name="connsiteX195" fmla="*/ 2582984 w 4165600"/>
                <a:gd name="connsiteY195" fmla="*/ 359508 h 3235569"/>
                <a:gd name="connsiteX196" fmla="*/ 2567353 w 4165600"/>
                <a:gd name="connsiteY196" fmla="*/ 304800 h 3235569"/>
                <a:gd name="connsiteX197" fmla="*/ 2524369 w 4165600"/>
                <a:gd name="connsiteY197" fmla="*/ 211015 h 3235569"/>
                <a:gd name="connsiteX198" fmla="*/ 2629876 w 4165600"/>
                <a:gd name="connsiteY198" fmla="*/ 152400 h 3235569"/>
                <a:gd name="connsiteX199" fmla="*/ 2774461 w 4165600"/>
                <a:gd name="connsiteY199" fmla="*/ 101600 h 3235569"/>
                <a:gd name="connsiteX200" fmla="*/ 2895600 w 4165600"/>
                <a:gd name="connsiteY200" fmla="*/ 82061 h 3235569"/>
                <a:gd name="connsiteX201" fmla="*/ 2981569 w 4165600"/>
                <a:gd name="connsiteY201" fmla="*/ 31261 h 3235569"/>
                <a:gd name="connsiteX202" fmla="*/ 3036276 w 4165600"/>
                <a:gd name="connsiteY202" fmla="*/ 3908 h 3235569"/>
                <a:gd name="connsiteX203" fmla="*/ 3036276 w 4165600"/>
                <a:gd name="connsiteY203" fmla="*/ 3908 h 3235569"/>
                <a:gd name="connsiteX204" fmla="*/ 3098800 w 4165600"/>
                <a:gd name="connsiteY204" fmla="*/ 0 h 3235569"/>
                <a:gd name="connsiteX0-1" fmla="*/ 0 w 4165600"/>
                <a:gd name="connsiteY0-2" fmla="*/ 2375877 h 3286369"/>
                <a:gd name="connsiteX1-3" fmla="*/ 179753 w 4165600"/>
                <a:gd name="connsiteY1-4" fmla="*/ 2356338 h 3286369"/>
                <a:gd name="connsiteX2-5" fmla="*/ 82061 w 4165600"/>
                <a:gd name="connsiteY2-6" fmla="*/ 2774461 h 3286369"/>
                <a:gd name="connsiteX3-7" fmla="*/ 78153 w 4165600"/>
                <a:gd name="connsiteY3-8" fmla="*/ 2797908 h 3286369"/>
                <a:gd name="connsiteX4-9" fmla="*/ 85969 w 4165600"/>
                <a:gd name="connsiteY4-10" fmla="*/ 2817446 h 3286369"/>
                <a:gd name="connsiteX5-11" fmla="*/ 144584 w 4165600"/>
                <a:gd name="connsiteY5-12" fmla="*/ 2751015 h 3286369"/>
                <a:gd name="connsiteX6-13" fmla="*/ 211015 w 4165600"/>
                <a:gd name="connsiteY6-14" fmla="*/ 2754923 h 3286369"/>
                <a:gd name="connsiteX7-15" fmla="*/ 171938 w 4165600"/>
                <a:gd name="connsiteY7-16" fmla="*/ 2872154 h 3286369"/>
                <a:gd name="connsiteX8-17" fmla="*/ 308707 w 4165600"/>
                <a:gd name="connsiteY8-18" fmla="*/ 2868246 h 3286369"/>
                <a:gd name="connsiteX9-19" fmla="*/ 296984 w 4165600"/>
                <a:gd name="connsiteY9-20" fmla="*/ 2946400 h 3286369"/>
                <a:gd name="connsiteX10-21" fmla="*/ 359507 w 4165600"/>
                <a:gd name="connsiteY10-22" fmla="*/ 2954215 h 3286369"/>
                <a:gd name="connsiteX11-23" fmla="*/ 386861 w 4165600"/>
                <a:gd name="connsiteY11-24" fmla="*/ 2770554 h 3286369"/>
                <a:gd name="connsiteX12-25" fmla="*/ 562707 w 4165600"/>
                <a:gd name="connsiteY12-26" fmla="*/ 2751015 h 3286369"/>
                <a:gd name="connsiteX13-27" fmla="*/ 554892 w 4165600"/>
                <a:gd name="connsiteY13-28" fmla="*/ 2457938 h 3286369"/>
                <a:gd name="connsiteX14-29" fmla="*/ 765907 w 4165600"/>
                <a:gd name="connsiteY14-30" fmla="*/ 2465754 h 3286369"/>
                <a:gd name="connsiteX15-31" fmla="*/ 769815 w 4165600"/>
                <a:gd name="connsiteY15-32" fmla="*/ 2571261 h 3286369"/>
                <a:gd name="connsiteX16-33" fmla="*/ 941753 w 4165600"/>
                <a:gd name="connsiteY16-34" fmla="*/ 2575169 h 3286369"/>
                <a:gd name="connsiteX17-35" fmla="*/ 945661 w 4165600"/>
                <a:gd name="connsiteY17-36" fmla="*/ 2618154 h 3286369"/>
                <a:gd name="connsiteX18-37" fmla="*/ 980830 w 4165600"/>
                <a:gd name="connsiteY18-38" fmla="*/ 2680677 h 3286369"/>
                <a:gd name="connsiteX19-39" fmla="*/ 976923 w 4165600"/>
                <a:gd name="connsiteY19-40" fmla="*/ 2715846 h 3286369"/>
                <a:gd name="connsiteX20-41" fmla="*/ 883138 w 4165600"/>
                <a:gd name="connsiteY20-42" fmla="*/ 2715846 h 3286369"/>
                <a:gd name="connsiteX21-43" fmla="*/ 883138 w 4165600"/>
                <a:gd name="connsiteY21-44" fmla="*/ 2754923 h 3286369"/>
                <a:gd name="connsiteX22-45" fmla="*/ 898769 w 4165600"/>
                <a:gd name="connsiteY22-46" fmla="*/ 2786185 h 3286369"/>
                <a:gd name="connsiteX23-47" fmla="*/ 906584 w 4165600"/>
                <a:gd name="connsiteY23-48" fmla="*/ 2856523 h 3286369"/>
                <a:gd name="connsiteX24-49" fmla="*/ 980830 w 4165600"/>
                <a:gd name="connsiteY24-50" fmla="*/ 2844800 h 3286369"/>
                <a:gd name="connsiteX25-51" fmla="*/ 980830 w 4165600"/>
                <a:gd name="connsiteY25-52" fmla="*/ 2794000 h 3286369"/>
                <a:gd name="connsiteX26-53" fmla="*/ 1039446 w 4165600"/>
                <a:gd name="connsiteY26-54" fmla="*/ 2786185 h 3286369"/>
                <a:gd name="connsiteX27-55" fmla="*/ 1035538 w 4165600"/>
                <a:gd name="connsiteY27-56" fmla="*/ 2700215 h 3286369"/>
                <a:gd name="connsiteX28-57" fmla="*/ 1078523 w 4165600"/>
                <a:gd name="connsiteY28-58" fmla="*/ 2688492 h 3286369"/>
                <a:gd name="connsiteX29-59" fmla="*/ 1090246 w 4165600"/>
                <a:gd name="connsiteY29-60" fmla="*/ 2672861 h 3286369"/>
                <a:gd name="connsiteX30-61" fmla="*/ 1105876 w 4165600"/>
                <a:gd name="connsiteY30-62" fmla="*/ 2598615 h 3286369"/>
                <a:gd name="connsiteX31-63" fmla="*/ 1117600 w 4165600"/>
                <a:gd name="connsiteY31-64" fmla="*/ 2559538 h 3286369"/>
                <a:gd name="connsiteX32-65" fmla="*/ 1113692 w 4165600"/>
                <a:gd name="connsiteY32-66" fmla="*/ 2469661 h 3286369"/>
                <a:gd name="connsiteX33-67" fmla="*/ 1387230 w 4165600"/>
                <a:gd name="connsiteY33-68" fmla="*/ 2438400 h 3286369"/>
                <a:gd name="connsiteX34-69" fmla="*/ 1398953 w 4165600"/>
                <a:gd name="connsiteY34-70" fmla="*/ 2493108 h 3286369"/>
                <a:gd name="connsiteX35-71" fmla="*/ 1391138 w 4165600"/>
                <a:gd name="connsiteY35-72" fmla="*/ 2547815 h 3286369"/>
                <a:gd name="connsiteX36-73" fmla="*/ 1434123 w 4165600"/>
                <a:gd name="connsiteY36-74" fmla="*/ 2547815 h 3286369"/>
                <a:gd name="connsiteX37-75" fmla="*/ 1477107 w 4165600"/>
                <a:gd name="connsiteY37-76" fmla="*/ 2563446 h 3286369"/>
                <a:gd name="connsiteX38-77" fmla="*/ 1547446 w 4165600"/>
                <a:gd name="connsiteY38-78" fmla="*/ 2559538 h 3286369"/>
                <a:gd name="connsiteX39-79" fmla="*/ 1606061 w 4165600"/>
                <a:gd name="connsiteY39-80" fmla="*/ 2555631 h 3286369"/>
                <a:gd name="connsiteX40-81" fmla="*/ 1645138 w 4165600"/>
                <a:gd name="connsiteY40-82" fmla="*/ 2571261 h 3286369"/>
                <a:gd name="connsiteX41-83" fmla="*/ 1680307 w 4165600"/>
                <a:gd name="connsiteY41-84" fmla="*/ 2547815 h 3286369"/>
                <a:gd name="connsiteX42-85" fmla="*/ 1688123 w 4165600"/>
                <a:gd name="connsiteY42-86" fmla="*/ 2551723 h 3286369"/>
                <a:gd name="connsiteX43-87" fmla="*/ 1715476 w 4165600"/>
                <a:gd name="connsiteY43-88" fmla="*/ 2532185 h 3286369"/>
                <a:gd name="connsiteX44-89" fmla="*/ 1750646 w 4165600"/>
                <a:gd name="connsiteY44-90" fmla="*/ 2540000 h 3286369"/>
                <a:gd name="connsiteX45-91" fmla="*/ 1949938 w 4165600"/>
                <a:gd name="connsiteY45-92" fmla="*/ 2469661 h 3286369"/>
                <a:gd name="connsiteX46-93" fmla="*/ 2012461 w 4165600"/>
                <a:gd name="connsiteY46-94" fmla="*/ 2442308 h 3286369"/>
                <a:gd name="connsiteX47-95" fmla="*/ 2063261 w 4165600"/>
                <a:gd name="connsiteY47-96" fmla="*/ 2371969 h 3286369"/>
                <a:gd name="connsiteX48-97" fmla="*/ 2074984 w 4165600"/>
                <a:gd name="connsiteY48-98" fmla="*/ 2340708 h 3286369"/>
                <a:gd name="connsiteX49-99" fmla="*/ 2141415 w 4165600"/>
                <a:gd name="connsiteY49-100" fmla="*/ 2340708 h 3286369"/>
                <a:gd name="connsiteX50-101" fmla="*/ 2239107 w 4165600"/>
                <a:gd name="connsiteY50-102" fmla="*/ 2325077 h 3286369"/>
                <a:gd name="connsiteX51-103" fmla="*/ 2243015 w 4165600"/>
                <a:gd name="connsiteY51-104" fmla="*/ 2399323 h 3286369"/>
                <a:gd name="connsiteX52-105" fmla="*/ 2356338 w 4165600"/>
                <a:gd name="connsiteY52-106" fmla="*/ 2375877 h 3286369"/>
                <a:gd name="connsiteX53-107" fmla="*/ 2364153 w 4165600"/>
                <a:gd name="connsiteY53-108" fmla="*/ 2438400 h 3286369"/>
                <a:gd name="connsiteX54-109" fmla="*/ 2391507 w 4165600"/>
                <a:gd name="connsiteY54-110" fmla="*/ 2442308 h 3286369"/>
                <a:gd name="connsiteX55-111" fmla="*/ 2414953 w 4165600"/>
                <a:gd name="connsiteY55-112" fmla="*/ 2473569 h 3286369"/>
                <a:gd name="connsiteX56-113" fmla="*/ 2414953 w 4165600"/>
                <a:gd name="connsiteY56-114" fmla="*/ 2500923 h 3286369"/>
                <a:gd name="connsiteX57-115" fmla="*/ 2395415 w 4165600"/>
                <a:gd name="connsiteY57-116" fmla="*/ 2516554 h 3286369"/>
                <a:gd name="connsiteX58-117" fmla="*/ 2391507 w 4165600"/>
                <a:gd name="connsiteY58-118" fmla="*/ 2555631 h 3286369"/>
                <a:gd name="connsiteX59-119" fmla="*/ 2383692 w 4165600"/>
                <a:gd name="connsiteY59-120" fmla="*/ 2575169 h 3286369"/>
                <a:gd name="connsiteX60-121" fmla="*/ 2411046 w 4165600"/>
                <a:gd name="connsiteY60-122" fmla="*/ 2582985 h 3286369"/>
                <a:gd name="connsiteX61-123" fmla="*/ 2411046 w 4165600"/>
                <a:gd name="connsiteY61-124" fmla="*/ 2637692 h 3286369"/>
                <a:gd name="connsiteX62-125" fmla="*/ 2457938 w 4165600"/>
                <a:gd name="connsiteY62-126" fmla="*/ 2665046 h 3286369"/>
                <a:gd name="connsiteX63-127" fmla="*/ 2457938 w 4165600"/>
                <a:gd name="connsiteY63-128" fmla="*/ 2665046 h 3286369"/>
                <a:gd name="connsiteX64-129" fmla="*/ 2450123 w 4165600"/>
                <a:gd name="connsiteY64-130" fmla="*/ 2743200 h 3286369"/>
                <a:gd name="connsiteX65-131" fmla="*/ 2450123 w 4165600"/>
                <a:gd name="connsiteY65-132" fmla="*/ 2813538 h 3286369"/>
                <a:gd name="connsiteX66-133" fmla="*/ 2434492 w 4165600"/>
                <a:gd name="connsiteY66-134" fmla="*/ 2844800 h 3286369"/>
                <a:gd name="connsiteX67-135" fmla="*/ 2434492 w 4165600"/>
                <a:gd name="connsiteY67-136" fmla="*/ 2942492 h 3286369"/>
                <a:gd name="connsiteX68-137" fmla="*/ 2450123 w 4165600"/>
                <a:gd name="connsiteY68-138" fmla="*/ 3059723 h 3286369"/>
                <a:gd name="connsiteX69-139" fmla="*/ 2481384 w 4165600"/>
                <a:gd name="connsiteY69-140" fmla="*/ 3059723 h 3286369"/>
                <a:gd name="connsiteX70-141" fmla="*/ 2512646 w 4165600"/>
                <a:gd name="connsiteY70-142" fmla="*/ 3083169 h 3286369"/>
                <a:gd name="connsiteX71-143" fmla="*/ 2504830 w 4165600"/>
                <a:gd name="connsiteY71-144" fmla="*/ 3094892 h 3286369"/>
                <a:gd name="connsiteX72-145" fmla="*/ 2590800 w 4165600"/>
                <a:gd name="connsiteY72-146" fmla="*/ 3153508 h 3286369"/>
                <a:gd name="connsiteX73-147" fmla="*/ 2649415 w 4165600"/>
                <a:gd name="connsiteY73-148" fmla="*/ 3157415 h 3286369"/>
                <a:gd name="connsiteX74-149" fmla="*/ 2684584 w 4165600"/>
                <a:gd name="connsiteY74-150" fmla="*/ 3180861 h 3286369"/>
                <a:gd name="connsiteX75-151" fmla="*/ 2751015 w 4165600"/>
                <a:gd name="connsiteY75-152" fmla="*/ 3255108 h 3286369"/>
                <a:gd name="connsiteX76-153" fmla="*/ 2813538 w 4165600"/>
                <a:gd name="connsiteY76-154" fmla="*/ 3286369 h 3286369"/>
                <a:gd name="connsiteX77-155" fmla="*/ 2891692 w 4165600"/>
                <a:gd name="connsiteY77-156" fmla="*/ 3204308 h 3286369"/>
                <a:gd name="connsiteX78-157" fmla="*/ 2969846 w 4165600"/>
                <a:gd name="connsiteY78-158" fmla="*/ 3126154 h 3286369"/>
                <a:gd name="connsiteX79-159" fmla="*/ 3048000 w 4165600"/>
                <a:gd name="connsiteY79-160" fmla="*/ 3040185 h 3286369"/>
                <a:gd name="connsiteX80-161" fmla="*/ 3087076 w 4165600"/>
                <a:gd name="connsiteY80-162" fmla="*/ 2981569 h 3286369"/>
                <a:gd name="connsiteX81-163" fmla="*/ 3137876 w 4165600"/>
                <a:gd name="connsiteY81-164" fmla="*/ 2903415 h 3286369"/>
                <a:gd name="connsiteX82-165" fmla="*/ 3259015 w 4165600"/>
                <a:gd name="connsiteY82-166" fmla="*/ 2844800 h 3286369"/>
                <a:gd name="connsiteX83-167" fmla="*/ 3372338 w 4165600"/>
                <a:gd name="connsiteY83-168" fmla="*/ 2797908 h 3286369"/>
                <a:gd name="connsiteX84-169" fmla="*/ 3430953 w 4165600"/>
                <a:gd name="connsiteY84-170" fmla="*/ 2762738 h 3286369"/>
                <a:gd name="connsiteX85-171" fmla="*/ 3556000 w 4165600"/>
                <a:gd name="connsiteY85-172" fmla="*/ 2708031 h 3286369"/>
                <a:gd name="connsiteX86-173" fmla="*/ 3653692 w 4165600"/>
                <a:gd name="connsiteY86-174" fmla="*/ 2661138 h 3286369"/>
                <a:gd name="connsiteX87-175" fmla="*/ 3743569 w 4165600"/>
                <a:gd name="connsiteY87-176" fmla="*/ 2618154 h 3286369"/>
                <a:gd name="connsiteX88-177" fmla="*/ 3938953 w 4165600"/>
                <a:gd name="connsiteY88-178" fmla="*/ 2532185 h 3286369"/>
                <a:gd name="connsiteX89-179" fmla="*/ 4028830 w 4165600"/>
                <a:gd name="connsiteY89-180" fmla="*/ 2500923 h 3286369"/>
                <a:gd name="connsiteX90-181" fmla="*/ 4024923 w 4165600"/>
                <a:gd name="connsiteY90-182" fmla="*/ 2457938 h 3286369"/>
                <a:gd name="connsiteX91-183" fmla="*/ 4126523 w 4165600"/>
                <a:gd name="connsiteY91-184" fmla="*/ 2403231 h 3286369"/>
                <a:gd name="connsiteX92-185" fmla="*/ 4142153 w 4165600"/>
                <a:gd name="connsiteY92-186" fmla="*/ 2356338 h 3286369"/>
                <a:gd name="connsiteX93-187" fmla="*/ 4157784 w 4165600"/>
                <a:gd name="connsiteY93-188" fmla="*/ 2313354 h 3286369"/>
                <a:gd name="connsiteX94-189" fmla="*/ 4165600 w 4165600"/>
                <a:gd name="connsiteY94-190" fmla="*/ 2274277 h 3286369"/>
                <a:gd name="connsiteX95-191" fmla="*/ 4153876 w 4165600"/>
                <a:gd name="connsiteY95-192" fmla="*/ 2223477 h 3286369"/>
                <a:gd name="connsiteX96-193" fmla="*/ 4118707 w 4165600"/>
                <a:gd name="connsiteY96-194" fmla="*/ 2196123 h 3286369"/>
                <a:gd name="connsiteX97-195" fmla="*/ 4087446 w 4165600"/>
                <a:gd name="connsiteY97-196" fmla="*/ 2184400 h 3286369"/>
                <a:gd name="connsiteX98-197" fmla="*/ 4044461 w 4165600"/>
                <a:gd name="connsiteY98-198" fmla="*/ 2176585 h 3286369"/>
                <a:gd name="connsiteX99-199" fmla="*/ 4009292 w 4165600"/>
                <a:gd name="connsiteY99-200" fmla="*/ 2211754 h 3286369"/>
                <a:gd name="connsiteX100-201" fmla="*/ 4005384 w 4165600"/>
                <a:gd name="connsiteY100-202" fmla="*/ 2258646 h 3286369"/>
                <a:gd name="connsiteX101-203" fmla="*/ 3989753 w 4165600"/>
                <a:gd name="connsiteY101-204" fmla="*/ 2274277 h 3286369"/>
                <a:gd name="connsiteX102-205" fmla="*/ 3935046 w 4165600"/>
                <a:gd name="connsiteY102-206" fmla="*/ 2266461 h 3286369"/>
                <a:gd name="connsiteX103-207" fmla="*/ 3884246 w 4165600"/>
                <a:gd name="connsiteY103-208" fmla="*/ 2266461 h 3286369"/>
                <a:gd name="connsiteX104-209" fmla="*/ 3849076 w 4165600"/>
                <a:gd name="connsiteY104-210" fmla="*/ 2274277 h 3286369"/>
                <a:gd name="connsiteX105-211" fmla="*/ 3833446 w 4165600"/>
                <a:gd name="connsiteY105-212" fmla="*/ 2246923 h 3286369"/>
                <a:gd name="connsiteX106-213" fmla="*/ 3829538 w 4165600"/>
                <a:gd name="connsiteY106-214" fmla="*/ 2227385 h 3286369"/>
                <a:gd name="connsiteX107-215" fmla="*/ 3884246 w 4165600"/>
                <a:gd name="connsiteY107-216" fmla="*/ 2192215 h 3286369"/>
                <a:gd name="connsiteX108-217" fmla="*/ 3895969 w 4165600"/>
                <a:gd name="connsiteY108-218" fmla="*/ 2160954 h 3286369"/>
                <a:gd name="connsiteX109-219" fmla="*/ 3899876 w 4165600"/>
                <a:gd name="connsiteY109-220" fmla="*/ 2121877 h 3286369"/>
                <a:gd name="connsiteX110-221" fmla="*/ 3978030 w 4165600"/>
                <a:gd name="connsiteY110-222" fmla="*/ 2082800 h 3286369"/>
                <a:gd name="connsiteX111-223" fmla="*/ 3966307 w 4165600"/>
                <a:gd name="connsiteY111-224" fmla="*/ 2067169 h 3286369"/>
                <a:gd name="connsiteX112-225" fmla="*/ 4032738 w 4165600"/>
                <a:gd name="connsiteY112-226" fmla="*/ 2051538 h 3286369"/>
                <a:gd name="connsiteX113-227" fmla="*/ 4028830 w 4165600"/>
                <a:gd name="connsiteY113-228" fmla="*/ 1949938 h 3286369"/>
                <a:gd name="connsiteX114-229" fmla="*/ 4024923 w 4165600"/>
                <a:gd name="connsiteY114-230" fmla="*/ 1797538 h 3286369"/>
                <a:gd name="connsiteX115-231" fmla="*/ 4106984 w 4165600"/>
                <a:gd name="connsiteY115-232" fmla="*/ 1781908 h 3286369"/>
                <a:gd name="connsiteX116-233" fmla="*/ 4103076 w 4165600"/>
                <a:gd name="connsiteY116-234" fmla="*/ 1754554 h 3286369"/>
                <a:gd name="connsiteX117-235" fmla="*/ 4095261 w 4165600"/>
                <a:gd name="connsiteY117-236" fmla="*/ 1695938 h 3286369"/>
                <a:gd name="connsiteX118-237" fmla="*/ 4052276 w 4165600"/>
                <a:gd name="connsiteY118-238" fmla="*/ 1738923 h 3286369"/>
                <a:gd name="connsiteX119-239" fmla="*/ 4021015 w 4165600"/>
                <a:gd name="connsiteY119-240" fmla="*/ 1684215 h 3286369"/>
                <a:gd name="connsiteX120-241" fmla="*/ 4005384 w 4165600"/>
                <a:gd name="connsiteY120-242" fmla="*/ 1695938 h 3286369"/>
                <a:gd name="connsiteX121-243" fmla="*/ 3970215 w 4165600"/>
                <a:gd name="connsiteY121-244" fmla="*/ 1672492 h 3286369"/>
                <a:gd name="connsiteX122-245" fmla="*/ 3970215 w 4165600"/>
                <a:gd name="connsiteY122-246" fmla="*/ 1672492 h 3286369"/>
                <a:gd name="connsiteX123-247" fmla="*/ 3915507 w 4165600"/>
                <a:gd name="connsiteY123-248" fmla="*/ 1660769 h 3286369"/>
                <a:gd name="connsiteX124-249" fmla="*/ 3880338 w 4165600"/>
                <a:gd name="connsiteY124-250" fmla="*/ 1649046 h 3286369"/>
                <a:gd name="connsiteX125-251" fmla="*/ 3860800 w 4165600"/>
                <a:gd name="connsiteY125-252" fmla="*/ 1617785 h 3286369"/>
                <a:gd name="connsiteX126-253" fmla="*/ 3864707 w 4165600"/>
                <a:gd name="connsiteY126-254" fmla="*/ 1578708 h 3286369"/>
                <a:gd name="connsiteX127-255" fmla="*/ 3837353 w 4165600"/>
                <a:gd name="connsiteY127-256" fmla="*/ 1543538 h 3286369"/>
                <a:gd name="connsiteX128-257" fmla="*/ 3810000 w 4165600"/>
                <a:gd name="connsiteY128-258" fmla="*/ 1559169 h 3286369"/>
                <a:gd name="connsiteX129-259" fmla="*/ 3778738 w 4165600"/>
                <a:gd name="connsiteY129-260" fmla="*/ 1539631 h 3286369"/>
                <a:gd name="connsiteX130-261" fmla="*/ 3767015 w 4165600"/>
                <a:gd name="connsiteY130-262" fmla="*/ 1512277 h 3286369"/>
                <a:gd name="connsiteX131-263" fmla="*/ 3802184 w 4165600"/>
                <a:gd name="connsiteY131-264" fmla="*/ 1488831 h 3286369"/>
                <a:gd name="connsiteX132-265" fmla="*/ 3798276 w 4165600"/>
                <a:gd name="connsiteY132-266" fmla="*/ 1453661 h 3286369"/>
                <a:gd name="connsiteX133-267" fmla="*/ 3786553 w 4165600"/>
                <a:gd name="connsiteY133-268" fmla="*/ 1426308 h 3286369"/>
                <a:gd name="connsiteX134-269" fmla="*/ 3755292 w 4165600"/>
                <a:gd name="connsiteY134-270" fmla="*/ 1426308 h 3286369"/>
                <a:gd name="connsiteX135-271" fmla="*/ 3704492 w 4165600"/>
                <a:gd name="connsiteY135-272" fmla="*/ 1395046 h 3286369"/>
                <a:gd name="connsiteX136-273" fmla="*/ 3665415 w 4165600"/>
                <a:gd name="connsiteY136-274" fmla="*/ 1391138 h 3286369"/>
                <a:gd name="connsiteX137-275" fmla="*/ 3626338 w 4165600"/>
                <a:gd name="connsiteY137-276" fmla="*/ 1398954 h 3286369"/>
                <a:gd name="connsiteX138-277" fmla="*/ 3575538 w 4165600"/>
                <a:gd name="connsiteY138-278" fmla="*/ 1309077 h 3286369"/>
                <a:gd name="connsiteX139-279" fmla="*/ 3556000 w 4165600"/>
                <a:gd name="connsiteY139-280" fmla="*/ 1285631 h 3286369"/>
                <a:gd name="connsiteX140-281" fmla="*/ 3329353 w 4165600"/>
                <a:gd name="connsiteY140-282" fmla="*/ 1469292 h 3286369"/>
                <a:gd name="connsiteX141-283" fmla="*/ 3266830 w 4165600"/>
                <a:gd name="connsiteY141-284" fmla="*/ 1422400 h 3286369"/>
                <a:gd name="connsiteX142-285" fmla="*/ 3216030 w 4165600"/>
                <a:gd name="connsiteY142-286" fmla="*/ 1379415 h 3286369"/>
                <a:gd name="connsiteX143-287" fmla="*/ 3204307 w 4165600"/>
                <a:gd name="connsiteY143-288" fmla="*/ 1332523 h 3286369"/>
                <a:gd name="connsiteX144-289" fmla="*/ 3165230 w 4165600"/>
                <a:gd name="connsiteY144-290" fmla="*/ 1367692 h 3286369"/>
                <a:gd name="connsiteX145-291" fmla="*/ 3137876 w 4165600"/>
                <a:gd name="connsiteY145-292" fmla="*/ 1340338 h 3286369"/>
                <a:gd name="connsiteX146-293" fmla="*/ 3114430 w 4165600"/>
                <a:gd name="connsiteY146-294" fmla="*/ 1348154 h 3286369"/>
                <a:gd name="connsiteX147-295" fmla="*/ 3098800 w 4165600"/>
                <a:gd name="connsiteY147-296" fmla="*/ 1328615 h 3286369"/>
                <a:gd name="connsiteX148-297" fmla="*/ 3090984 w 4165600"/>
                <a:gd name="connsiteY148-298" fmla="*/ 1293446 h 3286369"/>
                <a:gd name="connsiteX149-299" fmla="*/ 3083169 w 4165600"/>
                <a:gd name="connsiteY149-300" fmla="*/ 1320800 h 3286369"/>
                <a:gd name="connsiteX150-301" fmla="*/ 3063630 w 4165600"/>
                <a:gd name="connsiteY150-302" fmla="*/ 1301261 h 3286369"/>
                <a:gd name="connsiteX151-303" fmla="*/ 3063630 w 4165600"/>
                <a:gd name="connsiteY151-304" fmla="*/ 1281723 h 3286369"/>
                <a:gd name="connsiteX152-305" fmla="*/ 3051907 w 4165600"/>
                <a:gd name="connsiteY152-306" fmla="*/ 1270000 h 3286369"/>
                <a:gd name="connsiteX153-307" fmla="*/ 3020646 w 4165600"/>
                <a:gd name="connsiteY153-308" fmla="*/ 1281723 h 3286369"/>
                <a:gd name="connsiteX154-309" fmla="*/ 3020646 w 4165600"/>
                <a:gd name="connsiteY154-310" fmla="*/ 1281723 h 3286369"/>
                <a:gd name="connsiteX155-311" fmla="*/ 2973753 w 4165600"/>
                <a:gd name="connsiteY155-312" fmla="*/ 1258277 h 3286369"/>
                <a:gd name="connsiteX156-313" fmla="*/ 2969846 w 4165600"/>
                <a:gd name="connsiteY156-314" fmla="*/ 1219200 h 3286369"/>
                <a:gd name="connsiteX157-315" fmla="*/ 2903415 w 4165600"/>
                <a:gd name="connsiteY157-316" fmla="*/ 1250461 h 3286369"/>
                <a:gd name="connsiteX158-317" fmla="*/ 2883876 w 4165600"/>
                <a:gd name="connsiteY158-318" fmla="*/ 1211385 h 3286369"/>
                <a:gd name="connsiteX159-319" fmla="*/ 2883876 w 4165600"/>
                <a:gd name="connsiteY159-320" fmla="*/ 1191846 h 3286369"/>
                <a:gd name="connsiteX160-321" fmla="*/ 2930769 w 4165600"/>
                <a:gd name="connsiteY160-322" fmla="*/ 1195754 h 3286369"/>
                <a:gd name="connsiteX161-323" fmla="*/ 2919046 w 4165600"/>
                <a:gd name="connsiteY161-324" fmla="*/ 1156677 h 3286369"/>
                <a:gd name="connsiteX162-325" fmla="*/ 2895600 w 4165600"/>
                <a:gd name="connsiteY162-326" fmla="*/ 1109785 h 3286369"/>
                <a:gd name="connsiteX163-327" fmla="*/ 2879969 w 4165600"/>
                <a:gd name="connsiteY163-328" fmla="*/ 1082431 h 3286369"/>
                <a:gd name="connsiteX164-329" fmla="*/ 2903415 w 4165600"/>
                <a:gd name="connsiteY164-330" fmla="*/ 1051169 h 3286369"/>
                <a:gd name="connsiteX165-331" fmla="*/ 2922953 w 4165600"/>
                <a:gd name="connsiteY165-332" fmla="*/ 1004277 h 3286369"/>
                <a:gd name="connsiteX166-333" fmla="*/ 2922953 w 4165600"/>
                <a:gd name="connsiteY166-334" fmla="*/ 949569 h 3286369"/>
                <a:gd name="connsiteX167-335" fmla="*/ 2895600 w 4165600"/>
                <a:gd name="connsiteY167-336" fmla="*/ 949569 h 3286369"/>
                <a:gd name="connsiteX168-337" fmla="*/ 2903415 w 4165600"/>
                <a:gd name="connsiteY168-338" fmla="*/ 922215 h 3286369"/>
                <a:gd name="connsiteX169-339" fmla="*/ 2876061 w 4165600"/>
                <a:gd name="connsiteY169-340" fmla="*/ 918308 h 3286369"/>
                <a:gd name="connsiteX170-341" fmla="*/ 2879969 w 4165600"/>
                <a:gd name="connsiteY170-342" fmla="*/ 894861 h 3286369"/>
                <a:gd name="connsiteX171-343" fmla="*/ 2864338 w 4165600"/>
                <a:gd name="connsiteY171-344" fmla="*/ 871415 h 3286369"/>
                <a:gd name="connsiteX172-345" fmla="*/ 2860430 w 4165600"/>
                <a:gd name="connsiteY172-346" fmla="*/ 840154 h 3286369"/>
                <a:gd name="connsiteX173-347" fmla="*/ 2883876 w 4165600"/>
                <a:gd name="connsiteY173-348" fmla="*/ 804985 h 3286369"/>
                <a:gd name="connsiteX174-349" fmla="*/ 2934676 w 4165600"/>
                <a:gd name="connsiteY174-350" fmla="*/ 785446 h 3286369"/>
                <a:gd name="connsiteX175-351" fmla="*/ 3001107 w 4165600"/>
                <a:gd name="connsiteY175-352" fmla="*/ 769815 h 3286369"/>
                <a:gd name="connsiteX176-353" fmla="*/ 3063630 w 4165600"/>
                <a:gd name="connsiteY176-354" fmla="*/ 738554 h 3286369"/>
                <a:gd name="connsiteX177-355" fmla="*/ 3071446 w 4165600"/>
                <a:gd name="connsiteY177-356" fmla="*/ 769815 h 3286369"/>
                <a:gd name="connsiteX178-357" fmla="*/ 3133969 w 4165600"/>
                <a:gd name="connsiteY178-358" fmla="*/ 769815 h 3286369"/>
                <a:gd name="connsiteX179-359" fmla="*/ 3153507 w 4165600"/>
                <a:gd name="connsiteY179-360" fmla="*/ 828431 h 3286369"/>
                <a:gd name="connsiteX180-361" fmla="*/ 3153507 w 4165600"/>
                <a:gd name="connsiteY180-362" fmla="*/ 828431 h 3286369"/>
                <a:gd name="connsiteX181-363" fmla="*/ 3239476 w 4165600"/>
                <a:gd name="connsiteY181-364" fmla="*/ 769815 h 3286369"/>
                <a:gd name="connsiteX182-365" fmla="*/ 3176953 w 4165600"/>
                <a:gd name="connsiteY182-366" fmla="*/ 726831 h 3286369"/>
                <a:gd name="connsiteX183-367" fmla="*/ 3122246 w 4165600"/>
                <a:gd name="connsiteY183-368" fmla="*/ 648677 h 3286369"/>
                <a:gd name="connsiteX184-369" fmla="*/ 3067538 w 4165600"/>
                <a:gd name="connsiteY184-370" fmla="*/ 558800 h 3286369"/>
                <a:gd name="connsiteX185-371" fmla="*/ 3032369 w 4165600"/>
                <a:gd name="connsiteY185-372" fmla="*/ 543169 h 3286369"/>
                <a:gd name="connsiteX186-373" fmla="*/ 2997200 w 4165600"/>
                <a:gd name="connsiteY186-374" fmla="*/ 547077 h 3286369"/>
                <a:gd name="connsiteX187-375" fmla="*/ 2930769 w 4165600"/>
                <a:gd name="connsiteY187-376" fmla="*/ 547077 h 3286369"/>
                <a:gd name="connsiteX188-377" fmla="*/ 2887784 w 4165600"/>
                <a:gd name="connsiteY188-378" fmla="*/ 539261 h 3286369"/>
                <a:gd name="connsiteX189-379" fmla="*/ 2813538 w 4165600"/>
                <a:gd name="connsiteY189-380" fmla="*/ 515815 h 3286369"/>
                <a:gd name="connsiteX190-381" fmla="*/ 2833076 w 4165600"/>
                <a:gd name="connsiteY190-382" fmla="*/ 636954 h 3286369"/>
                <a:gd name="connsiteX191-383" fmla="*/ 2829169 w 4165600"/>
                <a:gd name="connsiteY191-384" fmla="*/ 656492 h 3286369"/>
                <a:gd name="connsiteX192-385" fmla="*/ 2672861 w 4165600"/>
                <a:gd name="connsiteY192-386" fmla="*/ 715108 h 3286369"/>
                <a:gd name="connsiteX193-387" fmla="*/ 2641600 w 4165600"/>
                <a:gd name="connsiteY193-388" fmla="*/ 625231 h 3286369"/>
                <a:gd name="connsiteX194-389" fmla="*/ 2606430 w 4165600"/>
                <a:gd name="connsiteY194-390" fmla="*/ 527538 h 3286369"/>
                <a:gd name="connsiteX195-391" fmla="*/ 2582984 w 4165600"/>
                <a:gd name="connsiteY195-392" fmla="*/ 410308 h 3286369"/>
                <a:gd name="connsiteX196-393" fmla="*/ 2567353 w 4165600"/>
                <a:gd name="connsiteY196-394" fmla="*/ 355600 h 3286369"/>
                <a:gd name="connsiteX197-395" fmla="*/ 2524369 w 4165600"/>
                <a:gd name="connsiteY197-396" fmla="*/ 261815 h 3286369"/>
                <a:gd name="connsiteX198-397" fmla="*/ 2629876 w 4165600"/>
                <a:gd name="connsiteY198-398" fmla="*/ 203200 h 3286369"/>
                <a:gd name="connsiteX199-399" fmla="*/ 2774461 w 4165600"/>
                <a:gd name="connsiteY199-400" fmla="*/ 152400 h 3286369"/>
                <a:gd name="connsiteX200-401" fmla="*/ 2895600 w 4165600"/>
                <a:gd name="connsiteY200-402" fmla="*/ 132861 h 3286369"/>
                <a:gd name="connsiteX201-403" fmla="*/ 2981569 w 4165600"/>
                <a:gd name="connsiteY201-404" fmla="*/ 82061 h 3286369"/>
                <a:gd name="connsiteX202-405" fmla="*/ 3036276 w 4165600"/>
                <a:gd name="connsiteY202-406" fmla="*/ 54708 h 3286369"/>
                <a:gd name="connsiteX203-407" fmla="*/ 3036276 w 4165600"/>
                <a:gd name="connsiteY203-408" fmla="*/ 54708 h 3286369"/>
                <a:gd name="connsiteX204-409" fmla="*/ 3102707 w 4165600"/>
                <a:gd name="connsiteY204-410" fmla="*/ 0 h 3286369"/>
                <a:gd name="connsiteX0" fmla="*/ 0 w 4165600"/>
                <a:gd name="connsiteY0" fmla="*/ 2375877 h 3286369"/>
                <a:gd name="connsiteX1" fmla="*/ 39013 w 4165600"/>
                <a:gd name="connsiteY1" fmla="*/ 2370013 h 3286369"/>
                <a:gd name="connsiteX2" fmla="*/ 179753 w 4165600"/>
                <a:gd name="connsiteY2" fmla="*/ 2356338 h 3286369"/>
                <a:gd name="connsiteX3" fmla="*/ 82061 w 4165600"/>
                <a:gd name="connsiteY3" fmla="*/ 2774461 h 3286369"/>
                <a:gd name="connsiteX4" fmla="*/ 78153 w 4165600"/>
                <a:gd name="connsiteY4" fmla="*/ 2797908 h 3286369"/>
                <a:gd name="connsiteX5" fmla="*/ 85969 w 4165600"/>
                <a:gd name="connsiteY5" fmla="*/ 2817446 h 3286369"/>
                <a:gd name="connsiteX6" fmla="*/ 144584 w 4165600"/>
                <a:gd name="connsiteY6" fmla="*/ 2751015 h 3286369"/>
                <a:gd name="connsiteX7" fmla="*/ 211015 w 4165600"/>
                <a:gd name="connsiteY7" fmla="*/ 2754923 h 3286369"/>
                <a:gd name="connsiteX8" fmla="*/ 171938 w 4165600"/>
                <a:gd name="connsiteY8" fmla="*/ 2872154 h 3286369"/>
                <a:gd name="connsiteX9" fmla="*/ 308707 w 4165600"/>
                <a:gd name="connsiteY9" fmla="*/ 2868246 h 3286369"/>
                <a:gd name="connsiteX10" fmla="*/ 296984 w 4165600"/>
                <a:gd name="connsiteY10" fmla="*/ 2946400 h 3286369"/>
                <a:gd name="connsiteX11" fmla="*/ 359507 w 4165600"/>
                <a:gd name="connsiteY11" fmla="*/ 2954215 h 3286369"/>
                <a:gd name="connsiteX12" fmla="*/ 386861 w 4165600"/>
                <a:gd name="connsiteY12" fmla="*/ 2770554 h 3286369"/>
                <a:gd name="connsiteX13" fmla="*/ 562707 w 4165600"/>
                <a:gd name="connsiteY13" fmla="*/ 2751015 h 3286369"/>
                <a:gd name="connsiteX14" fmla="*/ 554892 w 4165600"/>
                <a:gd name="connsiteY14" fmla="*/ 2457938 h 3286369"/>
                <a:gd name="connsiteX15" fmla="*/ 765907 w 4165600"/>
                <a:gd name="connsiteY15" fmla="*/ 2465754 h 3286369"/>
                <a:gd name="connsiteX16" fmla="*/ 769815 w 4165600"/>
                <a:gd name="connsiteY16" fmla="*/ 2571261 h 3286369"/>
                <a:gd name="connsiteX17" fmla="*/ 941753 w 4165600"/>
                <a:gd name="connsiteY17" fmla="*/ 2575169 h 3286369"/>
                <a:gd name="connsiteX18" fmla="*/ 945661 w 4165600"/>
                <a:gd name="connsiteY18" fmla="*/ 2618154 h 3286369"/>
                <a:gd name="connsiteX19" fmla="*/ 980830 w 4165600"/>
                <a:gd name="connsiteY19" fmla="*/ 2680677 h 3286369"/>
                <a:gd name="connsiteX20" fmla="*/ 976923 w 4165600"/>
                <a:gd name="connsiteY20" fmla="*/ 2715846 h 3286369"/>
                <a:gd name="connsiteX21" fmla="*/ 883138 w 4165600"/>
                <a:gd name="connsiteY21" fmla="*/ 2715846 h 3286369"/>
                <a:gd name="connsiteX22" fmla="*/ 883138 w 4165600"/>
                <a:gd name="connsiteY22" fmla="*/ 2754923 h 3286369"/>
                <a:gd name="connsiteX23" fmla="*/ 898769 w 4165600"/>
                <a:gd name="connsiteY23" fmla="*/ 2786185 h 3286369"/>
                <a:gd name="connsiteX24" fmla="*/ 906584 w 4165600"/>
                <a:gd name="connsiteY24" fmla="*/ 2856523 h 3286369"/>
                <a:gd name="connsiteX25" fmla="*/ 980830 w 4165600"/>
                <a:gd name="connsiteY25" fmla="*/ 2844800 h 3286369"/>
                <a:gd name="connsiteX26" fmla="*/ 980830 w 4165600"/>
                <a:gd name="connsiteY26" fmla="*/ 2794000 h 3286369"/>
                <a:gd name="connsiteX27" fmla="*/ 1039446 w 4165600"/>
                <a:gd name="connsiteY27" fmla="*/ 2786185 h 3286369"/>
                <a:gd name="connsiteX28" fmla="*/ 1035538 w 4165600"/>
                <a:gd name="connsiteY28" fmla="*/ 2700215 h 3286369"/>
                <a:gd name="connsiteX29" fmla="*/ 1078523 w 4165600"/>
                <a:gd name="connsiteY29" fmla="*/ 2688492 h 3286369"/>
                <a:gd name="connsiteX30" fmla="*/ 1090246 w 4165600"/>
                <a:gd name="connsiteY30" fmla="*/ 2672861 h 3286369"/>
                <a:gd name="connsiteX31" fmla="*/ 1105876 w 4165600"/>
                <a:gd name="connsiteY31" fmla="*/ 2598615 h 3286369"/>
                <a:gd name="connsiteX32" fmla="*/ 1117600 w 4165600"/>
                <a:gd name="connsiteY32" fmla="*/ 2559538 h 3286369"/>
                <a:gd name="connsiteX33" fmla="*/ 1113692 w 4165600"/>
                <a:gd name="connsiteY33" fmla="*/ 2469661 h 3286369"/>
                <a:gd name="connsiteX34" fmla="*/ 1387230 w 4165600"/>
                <a:gd name="connsiteY34" fmla="*/ 2438400 h 3286369"/>
                <a:gd name="connsiteX35" fmla="*/ 1398953 w 4165600"/>
                <a:gd name="connsiteY35" fmla="*/ 2493108 h 3286369"/>
                <a:gd name="connsiteX36" fmla="*/ 1391138 w 4165600"/>
                <a:gd name="connsiteY36" fmla="*/ 2547815 h 3286369"/>
                <a:gd name="connsiteX37" fmla="*/ 1434123 w 4165600"/>
                <a:gd name="connsiteY37" fmla="*/ 2547815 h 3286369"/>
                <a:gd name="connsiteX38" fmla="*/ 1477107 w 4165600"/>
                <a:gd name="connsiteY38" fmla="*/ 2563446 h 3286369"/>
                <a:gd name="connsiteX39" fmla="*/ 1547446 w 4165600"/>
                <a:gd name="connsiteY39" fmla="*/ 2559538 h 3286369"/>
                <a:gd name="connsiteX40" fmla="*/ 1606061 w 4165600"/>
                <a:gd name="connsiteY40" fmla="*/ 2555631 h 3286369"/>
                <a:gd name="connsiteX41" fmla="*/ 1645138 w 4165600"/>
                <a:gd name="connsiteY41" fmla="*/ 2571261 h 3286369"/>
                <a:gd name="connsiteX42" fmla="*/ 1680307 w 4165600"/>
                <a:gd name="connsiteY42" fmla="*/ 2547815 h 3286369"/>
                <a:gd name="connsiteX43" fmla="*/ 1688123 w 4165600"/>
                <a:gd name="connsiteY43" fmla="*/ 2551723 h 3286369"/>
                <a:gd name="connsiteX44" fmla="*/ 1715476 w 4165600"/>
                <a:gd name="connsiteY44" fmla="*/ 2532185 h 3286369"/>
                <a:gd name="connsiteX45" fmla="*/ 1750646 w 4165600"/>
                <a:gd name="connsiteY45" fmla="*/ 2540000 h 3286369"/>
                <a:gd name="connsiteX46" fmla="*/ 1949938 w 4165600"/>
                <a:gd name="connsiteY46" fmla="*/ 2469661 h 3286369"/>
                <a:gd name="connsiteX47" fmla="*/ 2012461 w 4165600"/>
                <a:gd name="connsiteY47" fmla="*/ 2442308 h 3286369"/>
                <a:gd name="connsiteX48" fmla="*/ 2063261 w 4165600"/>
                <a:gd name="connsiteY48" fmla="*/ 2371969 h 3286369"/>
                <a:gd name="connsiteX49" fmla="*/ 2074984 w 4165600"/>
                <a:gd name="connsiteY49" fmla="*/ 2340708 h 3286369"/>
                <a:gd name="connsiteX50" fmla="*/ 2141415 w 4165600"/>
                <a:gd name="connsiteY50" fmla="*/ 2340708 h 3286369"/>
                <a:gd name="connsiteX51" fmla="*/ 2239107 w 4165600"/>
                <a:gd name="connsiteY51" fmla="*/ 2325077 h 3286369"/>
                <a:gd name="connsiteX52" fmla="*/ 2243015 w 4165600"/>
                <a:gd name="connsiteY52" fmla="*/ 2399323 h 3286369"/>
                <a:gd name="connsiteX53" fmla="*/ 2356338 w 4165600"/>
                <a:gd name="connsiteY53" fmla="*/ 2375877 h 3286369"/>
                <a:gd name="connsiteX54" fmla="*/ 2364153 w 4165600"/>
                <a:gd name="connsiteY54" fmla="*/ 2438400 h 3286369"/>
                <a:gd name="connsiteX55" fmla="*/ 2391507 w 4165600"/>
                <a:gd name="connsiteY55" fmla="*/ 2442308 h 3286369"/>
                <a:gd name="connsiteX56" fmla="*/ 2414953 w 4165600"/>
                <a:gd name="connsiteY56" fmla="*/ 2473569 h 3286369"/>
                <a:gd name="connsiteX57" fmla="*/ 2414953 w 4165600"/>
                <a:gd name="connsiteY57" fmla="*/ 2500923 h 3286369"/>
                <a:gd name="connsiteX58" fmla="*/ 2395415 w 4165600"/>
                <a:gd name="connsiteY58" fmla="*/ 2516554 h 3286369"/>
                <a:gd name="connsiteX59" fmla="*/ 2391507 w 4165600"/>
                <a:gd name="connsiteY59" fmla="*/ 2555631 h 3286369"/>
                <a:gd name="connsiteX60" fmla="*/ 2383692 w 4165600"/>
                <a:gd name="connsiteY60" fmla="*/ 2575169 h 3286369"/>
                <a:gd name="connsiteX61" fmla="*/ 2411046 w 4165600"/>
                <a:gd name="connsiteY61" fmla="*/ 2582985 h 3286369"/>
                <a:gd name="connsiteX62" fmla="*/ 2411046 w 4165600"/>
                <a:gd name="connsiteY62" fmla="*/ 2637692 h 3286369"/>
                <a:gd name="connsiteX63" fmla="*/ 2457938 w 4165600"/>
                <a:gd name="connsiteY63" fmla="*/ 2665046 h 3286369"/>
                <a:gd name="connsiteX64" fmla="*/ 2457938 w 4165600"/>
                <a:gd name="connsiteY64" fmla="*/ 2665046 h 3286369"/>
                <a:gd name="connsiteX65" fmla="*/ 2450123 w 4165600"/>
                <a:gd name="connsiteY65" fmla="*/ 2743200 h 3286369"/>
                <a:gd name="connsiteX66" fmla="*/ 2450123 w 4165600"/>
                <a:gd name="connsiteY66" fmla="*/ 2813538 h 3286369"/>
                <a:gd name="connsiteX67" fmla="*/ 2434492 w 4165600"/>
                <a:gd name="connsiteY67" fmla="*/ 2844800 h 3286369"/>
                <a:gd name="connsiteX68" fmla="*/ 2434492 w 4165600"/>
                <a:gd name="connsiteY68" fmla="*/ 2942492 h 3286369"/>
                <a:gd name="connsiteX69" fmla="*/ 2450123 w 4165600"/>
                <a:gd name="connsiteY69" fmla="*/ 3059723 h 3286369"/>
                <a:gd name="connsiteX70" fmla="*/ 2481384 w 4165600"/>
                <a:gd name="connsiteY70" fmla="*/ 3059723 h 3286369"/>
                <a:gd name="connsiteX71" fmla="*/ 2512646 w 4165600"/>
                <a:gd name="connsiteY71" fmla="*/ 3083169 h 3286369"/>
                <a:gd name="connsiteX72" fmla="*/ 2504830 w 4165600"/>
                <a:gd name="connsiteY72" fmla="*/ 3094892 h 3286369"/>
                <a:gd name="connsiteX73" fmla="*/ 2590800 w 4165600"/>
                <a:gd name="connsiteY73" fmla="*/ 3153508 h 3286369"/>
                <a:gd name="connsiteX74" fmla="*/ 2649415 w 4165600"/>
                <a:gd name="connsiteY74" fmla="*/ 3157415 h 3286369"/>
                <a:gd name="connsiteX75" fmla="*/ 2684584 w 4165600"/>
                <a:gd name="connsiteY75" fmla="*/ 3180861 h 3286369"/>
                <a:gd name="connsiteX76" fmla="*/ 2751015 w 4165600"/>
                <a:gd name="connsiteY76" fmla="*/ 3255108 h 3286369"/>
                <a:gd name="connsiteX77" fmla="*/ 2813538 w 4165600"/>
                <a:gd name="connsiteY77" fmla="*/ 3286369 h 3286369"/>
                <a:gd name="connsiteX78" fmla="*/ 2891692 w 4165600"/>
                <a:gd name="connsiteY78" fmla="*/ 3204308 h 3286369"/>
                <a:gd name="connsiteX79" fmla="*/ 2969846 w 4165600"/>
                <a:gd name="connsiteY79" fmla="*/ 3126154 h 3286369"/>
                <a:gd name="connsiteX80" fmla="*/ 3048000 w 4165600"/>
                <a:gd name="connsiteY80" fmla="*/ 3040185 h 3286369"/>
                <a:gd name="connsiteX81" fmla="*/ 3087076 w 4165600"/>
                <a:gd name="connsiteY81" fmla="*/ 2981569 h 3286369"/>
                <a:gd name="connsiteX82" fmla="*/ 3137876 w 4165600"/>
                <a:gd name="connsiteY82" fmla="*/ 2903415 h 3286369"/>
                <a:gd name="connsiteX83" fmla="*/ 3259015 w 4165600"/>
                <a:gd name="connsiteY83" fmla="*/ 2844800 h 3286369"/>
                <a:gd name="connsiteX84" fmla="*/ 3372338 w 4165600"/>
                <a:gd name="connsiteY84" fmla="*/ 2797908 h 3286369"/>
                <a:gd name="connsiteX85" fmla="*/ 3430953 w 4165600"/>
                <a:gd name="connsiteY85" fmla="*/ 2762738 h 3286369"/>
                <a:gd name="connsiteX86" fmla="*/ 3556000 w 4165600"/>
                <a:gd name="connsiteY86" fmla="*/ 2708031 h 3286369"/>
                <a:gd name="connsiteX87" fmla="*/ 3653692 w 4165600"/>
                <a:gd name="connsiteY87" fmla="*/ 2661138 h 3286369"/>
                <a:gd name="connsiteX88" fmla="*/ 3743569 w 4165600"/>
                <a:gd name="connsiteY88" fmla="*/ 2618154 h 3286369"/>
                <a:gd name="connsiteX89" fmla="*/ 3938953 w 4165600"/>
                <a:gd name="connsiteY89" fmla="*/ 2532185 h 3286369"/>
                <a:gd name="connsiteX90" fmla="*/ 4028830 w 4165600"/>
                <a:gd name="connsiteY90" fmla="*/ 2500923 h 3286369"/>
                <a:gd name="connsiteX91" fmla="*/ 4024923 w 4165600"/>
                <a:gd name="connsiteY91" fmla="*/ 2457938 h 3286369"/>
                <a:gd name="connsiteX92" fmla="*/ 4126523 w 4165600"/>
                <a:gd name="connsiteY92" fmla="*/ 2403231 h 3286369"/>
                <a:gd name="connsiteX93" fmla="*/ 4142153 w 4165600"/>
                <a:gd name="connsiteY93" fmla="*/ 2356338 h 3286369"/>
                <a:gd name="connsiteX94" fmla="*/ 4157784 w 4165600"/>
                <a:gd name="connsiteY94" fmla="*/ 2313354 h 3286369"/>
                <a:gd name="connsiteX95" fmla="*/ 4165600 w 4165600"/>
                <a:gd name="connsiteY95" fmla="*/ 2274277 h 3286369"/>
                <a:gd name="connsiteX96" fmla="*/ 4153876 w 4165600"/>
                <a:gd name="connsiteY96" fmla="*/ 2223477 h 3286369"/>
                <a:gd name="connsiteX97" fmla="*/ 4118707 w 4165600"/>
                <a:gd name="connsiteY97" fmla="*/ 2196123 h 3286369"/>
                <a:gd name="connsiteX98" fmla="*/ 4087446 w 4165600"/>
                <a:gd name="connsiteY98" fmla="*/ 2184400 h 3286369"/>
                <a:gd name="connsiteX99" fmla="*/ 4044461 w 4165600"/>
                <a:gd name="connsiteY99" fmla="*/ 2176585 h 3286369"/>
                <a:gd name="connsiteX100" fmla="*/ 4009292 w 4165600"/>
                <a:gd name="connsiteY100" fmla="*/ 2211754 h 3286369"/>
                <a:gd name="connsiteX101" fmla="*/ 4005384 w 4165600"/>
                <a:gd name="connsiteY101" fmla="*/ 2258646 h 3286369"/>
                <a:gd name="connsiteX102" fmla="*/ 3989753 w 4165600"/>
                <a:gd name="connsiteY102" fmla="*/ 2274277 h 3286369"/>
                <a:gd name="connsiteX103" fmla="*/ 3935046 w 4165600"/>
                <a:gd name="connsiteY103" fmla="*/ 2266461 h 3286369"/>
                <a:gd name="connsiteX104" fmla="*/ 3884246 w 4165600"/>
                <a:gd name="connsiteY104" fmla="*/ 2266461 h 3286369"/>
                <a:gd name="connsiteX105" fmla="*/ 3849076 w 4165600"/>
                <a:gd name="connsiteY105" fmla="*/ 2274277 h 3286369"/>
                <a:gd name="connsiteX106" fmla="*/ 3833446 w 4165600"/>
                <a:gd name="connsiteY106" fmla="*/ 2246923 h 3286369"/>
                <a:gd name="connsiteX107" fmla="*/ 3829538 w 4165600"/>
                <a:gd name="connsiteY107" fmla="*/ 2227385 h 3286369"/>
                <a:gd name="connsiteX108" fmla="*/ 3884246 w 4165600"/>
                <a:gd name="connsiteY108" fmla="*/ 2192215 h 3286369"/>
                <a:gd name="connsiteX109" fmla="*/ 3895969 w 4165600"/>
                <a:gd name="connsiteY109" fmla="*/ 2160954 h 3286369"/>
                <a:gd name="connsiteX110" fmla="*/ 3899876 w 4165600"/>
                <a:gd name="connsiteY110" fmla="*/ 2121877 h 3286369"/>
                <a:gd name="connsiteX111" fmla="*/ 3978030 w 4165600"/>
                <a:gd name="connsiteY111" fmla="*/ 2082800 h 3286369"/>
                <a:gd name="connsiteX112" fmla="*/ 3966307 w 4165600"/>
                <a:gd name="connsiteY112" fmla="*/ 2067169 h 3286369"/>
                <a:gd name="connsiteX113" fmla="*/ 4032738 w 4165600"/>
                <a:gd name="connsiteY113" fmla="*/ 2051538 h 3286369"/>
                <a:gd name="connsiteX114" fmla="*/ 4028830 w 4165600"/>
                <a:gd name="connsiteY114" fmla="*/ 1949938 h 3286369"/>
                <a:gd name="connsiteX115" fmla="*/ 4024923 w 4165600"/>
                <a:gd name="connsiteY115" fmla="*/ 1797538 h 3286369"/>
                <a:gd name="connsiteX116" fmla="*/ 4106984 w 4165600"/>
                <a:gd name="connsiteY116" fmla="*/ 1781908 h 3286369"/>
                <a:gd name="connsiteX117" fmla="*/ 4103076 w 4165600"/>
                <a:gd name="connsiteY117" fmla="*/ 1754554 h 3286369"/>
                <a:gd name="connsiteX118" fmla="*/ 4095261 w 4165600"/>
                <a:gd name="connsiteY118" fmla="*/ 1695938 h 3286369"/>
                <a:gd name="connsiteX119" fmla="*/ 4052276 w 4165600"/>
                <a:gd name="connsiteY119" fmla="*/ 1738923 h 3286369"/>
                <a:gd name="connsiteX120" fmla="*/ 4021015 w 4165600"/>
                <a:gd name="connsiteY120" fmla="*/ 1684215 h 3286369"/>
                <a:gd name="connsiteX121" fmla="*/ 4005384 w 4165600"/>
                <a:gd name="connsiteY121" fmla="*/ 1695938 h 3286369"/>
                <a:gd name="connsiteX122" fmla="*/ 3970215 w 4165600"/>
                <a:gd name="connsiteY122" fmla="*/ 1672492 h 3286369"/>
                <a:gd name="connsiteX123" fmla="*/ 3970215 w 4165600"/>
                <a:gd name="connsiteY123" fmla="*/ 1672492 h 3286369"/>
                <a:gd name="connsiteX124" fmla="*/ 3915507 w 4165600"/>
                <a:gd name="connsiteY124" fmla="*/ 1660769 h 3286369"/>
                <a:gd name="connsiteX125" fmla="*/ 3880338 w 4165600"/>
                <a:gd name="connsiteY125" fmla="*/ 1649046 h 3286369"/>
                <a:gd name="connsiteX126" fmla="*/ 3860800 w 4165600"/>
                <a:gd name="connsiteY126" fmla="*/ 1617785 h 3286369"/>
                <a:gd name="connsiteX127" fmla="*/ 3864707 w 4165600"/>
                <a:gd name="connsiteY127" fmla="*/ 1578708 h 3286369"/>
                <a:gd name="connsiteX128" fmla="*/ 3837353 w 4165600"/>
                <a:gd name="connsiteY128" fmla="*/ 1543538 h 3286369"/>
                <a:gd name="connsiteX129" fmla="*/ 3810000 w 4165600"/>
                <a:gd name="connsiteY129" fmla="*/ 1559169 h 3286369"/>
                <a:gd name="connsiteX130" fmla="*/ 3778738 w 4165600"/>
                <a:gd name="connsiteY130" fmla="*/ 1539631 h 3286369"/>
                <a:gd name="connsiteX131" fmla="*/ 3767015 w 4165600"/>
                <a:gd name="connsiteY131" fmla="*/ 1512277 h 3286369"/>
                <a:gd name="connsiteX132" fmla="*/ 3802184 w 4165600"/>
                <a:gd name="connsiteY132" fmla="*/ 1488831 h 3286369"/>
                <a:gd name="connsiteX133" fmla="*/ 3798276 w 4165600"/>
                <a:gd name="connsiteY133" fmla="*/ 1453661 h 3286369"/>
                <a:gd name="connsiteX134" fmla="*/ 3786553 w 4165600"/>
                <a:gd name="connsiteY134" fmla="*/ 1426308 h 3286369"/>
                <a:gd name="connsiteX135" fmla="*/ 3755292 w 4165600"/>
                <a:gd name="connsiteY135" fmla="*/ 1426308 h 3286369"/>
                <a:gd name="connsiteX136" fmla="*/ 3704492 w 4165600"/>
                <a:gd name="connsiteY136" fmla="*/ 1395046 h 3286369"/>
                <a:gd name="connsiteX137" fmla="*/ 3665415 w 4165600"/>
                <a:gd name="connsiteY137" fmla="*/ 1391138 h 3286369"/>
                <a:gd name="connsiteX138" fmla="*/ 3626338 w 4165600"/>
                <a:gd name="connsiteY138" fmla="*/ 1398954 h 3286369"/>
                <a:gd name="connsiteX139" fmla="*/ 3575538 w 4165600"/>
                <a:gd name="connsiteY139" fmla="*/ 1309077 h 3286369"/>
                <a:gd name="connsiteX140" fmla="*/ 3556000 w 4165600"/>
                <a:gd name="connsiteY140" fmla="*/ 1285631 h 3286369"/>
                <a:gd name="connsiteX141" fmla="*/ 3329353 w 4165600"/>
                <a:gd name="connsiteY141" fmla="*/ 1469292 h 3286369"/>
                <a:gd name="connsiteX142" fmla="*/ 3266830 w 4165600"/>
                <a:gd name="connsiteY142" fmla="*/ 1422400 h 3286369"/>
                <a:gd name="connsiteX143" fmla="*/ 3216030 w 4165600"/>
                <a:gd name="connsiteY143" fmla="*/ 1379415 h 3286369"/>
                <a:gd name="connsiteX144" fmla="*/ 3204307 w 4165600"/>
                <a:gd name="connsiteY144" fmla="*/ 1332523 h 3286369"/>
                <a:gd name="connsiteX145" fmla="*/ 3165230 w 4165600"/>
                <a:gd name="connsiteY145" fmla="*/ 1367692 h 3286369"/>
                <a:gd name="connsiteX146" fmla="*/ 3137876 w 4165600"/>
                <a:gd name="connsiteY146" fmla="*/ 1340338 h 3286369"/>
                <a:gd name="connsiteX147" fmla="*/ 3114430 w 4165600"/>
                <a:gd name="connsiteY147" fmla="*/ 1348154 h 3286369"/>
                <a:gd name="connsiteX148" fmla="*/ 3098800 w 4165600"/>
                <a:gd name="connsiteY148" fmla="*/ 1328615 h 3286369"/>
                <a:gd name="connsiteX149" fmla="*/ 3090984 w 4165600"/>
                <a:gd name="connsiteY149" fmla="*/ 1293446 h 3286369"/>
                <a:gd name="connsiteX150" fmla="*/ 3083169 w 4165600"/>
                <a:gd name="connsiteY150" fmla="*/ 1320800 h 3286369"/>
                <a:gd name="connsiteX151" fmla="*/ 3063630 w 4165600"/>
                <a:gd name="connsiteY151" fmla="*/ 1301261 h 3286369"/>
                <a:gd name="connsiteX152" fmla="*/ 3063630 w 4165600"/>
                <a:gd name="connsiteY152" fmla="*/ 1281723 h 3286369"/>
                <a:gd name="connsiteX153" fmla="*/ 3051907 w 4165600"/>
                <a:gd name="connsiteY153" fmla="*/ 1270000 h 3286369"/>
                <a:gd name="connsiteX154" fmla="*/ 3020646 w 4165600"/>
                <a:gd name="connsiteY154" fmla="*/ 1281723 h 3286369"/>
                <a:gd name="connsiteX155" fmla="*/ 3020646 w 4165600"/>
                <a:gd name="connsiteY155" fmla="*/ 1281723 h 3286369"/>
                <a:gd name="connsiteX156" fmla="*/ 2973753 w 4165600"/>
                <a:gd name="connsiteY156" fmla="*/ 1258277 h 3286369"/>
                <a:gd name="connsiteX157" fmla="*/ 2969846 w 4165600"/>
                <a:gd name="connsiteY157" fmla="*/ 1219200 h 3286369"/>
                <a:gd name="connsiteX158" fmla="*/ 2903415 w 4165600"/>
                <a:gd name="connsiteY158" fmla="*/ 1250461 h 3286369"/>
                <a:gd name="connsiteX159" fmla="*/ 2883876 w 4165600"/>
                <a:gd name="connsiteY159" fmla="*/ 1211385 h 3286369"/>
                <a:gd name="connsiteX160" fmla="*/ 2883876 w 4165600"/>
                <a:gd name="connsiteY160" fmla="*/ 1191846 h 3286369"/>
                <a:gd name="connsiteX161" fmla="*/ 2930769 w 4165600"/>
                <a:gd name="connsiteY161" fmla="*/ 1195754 h 3286369"/>
                <a:gd name="connsiteX162" fmla="*/ 2919046 w 4165600"/>
                <a:gd name="connsiteY162" fmla="*/ 1156677 h 3286369"/>
                <a:gd name="connsiteX163" fmla="*/ 2895600 w 4165600"/>
                <a:gd name="connsiteY163" fmla="*/ 1109785 h 3286369"/>
                <a:gd name="connsiteX164" fmla="*/ 2879969 w 4165600"/>
                <a:gd name="connsiteY164" fmla="*/ 1082431 h 3286369"/>
                <a:gd name="connsiteX165" fmla="*/ 2903415 w 4165600"/>
                <a:gd name="connsiteY165" fmla="*/ 1051169 h 3286369"/>
                <a:gd name="connsiteX166" fmla="*/ 2922953 w 4165600"/>
                <a:gd name="connsiteY166" fmla="*/ 1004277 h 3286369"/>
                <a:gd name="connsiteX167" fmla="*/ 2922953 w 4165600"/>
                <a:gd name="connsiteY167" fmla="*/ 949569 h 3286369"/>
                <a:gd name="connsiteX168" fmla="*/ 2895600 w 4165600"/>
                <a:gd name="connsiteY168" fmla="*/ 949569 h 3286369"/>
                <a:gd name="connsiteX169" fmla="*/ 2903415 w 4165600"/>
                <a:gd name="connsiteY169" fmla="*/ 922215 h 3286369"/>
                <a:gd name="connsiteX170" fmla="*/ 2876061 w 4165600"/>
                <a:gd name="connsiteY170" fmla="*/ 918308 h 3286369"/>
                <a:gd name="connsiteX171" fmla="*/ 2879969 w 4165600"/>
                <a:gd name="connsiteY171" fmla="*/ 894861 h 3286369"/>
                <a:gd name="connsiteX172" fmla="*/ 2864338 w 4165600"/>
                <a:gd name="connsiteY172" fmla="*/ 871415 h 3286369"/>
                <a:gd name="connsiteX173" fmla="*/ 2860430 w 4165600"/>
                <a:gd name="connsiteY173" fmla="*/ 840154 h 3286369"/>
                <a:gd name="connsiteX174" fmla="*/ 2883876 w 4165600"/>
                <a:gd name="connsiteY174" fmla="*/ 804985 h 3286369"/>
                <a:gd name="connsiteX175" fmla="*/ 2934676 w 4165600"/>
                <a:gd name="connsiteY175" fmla="*/ 785446 h 3286369"/>
                <a:gd name="connsiteX176" fmla="*/ 3001107 w 4165600"/>
                <a:gd name="connsiteY176" fmla="*/ 769815 h 3286369"/>
                <a:gd name="connsiteX177" fmla="*/ 3063630 w 4165600"/>
                <a:gd name="connsiteY177" fmla="*/ 738554 h 3286369"/>
                <a:gd name="connsiteX178" fmla="*/ 3071446 w 4165600"/>
                <a:gd name="connsiteY178" fmla="*/ 769815 h 3286369"/>
                <a:gd name="connsiteX179" fmla="*/ 3133969 w 4165600"/>
                <a:gd name="connsiteY179" fmla="*/ 769815 h 3286369"/>
                <a:gd name="connsiteX180" fmla="*/ 3153507 w 4165600"/>
                <a:gd name="connsiteY180" fmla="*/ 828431 h 3286369"/>
                <a:gd name="connsiteX181" fmla="*/ 3153507 w 4165600"/>
                <a:gd name="connsiteY181" fmla="*/ 828431 h 3286369"/>
                <a:gd name="connsiteX182" fmla="*/ 3239476 w 4165600"/>
                <a:gd name="connsiteY182" fmla="*/ 769815 h 3286369"/>
                <a:gd name="connsiteX183" fmla="*/ 3176953 w 4165600"/>
                <a:gd name="connsiteY183" fmla="*/ 726831 h 3286369"/>
                <a:gd name="connsiteX184" fmla="*/ 3122246 w 4165600"/>
                <a:gd name="connsiteY184" fmla="*/ 648677 h 3286369"/>
                <a:gd name="connsiteX185" fmla="*/ 3067538 w 4165600"/>
                <a:gd name="connsiteY185" fmla="*/ 558800 h 3286369"/>
                <a:gd name="connsiteX186" fmla="*/ 3032369 w 4165600"/>
                <a:gd name="connsiteY186" fmla="*/ 543169 h 3286369"/>
                <a:gd name="connsiteX187" fmla="*/ 2997200 w 4165600"/>
                <a:gd name="connsiteY187" fmla="*/ 547077 h 3286369"/>
                <a:gd name="connsiteX188" fmla="*/ 2930769 w 4165600"/>
                <a:gd name="connsiteY188" fmla="*/ 547077 h 3286369"/>
                <a:gd name="connsiteX189" fmla="*/ 2887784 w 4165600"/>
                <a:gd name="connsiteY189" fmla="*/ 539261 h 3286369"/>
                <a:gd name="connsiteX190" fmla="*/ 2813538 w 4165600"/>
                <a:gd name="connsiteY190" fmla="*/ 515815 h 3286369"/>
                <a:gd name="connsiteX191" fmla="*/ 2833076 w 4165600"/>
                <a:gd name="connsiteY191" fmla="*/ 636954 h 3286369"/>
                <a:gd name="connsiteX192" fmla="*/ 2829169 w 4165600"/>
                <a:gd name="connsiteY192" fmla="*/ 656492 h 3286369"/>
                <a:gd name="connsiteX193" fmla="*/ 2672861 w 4165600"/>
                <a:gd name="connsiteY193" fmla="*/ 715108 h 3286369"/>
                <a:gd name="connsiteX194" fmla="*/ 2641600 w 4165600"/>
                <a:gd name="connsiteY194" fmla="*/ 625231 h 3286369"/>
                <a:gd name="connsiteX195" fmla="*/ 2606430 w 4165600"/>
                <a:gd name="connsiteY195" fmla="*/ 527538 h 3286369"/>
                <a:gd name="connsiteX196" fmla="*/ 2582984 w 4165600"/>
                <a:gd name="connsiteY196" fmla="*/ 410308 h 3286369"/>
                <a:gd name="connsiteX197" fmla="*/ 2567353 w 4165600"/>
                <a:gd name="connsiteY197" fmla="*/ 355600 h 3286369"/>
                <a:gd name="connsiteX198" fmla="*/ 2524369 w 4165600"/>
                <a:gd name="connsiteY198" fmla="*/ 261815 h 3286369"/>
                <a:gd name="connsiteX199" fmla="*/ 2629876 w 4165600"/>
                <a:gd name="connsiteY199" fmla="*/ 203200 h 3286369"/>
                <a:gd name="connsiteX200" fmla="*/ 2774461 w 4165600"/>
                <a:gd name="connsiteY200" fmla="*/ 152400 h 3286369"/>
                <a:gd name="connsiteX201" fmla="*/ 2895600 w 4165600"/>
                <a:gd name="connsiteY201" fmla="*/ 132861 h 3286369"/>
                <a:gd name="connsiteX202" fmla="*/ 2981569 w 4165600"/>
                <a:gd name="connsiteY202" fmla="*/ 82061 h 3286369"/>
                <a:gd name="connsiteX203" fmla="*/ 3036276 w 4165600"/>
                <a:gd name="connsiteY203" fmla="*/ 54708 h 3286369"/>
                <a:gd name="connsiteX204" fmla="*/ 3036276 w 4165600"/>
                <a:gd name="connsiteY204" fmla="*/ 54708 h 3286369"/>
                <a:gd name="connsiteX205" fmla="*/ 3102707 w 4165600"/>
                <a:gd name="connsiteY205" fmla="*/ 0 h 3286369"/>
                <a:gd name="connsiteX0" fmla="*/ 0 w 4423706"/>
                <a:gd name="connsiteY0" fmla="*/ 2416999 h 3286369"/>
                <a:gd name="connsiteX1" fmla="*/ 297119 w 4423706"/>
                <a:gd name="connsiteY1" fmla="*/ 2370013 h 3286369"/>
                <a:gd name="connsiteX2" fmla="*/ 437859 w 4423706"/>
                <a:gd name="connsiteY2" fmla="*/ 2356338 h 3286369"/>
                <a:gd name="connsiteX3" fmla="*/ 340167 w 4423706"/>
                <a:gd name="connsiteY3" fmla="*/ 2774461 h 3286369"/>
                <a:gd name="connsiteX4" fmla="*/ 336259 w 4423706"/>
                <a:gd name="connsiteY4" fmla="*/ 2797908 h 3286369"/>
                <a:gd name="connsiteX5" fmla="*/ 344075 w 4423706"/>
                <a:gd name="connsiteY5" fmla="*/ 2817446 h 3286369"/>
                <a:gd name="connsiteX6" fmla="*/ 402690 w 4423706"/>
                <a:gd name="connsiteY6" fmla="*/ 2751015 h 3286369"/>
                <a:gd name="connsiteX7" fmla="*/ 469121 w 4423706"/>
                <a:gd name="connsiteY7" fmla="*/ 2754923 h 3286369"/>
                <a:gd name="connsiteX8" fmla="*/ 430044 w 4423706"/>
                <a:gd name="connsiteY8" fmla="*/ 2872154 h 3286369"/>
                <a:gd name="connsiteX9" fmla="*/ 566813 w 4423706"/>
                <a:gd name="connsiteY9" fmla="*/ 2868246 h 3286369"/>
                <a:gd name="connsiteX10" fmla="*/ 555090 w 4423706"/>
                <a:gd name="connsiteY10" fmla="*/ 2946400 h 3286369"/>
                <a:gd name="connsiteX11" fmla="*/ 617613 w 4423706"/>
                <a:gd name="connsiteY11" fmla="*/ 2954215 h 3286369"/>
                <a:gd name="connsiteX12" fmla="*/ 644967 w 4423706"/>
                <a:gd name="connsiteY12" fmla="*/ 2770554 h 3286369"/>
                <a:gd name="connsiteX13" fmla="*/ 820813 w 4423706"/>
                <a:gd name="connsiteY13" fmla="*/ 2751015 h 3286369"/>
                <a:gd name="connsiteX14" fmla="*/ 812998 w 4423706"/>
                <a:gd name="connsiteY14" fmla="*/ 2457938 h 3286369"/>
                <a:gd name="connsiteX15" fmla="*/ 1024013 w 4423706"/>
                <a:gd name="connsiteY15" fmla="*/ 2465754 h 3286369"/>
                <a:gd name="connsiteX16" fmla="*/ 1027921 w 4423706"/>
                <a:gd name="connsiteY16" fmla="*/ 2571261 h 3286369"/>
                <a:gd name="connsiteX17" fmla="*/ 1199859 w 4423706"/>
                <a:gd name="connsiteY17" fmla="*/ 2575169 h 3286369"/>
                <a:gd name="connsiteX18" fmla="*/ 1203767 w 4423706"/>
                <a:gd name="connsiteY18" fmla="*/ 2618154 h 3286369"/>
                <a:gd name="connsiteX19" fmla="*/ 1238936 w 4423706"/>
                <a:gd name="connsiteY19" fmla="*/ 2680677 h 3286369"/>
                <a:gd name="connsiteX20" fmla="*/ 1235029 w 4423706"/>
                <a:gd name="connsiteY20" fmla="*/ 2715846 h 3286369"/>
                <a:gd name="connsiteX21" fmla="*/ 1141244 w 4423706"/>
                <a:gd name="connsiteY21" fmla="*/ 2715846 h 3286369"/>
                <a:gd name="connsiteX22" fmla="*/ 1141244 w 4423706"/>
                <a:gd name="connsiteY22" fmla="*/ 2754923 h 3286369"/>
                <a:gd name="connsiteX23" fmla="*/ 1156875 w 4423706"/>
                <a:gd name="connsiteY23" fmla="*/ 2786185 h 3286369"/>
                <a:gd name="connsiteX24" fmla="*/ 1164690 w 4423706"/>
                <a:gd name="connsiteY24" fmla="*/ 2856523 h 3286369"/>
                <a:gd name="connsiteX25" fmla="*/ 1238936 w 4423706"/>
                <a:gd name="connsiteY25" fmla="*/ 2844800 h 3286369"/>
                <a:gd name="connsiteX26" fmla="*/ 1238936 w 4423706"/>
                <a:gd name="connsiteY26" fmla="*/ 2794000 h 3286369"/>
                <a:gd name="connsiteX27" fmla="*/ 1297552 w 4423706"/>
                <a:gd name="connsiteY27" fmla="*/ 2786185 h 3286369"/>
                <a:gd name="connsiteX28" fmla="*/ 1293644 w 4423706"/>
                <a:gd name="connsiteY28" fmla="*/ 2700215 h 3286369"/>
                <a:gd name="connsiteX29" fmla="*/ 1336629 w 4423706"/>
                <a:gd name="connsiteY29" fmla="*/ 2688492 h 3286369"/>
                <a:gd name="connsiteX30" fmla="*/ 1348352 w 4423706"/>
                <a:gd name="connsiteY30" fmla="*/ 2672861 h 3286369"/>
                <a:gd name="connsiteX31" fmla="*/ 1363982 w 4423706"/>
                <a:gd name="connsiteY31" fmla="*/ 2598615 h 3286369"/>
                <a:gd name="connsiteX32" fmla="*/ 1375706 w 4423706"/>
                <a:gd name="connsiteY32" fmla="*/ 2559538 h 3286369"/>
                <a:gd name="connsiteX33" fmla="*/ 1371798 w 4423706"/>
                <a:gd name="connsiteY33" fmla="*/ 2469661 h 3286369"/>
                <a:gd name="connsiteX34" fmla="*/ 1645336 w 4423706"/>
                <a:gd name="connsiteY34" fmla="*/ 2438400 h 3286369"/>
                <a:gd name="connsiteX35" fmla="*/ 1657059 w 4423706"/>
                <a:gd name="connsiteY35" fmla="*/ 2493108 h 3286369"/>
                <a:gd name="connsiteX36" fmla="*/ 1649244 w 4423706"/>
                <a:gd name="connsiteY36" fmla="*/ 2547815 h 3286369"/>
                <a:gd name="connsiteX37" fmla="*/ 1692229 w 4423706"/>
                <a:gd name="connsiteY37" fmla="*/ 2547815 h 3286369"/>
                <a:gd name="connsiteX38" fmla="*/ 1735213 w 4423706"/>
                <a:gd name="connsiteY38" fmla="*/ 2563446 h 3286369"/>
                <a:gd name="connsiteX39" fmla="*/ 1805552 w 4423706"/>
                <a:gd name="connsiteY39" fmla="*/ 2559538 h 3286369"/>
                <a:gd name="connsiteX40" fmla="*/ 1864167 w 4423706"/>
                <a:gd name="connsiteY40" fmla="*/ 2555631 h 3286369"/>
                <a:gd name="connsiteX41" fmla="*/ 1903244 w 4423706"/>
                <a:gd name="connsiteY41" fmla="*/ 2571261 h 3286369"/>
                <a:gd name="connsiteX42" fmla="*/ 1938413 w 4423706"/>
                <a:gd name="connsiteY42" fmla="*/ 2547815 h 3286369"/>
                <a:gd name="connsiteX43" fmla="*/ 1946229 w 4423706"/>
                <a:gd name="connsiteY43" fmla="*/ 2551723 h 3286369"/>
                <a:gd name="connsiteX44" fmla="*/ 1973582 w 4423706"/>
                <a:gd name="connsiteY44" fmla="*/ 2532185 h 3286369"/>
                <a:gd name="connsiteX45" fmla="*/ 2008752 w 4423706"/>
                <a:gd name="connsiteY45" fmla="*/ 2540000 h 3286369"/>
                <a:gd name="connsiteX46" fmla="*/ 2208044 w 4423706"/>
                <a:gd name="connsiteY46" fmla="*/ 2469661 h 3286369"/>
                <a:gd name="connsiteX47" fmla="*/ 2270567 w 4423706"/>
                <a:gd name="connsiteY47" fmla="*/ 2442308 h 3286369"/>
                <a:gd name="connsiteX48" fmla="*/ 2321367 w 4423706"/>
                <a:gd name="connsiteY48" fmla="*/ 2371969 h 3286369"/>
                <a:gd name="connsiteX49" fmla="*/ 2333090 w 4423706"/>
                <a:gd name="connsiteY49" fmla="*/ 2340708 h 3286369"/>
                <a:gd name="connsiteX50" fmla="*/ 2399521 w 4423706"/>
                <a:gd name="connsiteY50" fmla="*/ 2340708 h 3286369"/>
                <a:gd name="connsiteX51" fmla="*/ 2497213 w 4423706"/>
                <a:gd name="connsiteY51" fmla="*/ 2325077 h 3286369"/>
                <a:gd name="connsiteX52" fmla="*/ 2501121 w 4423706"/>
                <a:gd name="connsiteY52" fmla="*/ 2399323 h 3286369"/>
                <a:gd name="connsiteX53" fmla="*/ 2614444 w 4423706"/>
                <a:gd name="connsiteY53" fmla="*/ 2375877 h 3286369"/>
                <a:gd name="connsiteX54" fmla="*/ 2622259 w 4423706"/>
                <a:gd name="connsiteY54" fmla="*/ 2438400 h 3286369"/>
                <a:gd name="connsiteX55" fmla="*/ 2649613 w 4423706"/>
                <a:gd name="connsiteY55" fmla="*/ 2442308 h 3286369"/>
                <a:gd name="connsiteX56" fmla="*/ 2673059 w 4423706"/>
                <a:gd name="connsiteY56" fmla="*/ 2473569 h 3286369"/>
                <a:gd name="connsiteX57" fmla="*/ 2673059 w 4423706"/>
                <a:gd name="connsiteY57" fmla="*/ 2500923 h 3286369"/>
                <a:gd name="connsiteX58" fmla="*/ 2653521 w 4423706"/>
                <a:gd name="connsiteY58" fmla="*/ 2516554 h 3286369"/>
                <a:gd name="connsiteX59" fmla="*/ 2649613 w 4423706"/>
                <a:gd name="connsiteY59" fmla="*/ 2555631 h 3286369"/>
                <a:gd name="connsiteX60" fmla="*/ 2641798 w 4423706"/>
                <a:gd name="connsiteY60" fmla="*/ 2575169 h 3286369"/>
                <a:gd name="connsiteX61" fmla="*/ 2669152 w 4423706"/>
                <a:gd name="connsiteY61" fmla="*/ 2582985 h 3286369"/>
                <a:gd name="connsiteX62" fmla="*/ 2669152 w 4423706"/>
                <a:gd name="connsiteY62" fmla="*/ 2637692 h 3286369"/>
                <a:gd name="connsiteX63" fmla="*/ 2716044 w 4423706"/>
                <a:gd name="connsiteY63" fmla="*/ 2665046 h 3286369"/>
                <a:gd name="connsiteX64" fmla="*/ 2716044 w 4423706"/>
                <a:gd name="connsiteY64" fmla="*/ 2665046 h 3286369"/>
                <a:gd name="connsiteX65" fmla="*/ 2708229 w 4423706"/>
                <a:gd name="connsiteY65" fmla="*/ 2743200 h 3286369"/>
                <a:gd name="connsiteX66" fmla="*/ 2708229 w 4423706"/>
                <a:gd name="connsiteY66" fmla="*/ 2813538 h 3286369"/>
                <a:gd name="connsiteX67" fmla="*/ 2692598 w 4423706"/>
                <a:gd name="connsiteY67" fmla="*/ 2844800 h 3286369"/>
                <a:gd name="connsiteX68" fmla="*/ 2692598 w 4423706"/>
                <a:gd name="connsiteY68" fmla="*/ 2942492 h 3286369"/>
                <a:gd name="connsiteX69" fmla="*/ 2708229 w 4423706"/>
                <a:gd name="connsiteY69" fmla="*/ 3059723 h 3286369"/>
                <a:gd name="connsiteX70" fmla="*/ 2739490 w 4423706"/>
                <a:gd name="connsiteY70" fmla="*/ 3059723 h 3286369"/>
                <a:gd name="connsiteX71" fmla="*/ 2770752 w 4423706"/>
                <a:gd name="connsiteY71" fmla="*/ 3083169 h 3286369"/>
                <a:gd name="connsiteX72" fmla="*/ 2762936 w 4423706"/>
                <a:gd name="connsiteY72" fmla="*/ 3094892 h 3286369"/>
                <a:gd name="connsiteX73" fmla="*/ 2848906 w 4423706"/>
                <a:gd name="connsiteY73" fmla="*/ 3153508 h 3286369"/>
                <a:gd name="connsiteX74" fmla="*/ 2907521 w 4423706"/>
                <a:gd name="connsiteY74" fmla="*/ 3157415 h 3286369"/>
                <a:gd name="connsiteX75" fmla="*/ 2942690 w 4423706"/>
                <a:gd name="connsiteY75" fmla="*/ 3180861 h 3286369"/>
                <a:gd name="connsiteX76" fmla="*/ 3009121 w 4423706"/>
                <a:gd name="connsiteY76" fmla="*/ 3255108 h 3286369"/>
                <a:gd name="connsiteX77" fmla="*/ 3071644 w 4423706"/>
                <a:gd name="connsiteY77" fmla="*/ 3286369 h 3286369"/>
                <a:gd name="connsiteX78" fmla="*/ 3149798 w 4423706"/>
                <a:gd name="connsiteY78" fmla="*/ 3204308 h 3286369"/>
                <a:gd name="connsiteX79" fmla="*/ 3227952 w 4423706"/>
                <a:gd name="connsiteY79" fmla="*/ 3126154 h 3286369"/>
                <a:gd name="connsiteX80" fmla="*/ 3306106 w 4423706"/>
                <a:gd name="connsiteY80" fmla="*/ 3040185 h 3286369"/>
                <a:gd name="connsiteX81" fmla="*/ 3345182 w 4423706"/>
                <a:gd name="connsiteY81" fmla="*/ 2981569 h 3286369"/>
                <a:gd name="connsiteX82" fmla="*/ 3395982 w 4423706"/>
                <a:gd name="connsiteY82" fmla="*/ 2903415 h 3286369"/>
                <a:gd name="connsiteX83" fmla="*/ 3517121 w 4423706"/>
                <a:gd name="connsiteY83" fmla="*/ 2844800 h 3286369"/>
                <a:gd name="connsiteX84" fmla="*/ 3630444 w 4423706"/>
                <a:gd name="connsiteY84" fmla="*/ 2797908 h 3286369"/>
                <a:gd name="connsiteX85" fmla="*/ 3689059 w 4423706"/>
                <a:gd name="connsiteY85" fmla="*/ 2762738 h 3286369"/>
                <a:gd name="connsiteX86" fmla="*/ 3814106 w 4423706"/>
                <a:gd name="connsiteY86" fmla="*/ 2708031 h 3286369"/>
                <a:gd name="connsiteX87" fmla="*/ 3911798 w 4423706"/>
                <a:gd name="connsiteY87" fmla="*/ 2661138 h 3286369"/>
                <a:gd name="connsiteX88" fmla="*/ 4001675 w 4423706"/>
                <a:gd name="connsiteY88" fmla="*/ 2618154 h 3286369"/>
                <a:gd name="connsiteX89" fmla="*/ 4197059 w 4423706"/>
                <a:gd name="connsiteY89" fmla="*/ 2532185 h 3286369"/>
                <a:gd name="connsiteX90" fmla="*/ 4286936 w 4423706"/>
                <a:gd name="connsiteY90" fmla="*/ 2500923 h 3286369"/>
                <a:gd name="connsiteX91" fmla="*/ 4283029 w 4423706"/>
                <a:gd name="connsiteY91" fmla="*/ 2457938 h 3286369"/>
                <a:gd name="connsiteX92" fmla="*/ 4384629 w 4423706"/>
                <a:gd name="connsiteY92" fmla="*/ 2403231 h 3286369"/>
                <a:gd name="connsiteX93" fmla="*/ 4400259 w 4423706"/>
                <a:gd name="connsiteY93" fmla="*/ 2356338 h 3286369"/>
                <a:gd name="connsiteX94" fmla="*/ 4415890 w 4423706"/>
                <a:gd name="connsiteY94" fmla="*/ 2313354 h 3286369"/>
                <a:gd name="connsiteX95" fmla="*/ 4423706 w 4423706"/>
                <a:gd name="connsiteY95" fmla="*/ 2274277 h 3286369"/>
                <a:gd name="connsiteX96" fmla="*/ 4411982 w 4423706"/>
                <a:gd name="connsiteY96" fmla="*/ 2223477 h 3286369"/>
                <a:gd name="connsiteX97" fmla="*/ 4376813 w 4423706"/>
                <a:gd name="connsiteY97" fmla="*/ 2196123 h 3286369"/>
                <a:gd name="connsiteX98" fmla="*/ 4345552 w 4423706"/>
                <a:gd name="connsiteY98" fmla="*/ 2184400 h 3286369"/>
                <a:gd name="connsiteX99" fmla="*/ 4302567 w 4423706"/>
                <a:gd name="connsiteY99" fmla="*/ 2176585 h 3286369"/>
                <a:gd name="connsiteX100" fmla="*/ 4267398 w 4423706"/>
                <a:gd name="connsiteY100" fmla="*/ 2211754 h 3286369"/>
                <a:gd name="connsiteX101" fmla="*/ 4263490 w 4423706"/>
                <a:gd name="connsiteY101" fmla="*/ 2258646 h 3286369"/>
                <a:gd name="connsiteX102" fmla="*/ 4247859 w 4423706"/>
                <a:gd name="connsiteY102" fmla="*/ 2274277 h 3286369"/>
                <a:gd name="connsiteX103" fmla="*/ 4193152 w 4423706"/>
                <a:gd name="connsiteY103" fmla="*/ 2266461 h 3286369"/>
                <a:gd name="connsiteX104" fmla="*/ 4142352 w 4423706"/>
                <a:gd name="connsiteY104" fmla="*/ 2266461 h 3286369"/>
                <a:gd name="connsiteX105" fmla="*/ 4107182 w 4423706"/>
                <a:gd name="connsiteY105" fmla="*/ 2274277 h 3286369"/>
                <a:gd name="connsiteX106" fmla="*/ 4091552 w 4423706"/>
                <a:gd name="connsiteY106" fmla="*/ 2246923 h 3286369"/>
                <a:gd name="connsiteX107" fmla="*/ 4087644 w 4423706"/>
                <a:gd name="connsiteY107" fmla="*/ 2227385 h 3286369"/>
                <a:gd name="connsiteX108" fmla="*/ 4142352 w 4423706"/>
                <a:gd name="connsiteY108" fmla="*/ 2192215 h 3286369"/>
                <a:gd name="connsiteX109" fmla="*/ 4154075 w 4423706"/>
                <a:gd name="connsiteY109" fmla="*/ 2160954 h 3286369"/>
                <a:gd name="connsiteX110" fmla="*/ 4157982 w 4423706"/>
                <a:gd name="connsiteY110" fmla="*/ 2121877 h 3286369"/>
                <a:gd name="connsiteX111" fmla="*/ 4236136 w 4423706"/>
                <a:gd name="connsiteY111" fmla="*/ 2082800 h 3286369"/>
                <a:gd name="connsiteX112" fmla="*/ 4224413 w 4423706"/>
                <a:gd name="connsiteY112" fmla="*/ 2067169 h 3286369"/>
                <a:gd name="connsiteX113" fmla="*/ 4290844 w 4423706"/>
                <a:gd name="connsiteY113" fmla="*/ 2051538 h 3286369"/>
                <a:gd name="connsiteX114" fmla="*/ 4286936 w 4423706"/>
                <a:gd name="connsiteY114" fmla="*/ 1949938 h 3286369"/>
                <a:gd name="connsiteX115" fmla="*/ 4283029 w 4423706"/>
                <a:gd name="connsiteY115" fmla="*/ 1797538 h 3286369"/>
                <a:gd name="connsiteX116" fmla="*/ 4365090 w 4423706"/>
                <a:gd name="connsiteY116" fmla="*/ 1781908 h 3286369"/>
                <a:gd name="connsiteX117" fmla="*/ 4361182 w 4423706"/>
                <a:gd name="connsiteY117" fmla="*/ 1754554 h 3286369"/>
                <a:gd name="connsiteX118" fmla="*/ 4353367 w 4423706"/>
                <a:gd name="connsiteY118" fmla="*/ 1695938 h 3286369"/>
                <a:gd name="connsiteX119" fmla="*/ 4310382 w 4423706"/>
                <a:gd name="connsiteY119" fmla="*/ 1738923 h 3286369"/>
                <a:gd name="connsiteX120" fmla="*/ 4279121 w 4423706"/>
                <a:gd name="connsiteY120" fmla="*/ 1684215 h 3286369"/>
                <a:gd name="connsiteX121" fmla="*/ 4263490 w 4423706"/>
                <a:gd name="connsiteY121" fmla="*/ 1695938 h 3286369"/>
                <a:gd name="connsiteX122" fmla="*/ 4228321 w 4423706"/>
                <a:gd name="connsiteY122" fmla="*/ 1672492 h 3286369"/>
                <a:gd name="connsiteX123" fmla="*/ 4228321 w 4423706"/>
                <a:gd name="connsiteY123" fmla="*/ 1672492 h 3286369"/>
                <a:gd name="connsiteX124" fmla="*/ 4173613 w 4423706"/>
                <a:gd name="connsiteY124" fmla="*/ 1660769 h 3286369"/>
                <a:gd name="connsiteX125" fmla="*/ 4138444 w 4423706"/>
                <a:gd name="connsiteY125" fmla="*/ 1649046 h 3286369"/>
                <a:gd name="connsiteX126" fmla="*/ 4118906 w 4423706"/>
                <a:gd name="connsiteY126" fmla="*/ 1617785 h 3286369"/>
                <a:gd name="connsiteX127" fmla="*/ 4122813 w 4423706"/>
                <a:gd name="connsiteY127" fmla="*/ 1578708 h 3286369"/>
                <a:gd name="connsiteX128" fmla="*/ 4095459 w 4423706"/>
                <a:gd name="connsiteY128" fmla="*/ 1543538 h 3286369"/>
                <a:gd name="connsiteX129" fmla="*/ 4068106 w 4423706"/>
                <a:gd name="connsiteY129" fmla="*/ 1559169 h 3286369"/>
                <a:gd name="connsiteX130" fmla="*/ 4036844 w 4423706"/>
                <a:gd name="connsiteY130" fmla="*/ 1539631 h 3286369"/>
                <a:gd name="connsiteX131" fmla="*/ 4025121 w 4423706"/>
                <a:gd name="connsiteY131" fmla="*/ 1512277 h 3286369"/>
                <a:gd name="connsiteX132" fmla="*/ 4060290 w 4423706"/>
                <a:gd name="connsiteY132" fmla="*/ 1488831 h 3286369"/>
                <a:gd name="connsiteX133" fmla="*/ 4056382 w 4423706"/>
                <a:gd name="connsiteY133" fmla="*/ 1453661 h 3286369"/>
                <a:gd name="connsiteX134" fmla="*/ 4044659 w 4423706"/>
                <a:gd name="connsiteY134" fmla="*/ 1426308 h 3286369"/>
                <a:gd name="connsiteX135" fmla="*/ 4013398 w 4423706"/>
                <a:gd name="connsiteY135" fmla="*/ 1426308 h 3286369"/>
                <a:gd name="connsiteX136" fmla="*/ 3962598 w 4423706"/>
                <a:gd name="connsiteY136" fmla="*/ 1395046 h 3286369"/>
                <a:gd name="connsiteX137" fmla="*/ 3923521 w 4423706"/>
                <a:gd name="connsiteY137" fmla="*/ 1391138 h 3286369"/>
                <a:gd name="connsiteX138" fmla="*/ 3884444 w 4423706"/>
                <a:gd name="connsiteY138" fmla="*/ 1398954 h 3286369"/>
                <a:gd name="connsiteX139" fmla="*/ 3833644 w 4423706"/>
                <a:gd name="connsiteY139" fmla="*/ 1309077 h 3286369"/>
                <a:gd name="connsiteX140" fmla="*/ 3814106 w 4423706"/>
                <a:gd name="connsiteY140" fmla="*/ 1285631 h 3286369"/>
                <a:gd name="connsiteX141" fmla="*/ 3587459 w 4423706"/>
                <a:gd name="connsiteY141" fmla="*/ 1469292 h 3286369"/>
                <a:gd name="connsiteX142" fmla="*/ 3524936 w 4423706"/>
                <a:gd name="connsiteY142" fmla="*/ 1422400 h 3286369"/>
                <a:gd name="connsiteX143" fmla="*/ 3474136 w 4423706"/>
                <a:gd name="connsiteY143" fmla="*/ 1379415 h 3286369"/>
                <a:gd name="connsiteX144" fmla="*/ 3462413 w 4423706"/>
                <a:gd name="connsiteY144" fmla="*/ 1332523 h 3286369"/>
                <a:gd name="connsiteX145" fmla="*/ 3423336 w 4423706"/>
                <a:gd name="connsiteY145" fmla="*/ 1367692 h 3286369"/>
                <a:gd name="connsiteX146" fmla="*/ 3395982 w 4423706"/>
                <a:gd name="connsiteY146" fmla="*/ 1340338 h 3286369"/>
                <a:gd name="connsiteX147" fmla="*/ 3372536 w 4423706"/>
                <a:gd name="connsiteY147" fmla="*/ 1348154 h 3286369"/>
                <a:gd name="connsiteX148" fmla="*/ 3356906 w 4423706"/>
                <a:gd name="connsiteY148" fmla="*/ 1328615 h 3286369"/>
                <a:gd name="connsiteX149" fmla="*/ 3349090 w 4423706"/>
                <a:gd name="connsiteY149" fmla="*/ 1293446 h 3286369"/>
                <a:gd name="connsiteX150" fmla="*/ 3341275 w 4423706"/>
                <a:gd name="connsiteY150" fmla="*/ 1320800 h 3286369"/>
                <a:gd name="connsiteX151" fmla="*/ 3321736 w 4423706"/>
                <a:gd name="connsiteY151" fmla="*/ 1301261 h 3286369"/>
                <a:gd name="connsiteX152" fmla="*/ 3321736 w 4423706"/>
                <a:gd name="connsiteY152" fmla="*/ 1281723 h 3286369"/>
                <a:gd name="connsiteX153" fmla="*/ 3310013 w 4423706"/>
                <a:gd name="connsiteY153" fmla="*/ 1270000 h 3286369"/>
                <a:gd name="connsiteX154" fmla="*/ 3278752 w 4423706"/>
                <a:gd name="connsiteY154" fmla="*/ 1281723 h 3286369"/>
                <a:gd name="connsiteX155" fmla="*/ 3278752 w 4423706"/>
                <a:gd name="connsiteY155" fmla="*/ 1281723 h 3286369"/>
                <a:gd name="connsiteX156" fmla="*/ 3231859 w 4423706"/>
                <a:gd name="connsiteY156" fmla="*/ 1258277 h 3286369"/>
                <a:gd name="connsiteX157" fmla="*/ 3227952 w 4423706"/>
                <a:gd name="connsiteY157" fmla="*/ 1219200 h 3286369"/>
                <a:gd name="connsiteX158" fmla="*/ 3161521 w 4423706"/>
                <a:gd name="connsiteY158" fmla="*/ 1250461 h 3286369"/>
                <a:gd name="connsiteX159" fmla="*/ 3141982 w 4423706"/>
                <a:gd name="connsiteY159" fmla="*/ 1211385 h 3286369"/>
                <a:gd name="connsiteX160" fmla="*/ 3141982 w 4423706"/>
                <a:gd name="connsiteY160" fmla="*/ 1191846 h 3286369"/>
                <a:gd name="connsiteX161" fmla="*/ 3188875 w 4423706"/>
                <a:gd name="connsiteY161" fmla="*/ 1195754 h 3286369"/>
                <a:gd name="connsiteX162" fmla="*/ 3177152 w 4423706"/>
                <a:gd name="connsiteY162" fmla="*/ 1156677 h 3286369"/>
                <a:gd name="connsiteX163" fmla="*/ 3153706 w 4423706"/>
                <a:gd name="connsiteY163" fmla="*/ 1109785 h 3286369"/>
                <a:gd name="connsiteX164" fmla="*/ 3138075 w 4423706"/>
                <a:gd name="connsiteY164" fmla="*/ 1082431 h 3286369"/>
                <a:gd name="connsiteX165" fmla="*/ 3161521 w 4423706"/>
                <a:gd name="connsiteY165" fmla="*/ 1051169 h 3286369"/>
                <a:gd name="connsiteX166" fmla="*/ 3181059 w 4423706"/>
                <a:gd name="connsiteY166" fmla="*/ 1004277 h 3286369"/>
                <a:gd name="connsiteX167" fmla="*/ 3181059 w 4423706"/>
                <a:gd name="connsiteY167" fmla="*/ 949569 h 3286369"/>
                <a:gd name="connsiteX168" fmla="*/ 3153706 w 4423706"/>
                <a:gd name="connsiteY168" fmla="*/ 949569 h 3286369"/>
                <a:gd name="connsiteX169" fmla="*/ 3161521 w 4423706"/>
                <a:gd name="connsiteY169" fmla="*/ 922215 h 3286369"/>
                <a:gd name="connsiteX170" fmla="*/ 3134167 w 4423706"/>
                <a:gd name="connsiteY170" fmla="*/ 918308 h 3286369"/>
                <a:gd name="connsiteX171" fmla="*/ 3138075 w 4423706"/>
                <a:gd name="connsiteY171" fmla="*/ 894861 h 3286369"/>
                <a:gd name="connsiteX172" fmla="*/ 3122444 w 4423706"/>
                <a:gd name="connsiteY172" fmla="*/ 871415 h 3286369"/>
                <a:gd name="connsiteX173" fmla="*/ 3118536 w 4423706"/>
                <a:gd name="connsiteY173" fmla="*/ 840154 h 3286369"/>
                <a:gd name="connsiteX174" fmla="*/ 3141982 w 4423706"/>
                <a:gd name="connsiteY174" fmla="*/ 804985 h 3286369"/>
                <a:gd name="connsiteX175" fmla="*/ 3192782 w 4423706"/>
                <a:gd name="connsiteY175" fmla="*/ 785446 h 3286369"/>
                <a:gd name="connsiteX176" fmla="*/ 3259213 w 4423706"/>
                <a:gd name="connsiteY176" fmla="*/ 769815 h 3286369"/>
                <a:gd name="connsiteX177" fmla="*/ 3321736 w 4423706"/>
                <a:gd name="connsiteY177" fmla="*/ 738554 h 3286369"/>
                <a:gd name="connsiteX178" fmla="*/ 3329552 w 4423706"/>
                <a:gd name="connsiteY178" fmla="*/ 769815 h 3286369"/>
                <a:gd name="connsiteX179" fmla="*/ 3392075 w 4423706"/>
                <a:gd name="connsiteY179" fmla="*/ 769815 h 3286369"/>
                <a:gd name="connsiteX180" fmla="*/ 3411613 w 4423706"/>
                <a:gd name="connsiteY180" fmla="*/ 828431 h 3286369"/>
                <a:gd name="connsiteX181" fmla="*/ 3411613 w 4423706"/>
                <a:gd name="connsiteY181" fmla="*/ 828431 h 3286369"/>
                <a:gd name="connsiteX182" fmla="*/ 3497582 w 4423706"/>
                <a:gd name="connsiteY182" fmla="*/ 769815 h 3286369"/>
                <a:gd name="connsiteX183" fmla="*/ 3435059 w 4423706"/>
                <a:gd name="connsiteY183" fmla="*/ 726831 h 3286369"/>
                <a:gd name="connsiteX184" fmla="*/ 3380352 w 4423706"/>
                <a:gd name="connsiteY184" fmla="*/ 648677 h 3286369"/>
                <a:gd name="connsiteX185" fmla="*/ 3325644 w 4423706"/>
                <a:gd name="connsiteY185" fmla="*/ 558800 h 3286369"/>
                <a:gd name="connsiteX186" fmla="*/ 3290475 w 4423706"/>
                <a:gd name="connsiteY186" fmla="*/ 543169 h 3286369"/>
                <a:gd name="connsiteX187" fmla="*/ 3255306 w 4423706"/>
                <a:gd name="connsiteY187" fmla="*/ 547077 h 3286369"/>
                <a:gd name="connsiteX188" fmla="*/ 3188875 w 4423706"/>
                <a:gd name="connsiteY188" fmla="*/ 547077 h 3286369"/>
                <a:gd name="connsiteX189" fmla="*/ 3145890 w 4423706"/>
                <a:gd name="connsiteY189" fmla="*/ 539261 h 3286369"/>
                <a:gd name="connsiteX190" fmla="*/ 3071644 w 4423706"/>
                <a:gd name="connsiteY190" fmla="*/ 515815 h 3286369"/>
                <a:gd name="connsiteX191" fmla="*/ 3091182 w 4423706"/>
                <a:gd name="connsiteY191" fmla="*/ 636954 h 3286369"/>
                <a:gd name="connsiteX192" fmla="*/ 3087275 w 4423706"/>
                <a:gd name="connsiteY192" fmla="*/ 656492 h 3286369"/>
                <a:gd name="connsiteX193" fmla="*/ 2930967 w 4423706"/>
                <a:gd name="connsiteY193" fmla="*/ 715108 h 3286369"/>
                <a:gd name="connsiteX194" fmla="*/ 2899706 w 4423706"/>
                <a:gd name="connsiteY194" fmla="*/ 625231 h 3286369"/>
                <a:gd name="connsiteX195" fmla="*/ 2864536 w 4423706"/>
                <a:gd name="connsiteY195" fmla="*/ 527538 h 3286369"/>
                <a:gd name="connsiteX196" fmla="*/ 2841090 w 4423706"/>
                <a:gd name="connsiteY196" fmla="*/ 410308 h 3286369"/>
                <a:gd name="connsiteX197" fmla="*/ 2825459 w 4423706"/>
                <a:gd name="connsiteY197" fmla="*/ 355600 h 3286369"/>
                <a:gd name="connsiteX198" fmla="*/ 2782475 w 4423706"/>
                <a:gd name="connsiteY198" fmla="*/ 261815 h 3286369"/>
                <a:gd name="connsiteX199" fmla="*/ 2887982 w 4423706"/>
                <a:gd name="connsiteY199" fmla="*/ 203200 h 3286369"/>
                <a:gd name="connsiteX200" fmla="*/ 3032567 w 4423706"/>
                <a:gd name="connsiteY200" fmla="*/ 152400 h 3286369"/>
                <a:gd name="connsiteX201" fmla="*/ 3153706 w 4423706"/>
                <a:gd name="connsiteY201" fmla="*/ 132861 h 3286369"/>
                <a:gd name="connsiteX202" fmla="*/ 3239675 w 4423706"/>
                <a:gd name="connsiteY202" fmla="*/ 82061 h 3286369"/>
                <a:gd name="connsiteX203" fmla="*/ 3294382 w 4423706"/>
                <a:gd name="connsiteY203" fmla="*/ 54708 h 3286369"/>
                <a:gd name="connsiteX204" fmla="*/ 3294382 w 4423706"/>
                <a:gd name="connsiteY204" fmla="*/ 54708 h 3286369"/>
                <a:gd name="connsiteX205" fmla="*/ 3360813 w 4423706"/>
                <a:gd name="connsiteY205" fmla="*/ 0 h 3286369"/>
                <a:gd name="connsiteX0" fmla="*/ 0 w 4423706"/>
                <a:gd name="connsiteY0" fmla="*/ 2416999 h 3286369"/>
                <a:gd name="connsiteX1" fmla="*/ 68015 w 4423706"/>
                <a:gd name="connsiteY1" fmla="*/ 2402323 h 3286369"/>
                <a:gd name="connsiteX2" fmla="*/ 437859 w 4423706"/>
                <a:gd name="connsiteY2" fmla="*/ 2356338 h 3286369"/>
                <a:gd name="connsiteX3" fmla="*/ 340167 w 4423706"/>
                <a:gd name="connsiteY3" fmla="*/ 2774461 h 3286369"/>
                <a:gd name="connsiteX4" fmla="*/ 336259 w 4423706"/>
                <a:gd name="connsiteY4" fmla="*/ 2797908 h 3286369"/>
                <a:gd name="connsiteX5" fmla="*/ 344075 w 4423706"/>
                <a:gd name="connsiteY5" fmla="*/ 2817446 h 3286369"/>
                <a:gd name="connsiteX6" fmla="*/ 402690 w 4423706"/>
                <a:gd name="connsiteY6" fmla="*/ 2751015 h 3286369"/>
                <a:gd name="connsiteX7" fmla="*/ 469121 w 4423706"/>
                <a:gd name="connsiteY7" fmla="*/ 2754923 h 3286369"/>
                <a:gd name="connsiteX8" fmla="*/ 430044 w 4423706"/>
                <a:gd name="connsiteY8" fmla="*/ 2872154 h 3286369"/>
                <a:gd name="connsiteX9" fmla="*/ 566813 w 4423706"/>
                <a:gd name="connsiteY9" fmla="*/ 2868246 h 3286369"/>
                <a:gd name="connsiteX10" fmla="*/ 555090 w 4423706"/>
                <a:gd name="connsiteY10" fmla="*/ 2946400 h 3286369"/>
                <a:gd name="connsiteX11" fmla="*/ 617613 w 4423706"/>
                <a:gd name="connsiteY11" fmla="*/ 2954215 h 3286369"/>
                <a:gd name="connsiteX12" fmla="*/ 644967 w 4423706"/>
                <a:gd name="connsiteY12" fmla="*/ 2770554 h 3286369"/>
                <a:gd name="connsiteX13" fmla="*/ 820813 w 4423706"/>
                <a:gd name="connsiteY13" fmla="*/ 2751015 h 3286369"/>
                <a:gd name="connsiteX14" fmla="*/ 812998 w 4423706"/>
                <a:gd name="connsiteY14" fmla="*/ 2457938 h 3286369"/>
                <a:gd name="connsiteX15" fmla="*/ 1024013 w 4423706"/>
                <a:gd name="connsiteY15" fmla="*/ 2465754 h 3286369"/>
                <a:gd name="connsiteX16" fmla="*/ 1027921 w 4423706"/>
                <a:gd name="connsiteY16" fmla="*/ 2571261 h 3286369"/>
                <a:gd name="connsiteX17" fmla="*/ 1199859 w 4423706"/>
                <a:gd name="connsiteY17" fmla="*/ 2575169 h 3286369"/>
                <a:gd name="connsiteX18" fmla="*/ 1203767 w 4423706"/>
                <a:gd name="connsiteY18" fmla="*/ 2618154 h 3286369"/>
                <a:gd name="connsiteX19" fmla="*/ 1238936 w 4423706"/>
                <a:gd name="connsiteY19" fmla="*/ 2680677 h 3286369"/>
                <a:gd name="connsiteX20" fmla="*/ 1235029 w 4423706"/>
                <a:gd name="connsiteY20" fmla="*/ 2715846 h 3286369"/>
                <a:gd name="connsiteX21" fmla="*/ 1141244 w 4423706"/>
                <a:gd name="connsiteY21" fmla="*/ 2715846 h 3286369"/>
                <a:gd name="connsiteX22" fmla="*/ 1141244 w 4423706"/>
                <a:gd name="connsiteY22" fmla="*/ 2754923 h 3286369"/>
                <a:gd name="connsiteX23" fmla="*/ 1156875 w 4423706"/>
                <a:gd name="connsiteY23" fmla="*/ 2786185 h 3286369"/>
                <a:gd name="connsiteX24" fmla="*/ 1164690 w 4423706"/>
                <a:gd name="connsiteY24" fmla="*/ 2856523 h 3286369"/>
                <a:gd name="connsiteX25" fmla="*/ 1238936 w 4423706"/>
                <a:gd name="connsiteY25" fmla="*/ 2844800 h 3286369"/>
                <a:gd name="connsiteX26" fmla="*/ 1238936 w 4423706"/>
                <a:gd name="connsiteY26" fmla="*/ 2794000 h 3286369"/>
                <a:gd name="connsiteX27" fmla="*/ 1297552 w 4423706"/>
                <a:gd name="connsiteY27" fmla="*/ 2786185 h 3286369"/>
                <a:gd name="connsiteX28" fmla="*/ 1293644 w 4423706"/>
                <a:gd name="connsiteY28" fmla="*/ 2700215 h 3286369"/>
                <a:gd name="connsiteX29" fmla="*/ 1336629 w 4423706"/>
                <a:gd name="connsiteY29" fmla="*/ 2688492 h 3286369"/>
                <a:gd name="connsiteX30" fmla="*/ 1348352 w 4423706"/>
                <a:gd name="connsiteY30" fmla="*/ 2672861 h 3286369"/>
                <a:gd name="connsiteX31" fmla="*/ 1363982 w 4423706"/>
                <a:gd name="connsiteY31" fmla="*/ 2598615 h 3286369"/>
                <a:gd name="connsiteX32" fmla="*/ 1375706 w 4423706"/>
                <a:gd name="connsiteY32" fmla="*/ 2559538 h 3286369"/>
                <a:gd name="connsiteX33" fmla="*/ 1371798 w 4423706"/>
                <a:gd name="connsiteY33" fmla="*/ 2469661 h 3286369"/>
                <a:gd name="connsiteX34" fmla="*/ 1645336 w 4423706"/>
                <a:gd name="connsiteY34" fmla="*/ 2438400 h 3286369"/>
                <a:gd name="connsiteX35" fmla="*/ 1657059 w 4423706"/>
                <a:gd name="connsiteY35" fmla="*/ 2493108 h 3286369"/>
                <a:gd name="connsiteX36" fmla="*/ 1649244 w 4423706"/>
                <a:gd name="connsiteY36" fmla="*/ 2547815 h 3286369"/>
                <a:gd name="connsiteX37" fmla="*/ 1692229 w 4423706"/>
                <a:gd name="connsiteY37" fmla="*/ 2547815 h 3286369"/>
                <a:gd name="connsiteX38" fmla="*/ 1735213 w 4423706"/>
                <a:gd name="connsiteY38" fmla="*/ 2563446 h 3286369"/>
                <a:gd name="connsiteX39" fmla="*/ 1805552 w 4423706"/>
                <a:gd name="connsiteY39" fmla="*/ 2559538 h 3286369"/>
                <a:gd name="connsiteX40" fmla="*/ 1864167 w 4423706"/>
                <a:gd name="connsiteY40" fmla="*/ 2555631 h 3286369"/>
                <a:gd name="connsiteX41" fmla="*/ 1903244 w 4423706"/>
                <a:gd name="connsiteY41" fmla="*/ 2571261 h 3286369"/>
                <a:gd name="connsiteX42" fmla="*/ 1938413 w 4423706"/>
                <a:gd name="connsiteY42" fmla="*/ 2547815 h 3286369"/>
                <a:gd name="connsiteX43" fmla="*/ 1946229 w 4423706"/>
                <a:gd name="connsiteY43" fmla="*/ 2551723 h 3286369"/>
                <a:gd name="connsiteX44" fmla="*/ 1973582 w 4423706"/>
                <a:gd name="connsiteY44" fmla="*/ 2532185 h 3286369"/>
                <a:gd name="connsiteX45" fmla="*/ 2008752 w 4423706"/>
                <a:gd name="connsiteY45" fmla="*/ 2540000 h 3286369"/>
                <a:gd name="connsiteX46" fmla="*/ 2208044 w 4423706"/>
                <a:gd name="connsiteY46" fmla="*/ 2469661 h 3286369"/>
                <a:gd name="connsiteX47" fmla="*/ 2270567 w 4423706"/>
                <a:gd name="connsiteY47" fmla="*/ 2442308 h 3286369"/>
                <a:gd name="connsiteX48" fmla="*/ 2321367 w 4423706"/>
                <a:gd name="connsiteY48" fmla="*/ 2371969 h 3286369"/>
                <a:gd name="connsiteX49" fmla="*/ 2333090 w 4423706"/>
                <a:gd name="connsiteY49" fmla="*/ 2340708 h 3286369"/>
                <a:gd name="connsiteX50" fmla="*/ 2399521 w 4423706"/>
                <a:gd name="connsiteY50" fmla="*/ 2340708 h 3286369"/>
                <a:gd name="connsiteX51" fmla="*/ 2497213 w 4423706"/>
                <a:gd name="connsiteY51" fmla="*/ 2325077 h 3286369"/>
                <a:gd name="connsiteX52" fmla="*/ 2501121 w 4423706"/>
                <a:gd name="connsiteY52" fmla="*/ 2399323 h 3286369"/>
                <a:gd name="connsiteX53" fmla="*/ 2614444 w 4423706"/>
                <a:gd name="connsiteY53" fmla="*/ 2375877 h 3286369"/>
                <a:gd name="connsiteX54" fmla="*/ 2622259 w 4423706"/>
                <a:gd name="connsiteY54" fmla="*/ 2438400 h 3286369"/>
                <a:gd name="connsiteX55" fmla="*/ 2649613 w 4423706"/>
                <a:gd name="connsiteY55" fmla="*/ 2442308 h 3286369"/>
                <a:gd name="connsiteX56" fmla="*/ 2673059 w 4423706"/>
                <a:gd name="connsiteY56" fmla="*/ 2473569 h 3286369"/>
                <a:gd name="connsiteX57" fmla="*/ 2673059 w 4423706"/>
                <a:gd name="connsiteY57" fmla="*/ 2500923 h 3286369"/>
                <a:gd name="connsiteX58" fmla="*/ 2653521 w 4423706"/>
                <a:gd name="connsiteY58" fmla="*/ 2516554 h 3286369"/>
                <a:gd name="connsiteX59" fmla="*/ 2649613 w 4423706"/>
                <a:gd name="connsiteY59" fmla="*/ 2555631 h 3286369"/>
                <a:gd name="connsiteX60" fmla="*/ 2641798 w 4423706"/>
                <a:gd name="connsiteY60" fmla="*/ 2575169 h 3286369"/>
                <a:gd name="connsiteX61" fmla="*/ 2669152 w 4423706"/>
                <a:gd name="connsiteY61" fmla="*/ 2582985 h 3286369"/>
                <a:gd name="connsiteX62" fmla="*/ 2669152 w 4423706"/>
                <a:gd name="connsiteY62" fmla="*/ 2637692 h 3286369"/>
                <a:gd name="connsiteX63" fmla="*/ 2716044 w 4423706"/>
                <a:gd name="connsiteY63" fmla="*/ 2665046 h 3286369"/>
                <a:gd name="connsiteX64" fmla="*/ 2716044 w 4423706"/>
                <a:gd name="connsiteY64" fmla="*/ 2665046 h 3286369"/>
                <a:gd name="connsiteX65" fmla="*/ 2708229 w 4423706"/>
                <a:gd name="connsiteY65" fmla="*/ 2743200 h 3286369"/>
                <a:gd name="connsiteX66" fmla="*/ 2708229 w 4423706"/>
                <a:gd name="connsiteY66" fmla="*/ 2813538 h 3286369"/>
                <a:gd name="connsiteX67" fmla="*/ 2692598 w 4423706"/>
                <a:gd name="connsiteY67" fmla="*/ 2844800 h 3286369"/>
                <a:gd name="connsiteX68" fmla="*/ 2692598 w 4423706"/>
                <a:gd name="connsiteY68" fmla="*/ 2942492 h 3286369"/>
                <a:gd name="connsiteX69" fmla="*/ 2708229 w 4423706"/>
                <a:gd name="connsiteY69" fmla="*/ 3059723 h 3286369"/>
                <a:gd name="connsiteX70" fmla="*/ 2739490 w 4423706"/>
                <a:gd name="connsiteY70" fmla="*/ 3059723 h 3286369"/>
                <a:gd name="connsiteX71" fmla="*/ 2770752 w 4423706"/>
                <a:gd name="connsiteY71" fmla="*/ 3083169 h 3286369"/>
                <a:gd name="connsiteX72" fmla="*/ 2762936 w 4423706"/>
                <a:gd name="connsiteY72" fmla="*/ 3094892 h 3286369"/>
                <a:gd name="connsiteX73" fmla="*/ 2848906 w 4423706"/>
                <a:gd name="connsiteY73" fmla="*/ 3153508 h 3286369"/>
                <a:gd name="connsiteX74" fmla="*/ 2907521 w 4423706"/>
                <a:gd name="connsiteY74" fmla="*/ 3157415 h 3286369"/>
                <a:gd name="connsiteX75" fmla="*/ 2942690 w 4423706"/>
                <a:gd name="connsiteY75" fmla="*/ 3180861 h 3286369"/>
                <a:gd name="connsiteX76" fmla="*/ 3009121 w 4423706"/>
                <a:gd name="connsiteY76" fmla="*/ 3255108 h 3286369"/>
                <a:gd name="connsiteX77" fmla="*/ 3071644 w 4423706"/>
                <a:gd name="connsiteY77" fmla="*/ 3286369 h 3286369"/>
                <a:gd name="connsiteX78" fmla="*/ 3149798 w 4423706"/>
                <a:gd name="connsiteY78" fmla="*/ 3204308 h 3286369"/>
                <a:gd name="connsiteX79" fmla="*/ 3227952 w 4423706"/>
                <a:gd name="connsiteY79" fmla="*/ 3126154 h 3286369"/>
                <a:gd name="connsiteX80" fmla="*/ 3306106 w 4423706"/>
                <a:gd name="connsiteY80" fmla="*/ 3040185 h 3286369"/>
                <a:gd name="connsiteX81" fmla="*/ 3345182 w 4423706"/>
                <a:gd name="connsiteY81" fmla="*/ 2981569 h 3286369"/>
                <a:gd name="connsiteX82" fmla="*/ 3395982 w 4423706"/>
                <a:gd name="connsiteY82" fmla="*/ 2903415 h 3286369"/>
                <a:gd name="connsiteX83" fmla="*/ 3517121 w 4423706"/>
                <a:gd name="connsiteY83" fmla="*/ 2844800 h 3286369"/>
                <a:gd name="connsiteX84" fmla="*/ 3630444 w 4423706"/>
                <a:gd name="connsiteY84" fmla="*/ 2797908 h 3286369"/>
                <a:gd name="connsiteX85" fmla="*/ 3689059 w 4423706"/>
                <a:gd name="connsiteY85" fmla="*/ 2762738 h 3286369"/>
                <a:gd name="connsiteX86" fmla="*/ 3814106 w 4423706"/>
                <a:gd name="connsiteY86" fmla="*/ 2708031 h 3286369"/>
                <a:gd name="connsiteX87" fmla="*/ 3911798 w 4423706"/>
                <a:gd name="connsiteY87" fmla="*/ 2661138 h 3286369"/>
                <a:gd name="connsiteX88" fmla="*/ 4001675 w 4423706"/>
                <a:gd name="connsiteY88" fmla="*/ 2618154 h 3286369"/>
                <a:gd name="connsiteX89" fmla="*/ 4197059 w 4423706"/>
                <a:gd name="connsiteY89" fmla="*/ 2532185 h 3286369"/>
                <a:gd name="connsiteX90" fmla="*/ 4286936 w 4423706"/>
                <a:gd name="connsiteY90" fmla="*/ 2500923 h 3286369"/>
                <a:gd name="connsiteX91" fmla="*/ 4283029 w 4423706"/>
                <a:gd name="connsiteY91" fmla="*/ 2457938 h 3286369"/>
                <a:gd name="connsiteX92" fmla="*/ 4384629 w 4423706"/>
                <a:gd name="connsiteY92" fmla="*/ 2403231 h 3286369"/>
                <a:gd name="connsiteX93" fmla="*/ 4400259 w 4423706"/>
                <a:gd name="connsiteY93" fmla="*/ 2356338 h 3286369"/>
                <a:gd name="connsiteX94" fmla="*/ 4415890 w 4423706"/>
                <a:gd name="connsiteY94" fmla="*/ 2313354 h 3286369"/>
                <a:gd name="connsiteX95" fmla="*/ 4423706 w 4423706"/>
                <a:gd name="connsiteY95" fmla="*/ 2274277 h 3286369"/>
                <a:gd name="connsiteX96" fmla="*/ 4411982 w 4423706"/>
                <a:gd name="connsiteY96" fmla="*/ 2223477 h 3286369"/>
                <a:gd name="connsiteX97" fmla="*/ 4376813 w 4423706"/>
                <a:gd name="connsiteY97" fmla="*/ 2196123 h 3286369"/>
                <a:gd name="connsiteX98" fmla="*/ 4345552 w 4423706"/>
                <a:gd name="connsiteY98" fmla="*/ 2184400 h 3286369"/>
                <a:gd name="connsiteX99" fmla="*/ 4302567 w 4423706"/>
                <a:gd name="connsiteY99" fmla="*/ 2176585 h 3286369"/>
                <a:gd name="connsiteX100" fmla="*/ 4267398 w 4423706"/>
                <a:gd name="connsiteY100" fmla="*/ 2211754 h 3286369"/>
                <a:gd name="connsiteX101" fmla="*/ 4263490 w 4423706"/>
                <a:gd name="connsiteY101" fmla="*/ 2258646 h 3286369"/>
                <a:gd name="connsiteX102" fmla="*/ 4247859 w 4423706"/>
                <a:gd name="connsiteY102" fmla="*/ 2274277 h 3286369"/>
                <a:gd name="connsiteX103" fmla="*/ 4193152 w 4423706"/>
                <a:gd name="connsiteY103" fmla="*/ 2266461 h 3286369"/>
                <a:gd name="connsiteX104" fmla="*/ 4142352 w 4423706"/>
                <a:gd name="connsiteY104" fmla="*/ 2266461 h 3286369"/>
                <a:gd name="connsiteX105" fmla="*/ 4107182 w 4423706"/>
                <a:gd name="connsiteY105" fmla="*/ 2274277 h 3286369"/>
                <a:gd name="connsiteX106" fmla="*/ 4091552 w 4423706"/>
                <a:gd name="connsiteY106" fmla="*/ 2246923 h 3286369"/>
                <a:gd name="connsiteX107" fmla="*/ 4087644 w 4423706"/>
                <a:gd name="connsiteY107" fmla="*/ 2227385 h 3286369"/>
                <a:gd name="connsiteX108" fmla="*/ 4142352 w 4423706"/>
                <a:gd name="connsiteY108" fmla="*/ 2192215 h 3286369"/>
                <a:gd name="connsiteX109" fmla="*/ 4154075 w 4423706"/>
                <a:gd name="connsiteY109" fmla="*/ 2160954 h 3286369"/>
                <a:gd name="connsiteX110" fmla="*/ 4157982 w 4423706"/>
                <a:gd name="connsiteY110" fmla="*/ 2121877 h 3286369"/>
                <a:gd name="connsiteX111" fmla="*/ 4236136 w 4423706"/>
                <a:gd name="connsiteY111" fmla="*/ 2082800 h 3286369"/>
                <a:gd name="connsiteX112" fmla="*/ 4224413 w 4423706"/>
                <a:gd name="connsiteY112" fmla="*/ 2067169 h 3286369"/>
                <a:gd name="connsiteX113" fmla="*/ 4290844 w 4423706"/>
                <a:gd name="connsiteY113" fmla="*/ 2051538 h 3286369"/>
                <a:gd name="connsiteX114" fmla="*/ 4286936 w 4423706"/>
                <a:gd name="connsiteY114" fmla="*/ 1949938 h 3286369"/>
                <a:gd name="connsiteX115" fmla="*/ 4283029 w 4423706"/>
                <a:gd name="connsiteY115" fmla="*/ 1797538 h 3286369"/>
                <a:gd name="connsiteX116" fmla="*/ 4365090 w 4423706"/>
                <a:gd name="connsiteY116" fmla="*/ 1781908 h 3286369"/>
                <a:gd name="connsiteX117" fmla="*/ 4361182 w 4423706"/>
                <a:gd name="connsiteY117" fmla="*/ 1754554 h 3286369"/>
                <a:gd name="connsiteX118" fmla="*/ 4353367 w 4423706"/>
                <a:gd name="connsiteY118" fmla="*/ 1695938 h 3286369"/>
                <a:gd name="connsiteX119" fmla="*/ 4310382 w 4423706"/>
                <a:gd name="connsiteY119" fmla="*/ 1738923 h 3286369"/>
                <a:gd name="connsiteX120" fmla="*/ 4279121 w 4423706"/>
                <a:gd name="connsiteY120" fmla="*/ 1684215 h 3286369"/>
                <a:gd name="connsiteX121" fmla="*/ 4263490 w 4423706"/>
                <a:gd name="connsiteY121" fmla="*/ 1695938 h 3286369"/>
                <a:gd name="connsiteX122" fmla="*/ 4228321 w 4423706"/>
                <a:gd name="connsiteY122" fmla="*/ 1672492 h 3286369"/>
                <a:gd name="connsiteX123" fmla="*/ 4228321 w 4423706"/>
                <a:gd name="connsiteY123" fmla="*/ 1672492 h 3286369"/>
                <a:gd name="connsiteX124" fmla="*/ 4173613 w 4423706"/>
                <a:gd name="connsiteY124" fmla="*/ 1660769 h 3286369"/>
                <a:gd name="connsiteX125" fmla="*/ 4138444 w 4423706"/>
                <a:gd name="connsiteY125" fmla="*/ 1649046 h 3286369"/>
                <a:gd name="connsiteX126" fmla="*/ 4118906 w 4423706"/>
                <a:gd name="connsiteY126" fmla="*/ 1617785 h 3286369"/>
                <a:gd name="connsiteX127" fmla="*/ 4122813 w 4423706"/>
                <a:gd name="connsiteY127" fmla="*/ 1578708 h 3286369"/>
                <a:gd name="connsiteX128" fmla="*/ 4095459 w 4423706"/>
                <a:gd name="connsiteY128" fmla="*/ 1543538 h 3286369"/>
                <a:gd name="connsiteX129" fmla="*/ 4068106 w 4423706"/>
                <a:gd name="connsiteY129" fmla="*/ 1559169 h 3286369"/>
                <a:gd name="connsiteX130" fmla="*/ 4036844 w 4423706"/>
                <a:gd name="connsiteY130" fmla="*/ 1539631 h 3286369"/>
                <a:gd name="connsiteX131" fmla="*/ 4025121 w 4423706"/>
                <a:gd name="connsiteY131" fmla="*/ 1512277 h 3286369"/>
                <a:gd name="connsiteX132" fmla="*/ 4060290 w 4423706"/>
                <a:gd name="connsiteY132" fmla="*/ 1488831 h 3286369"/>
                <a:gd name="connsiteX133" fmla="*/ 4056382 w 4423706"/>
                <a:gd name="connsiteY133" fmla="*/ 1453661 h 3286369"/>
                <a:gd name="connsiteX134" fmla="*/ 4044659 w 4423706"/>
                <a:gd name="connsiteY134" fmla="*/ 1426308 h 3286369"/>
                <a:gd name="connsiteX135" fmla="*/ 4013398 w 4423706"/>
                <a:gd name="connsiteY135" fmla="*/ 1426308 h 3286369"/>
                <a:gd name="connsiteX136" fmla="*/ 3962598 w 4423706"/>
                <a:gd name="connsiteY136" fmla="*/ 1395046 h 3286369"/>
                <a:gd name="connsiteX137" fmla="*/ 3923521 w 4423706"/>
                <a:gd name="connsiteY137" fmla="*/ 1391138 h 3286369"/>
                <a:gd name="connsiteX138" fmla="*/ 3884444 w 4423706"/>
                <a:gd name="connsiteY138" fmla="*/ 1398954 h 3286369"/>
                <a:gd name="connsiteX139" fmla="*/ 3833644 w 4423706"/>
                <a:gd name="connsiteY139" fmla="*/ 1309077 h 3286369"/>
                <a:gd name="connsiteX140" fmla="*/ 3814106 w 4423706"/>
                <a:gd name="connsiteY140" fmla="*/ 1285631 h 3286369"/>
                <a:gd name="connsiteX141" fmla="*/ 3587459 w 4423706"/>
                <a:gd name="connsiteY141" fmla="*/ 1469292 h 3286369"/>
                <a:gd name="connsiteX142" fmla="*/ 3524936 w 4423706"/>
                <a:gd name="connsiteY142" fmla="*/ 1422400 h 3286369"/>
                <a:gd name="connsiteX143" fmla="*/ 3474136 w 4423706"/>
                <a:gd name="connsiteY143" fmla="*/ 1379415 h 3286369"/>
                <a:gd name="connsiteX144" fmla="*/ 3462413 w 4423706"/>
                <a:gd name="connsiteY144" fmla="*/ 1332523 h 3286369"/>
                <a:gd name="connsiteX145" fmla="*/ 3423336 w 4423706"/>
                <a:gd name="connsiteY145" fmla="*/ 1367692 h 3286369"/>
                <a:gd name="connsiteX146" fmla="*/ 3395982 w 4423706"/>
                <a:gd name="connsiteY146" fmla="*/ 1340338 h 3286369"/>
                <a:gd name="connsiteX147" fmla="*/ 3372536 w 4423706"/>
                <a:gd name="connsiteY147" fmla="*/ 1348154 h 3286369"/>
                <a:gd name="connsiteX148" fmla="*/ 3356906 w 4423706"/>
                <a:gd name="connsiteY148" fmla="*/ 1328615 h 3286369"/>
                <a:gd name="connsiteX149" fmla="*/ 3349090 w 4423706"/>
                <a:gd name="connsiteY149" fmla="*/ 1293446 h 3286369"/>
                <a:gd name="connsiteX150" fmla="*/ 3341275 w 4423706"/>
                <a:gd name="connsiteY150" fmla="*/ 1320800 h 3286369"/>
                <a:gd name="connsiteX151" fmla="*/ 3321736 w 4423706"/>
                <a:gd name="connsiteY151" fmla="*/ 1301261 h 3286369"/>
                <a:gd name="connsiteX152" fmla="*/ 3321736 w 4423706"/>
                <a:gd name="connsiteY152" fmla="*/ 1281723 h 3286369"/>
                <a:gd name="connsiteX153" fmla="*/ 3310013 w 4423706"/>
                <a:gd name="connsiteY153" fmla="*/ 1270000 h 3286369"/>
                <a:gd name="connsiteX154" fmla="*/ 3278752 w 4423706"/>
                <a:gd name="connsiteY154" fmla="*/ 1281723 h 3286369"/>
                <a:gd name="connsiteX155" fmla="*/ 3278752 w 4423706"/>
                <a:gd name="connsiteY155" fmla="*/ 1281723 h 3286369"/>
                <a:gd name="connsiteX156" fmla="*/ 3231859 w 4423706"/>
                <a:gd name="connsiteY156" fmla="*/ 1258277 h 3286369"/>
                <a:gd name="connsiteX157" fmla="*/ 3227952 w 4423706"/>
                <a:gd name="connsiteY157" fmla="*/ 1219200 h 3286369"/>
                <a:gd name="connsiteX158" fmla="*/ 3161521 w 4423706"/>
                <a:gd name="connsiteY158" fmla="*/ 1250461 h 3286369"/>
                <a:gd name="connsiteX159" fmla="*/ 3141982 w 4423706"/>
                <a:gd name="connsiteY159" fmla="*/ 1211385 h 3286369"/>
                <a:gd name="connsiteX160" fmla="*/ 3141982 w 4423706"/>
                <a:gd name="connsiteY160" fmla="*/ 1191846 h 3286369"/>
                <a:gd name="connsiteX161" fmla="*/ 3188875 w 4423706"/>
                <a:gd name="connsiteY161" fmla="*/ 1195754 h 3286369"/>
                <a:gd name="connsiteX162" fmla="*/ 3177152 w 4423706"/>
                <a:gd name="connsiteY162" fmla="*/ 1156677 h 3286369"/>
                <a:gd name="connsiteX163" fmla="*/ 3153706 w 4423706"/>
                <a:gd name="connsiteY163" fmla="*/ 1109785 h 3286369"/>
                <a:gd name="connsiteX164" fmla="*/ 3138075 w 4423706"/>
                <a:gd name="connsiteY164" fmla="*/ 1082431 h 3286369"/>
                <a:gd name="connsiteX165" fmla="*/ 3161521 w 4423706"/>
                <a:gd name="connsiteY165" fmla="*/ 1051169 h 3286369"/>
                <a:gd name="connsiteX166" fmla="*/ 3181059 w 4423706"/>
                <a:gd name="connsiteY166" fmla="*/ 1004277 h 3286369"/>
                <a:gd name="connsiteX167" fmla="*/ 3181059 w 4423706"/>
                <a:gd name="connsiteY167" fmla="*/ 949569 h 3286369"/>
                <a:gd name="connsiteX168" fmla="*/ 3153706 w 4423706"/>
                <a:gd name="connsiteY168" fmla="*/ 949569 h 3286369"/>
                <a:gd name="connsiteX169" fmla="*/ 3161521 w 4423706"/>
                <a:gd name="connsiteY169" fmla="*/ 922215 h 3286369"/>
                <a:gd name="connsiteX170" fmla="*/ 3134167 w 4423706"/>
                <a:gd name="connsiteY170" fmla="*/ 918308 h 3286369"/>
                <a:gd name="connsiteX171" fmla="*/ 3138075 w 4423706"/>
                <a:gd name="connsiteY171" fmla="*/ 894861 h 3286369"/>
                <a:gd name="connsiteX172" fmla="*/ 3122444 w 4423706"/>
                <a:gd name="connsiteY172" fmla="*/ 871415 h 3286369"/>
                <a:gd name="connsiteX173" fmla="*/ 3118536 w 4423706"/>
                <a:gd name="connsiteY173" fmla="*/ 840154 h 3286369"/>
                <a:gd name="connsiteX174" fmla="*/ 3141982 w 4423706"/>
                <a:gd name="connsiteY174" fmla="*/ 804985 h 3286369"/>
                <a:gd name="connsiteX175" fmla="*/ 3192782 w 4423706"/>
                <a:gd name="connsiteY175" fmla="*/ 785446 h 3286369"/>
                <a:gd name="connsiteX176" fmla="*/ 3259213 w 4423706"/>
                <a:gd name="connsiteY176" fmla="*/ 769815 h 3286369"/>
                <a:gd name="connsiteX177" fmla="*/ 3321736 w 4423706"/>
                <a:gd name="connsiteY177" fmla="*/ 738554 h 3286369"/>
                <a:gd name="connsiteX178" fmla="*/ 3329552 w 4423706"/>
                <a:gd name="connsiteY178" fmla="*/ 769815 h 3286369"/>
                <a:gd name="connsiteX179" fmla="*/ 3392075 w 4423706"/>
                <a:gd name="connsiteY179" fmla="*/ 769815 h 3286369"/>
                <a:gd name="connsiteX180" fmla="*/ 3411613 w 4423706"/>
                <a:gd name="connsiteY180" fmla="*/ 828431 h 3286369"/>
                <a:gd name="connsiteX181" fmla="*/ 3411613 w 4423706"/>
                <a:gd name="connsiteY181" fmla="*/ 828431 h 3286369"/>
                <a:gd name="connsiteX182" fmla="*/ 3497582 w 4423706"/>
                <a:gd name="connsiteY182" fmla="*/ 769815 h 3286369"/>
                <a:gd name="connsiteX183" fmla="*/ 3435059 w 4423706"/>
                <a:gd name="connsiteY183" fmla="*/ 726831 h 3286369"/>
                <a:gd name="connsiteX184" fmla="*/ 3380352 w 4423706"/>
                <a:gd name="connsiteY184" fmla="*/ 648677 h 3286369"/>
                <a:gd name="connsiteX185" fmla="*/ 3325644 w 4423706"/>
                <a:gd name="connsiteY185" fmla="*/ 558800 h 3286369"/>
                <a:gd name="connsiteX186" fmla="*/ 3290475 w 4423706"/>
                <a:gd name="connsiteY186" fmla="*/ 543169 h 3286369"/>
                <a:gd name="connsiteX187" fmla="*/ 3255306 w 4423706"/>
                <a:gd name="connsiteY187" fmla="*/ 547077 h 3286369"/>
                <a:gd name="connsiteX188" fmla="*/ 3188875 w 4423706"/>
                <a:gd name="connsiteY188" fmla="*/ 547077 h 3286369"/>
                <a:gd name="connsiteX189" fmla="*/ 3145890 w 4423706"/>
                <a:gd name="connsiteY189" fmla="*/ 539261 h 3286369"/>
                <a:gd name="connsiteX190" fmla="*/ 3071644 w 4423706"/>
                <a:gd name="connsiteY190" fmla="*/ 515815 h 3286369"/>
                <a:gd name="connsiteX191" fmla="*/ 3091182 w 4423706"/>
                <a:gd name="connsiteY191" fmla="*/ 636954 h 3286369"/>
                <a:gd name="connsiteX192" fmla="*/ 3087275 w 4423706"/>
                <a:gd name="connsiteY192" fmla="*/ 656492 h 3286369"/>
                <a:gd name="connsiteX193" fmla="*/ 2930967 w 4423706"/>
                <a:gd name="connsiteY193" fmla="*/ 715108 h 3286369"/>
                <a:gd name="connsiteX194" fmla="*/ 2899706 w 4423706"/>
                <a:gd name="connsiteY194" fmla="*/ 625231 h 3286369"/>
                <a:gd name="connsiteX195" fmla="*/ 2864536 w 4423706"/>
                <a:gd name="connsiteY195" fmla="*/ 527538 h 3286369"/>
                <a:gd name="connsiteX196" fmla="*/ 2841090 w 4423706"/>
                <a:gd name="connsiteY196" fmla="*/ 410308 h 3286369"/>
                <a:gd name="connsiteX197" fmla="*/ 2825459 w 4423706"/>
                <a:gd name="connsiteY197" fmla="*/ 355600 h 3286369"/>
                <a:gd name="connsiteX198" fmla="*/ 2782475 w 4423706"/>
                <a:gd name="connsiteY198" fmla="*/ 261815 h 3286369"/>
                <a:gd name="connsiteX199" fmla="*/ 2887982 w 4423706"/>
                <a:gd name="connsiteY199" fmla="*/ 203200 h 3286369"/>
                <a:gd name="connsiteX200" fmla="*/ 3032567 w 4423706"/>
                <a:gd name="connsiteY200" fmla="*/ 152400 h 3286369"/>
                <a:gd name="connsiteX201" fmla="*/ 3153706 w 4423706"/>
                <a:gd name="connsiteY201" fmla="*/ 132861 h 3286369"/>
                <a:gd name="connsiteX202" fmla="*/ 3239675 w 4423706"/>
                <a:gd name="connsiteY202" fmla="*/ 82061 h 3286369"/>
                <a:gd name="connsiteX203" fmla="*/ 3294382 w 4423706"/>
                <a:gd name="connsiteY203" fmla="*/ 54708 h 3286369"/>
                <a:gd name="connsiteX204" fmla="*/ 3294382 w 4423706"/>
                <a:gd name="connsiteY204" fmla="*/ 54708 h 3286369"/>
                <a:gd name="connsiteX205" fmla="*/ 3360813 w 4423706"/>
                <a:gd name="connsiteY205" fmla="*/ 0 h 3286369"/>
                <a:gd name="connsiteX0" fmla="*/ 0 w 4423706"/>
                <a:gd name="connsiteY0" fmla="*/ 2416999 h 3286369"/>
                <a:gd name="connsiteX1" fmla="*/ 4213 w 4423706"/>
                <a:gd name="connsiteY1" fmla="*/ 2414072 h 3286369"/>
                <a:gd name="connsiteX2" fmla="*/ 68015 w 4423706"/>
                <a:gd name="connsiteY2" fmla="*/ 2402323 h 3286369"/>
                <a:gd name="connsiteX3" fmla="*/ 437859 w 4423706"/>
                <a:gd name="connsiteY3" fmla="*/ 2356338 h 3286369"/>
                <a:gd name="connsiteX4" fmla="*/ 340167 w 4423706"/>
                <a:gd name="connsiteY4" fmla="*/ 2774461 h 3286369"/>
                <a:gd name="connsiteX5" fmla="*/ 336259 w 4423706"/>
                <a:gd name="connsiteY5" fmla="*/ 2797908 h 3286369"/>
                <a:gd name="connsiteX6" fmla="*/ 344075 w 4423706"/>
                <a:gd name="connsiteY6" fmla="*/ 2817446 h 3286369"/>
                <a:gd name="connsiteX7" fmla="*/ 402690 w 4423706"/>
                <a:gd name="connsiteY7" fmla="*/ 2751015 h 3286369"/>
                <a:gd name="connsiteX8" fmla="*/ 469121 w 4423706"/>
                <a:gd name="connsiteY8" fmla="*/ 2754923 h 3286369"/>
                <a:gd name="connsiteX9" fmla="*/ 430044 w 4423706"/>
                <a:gd name="connsiteY9" fmla="*/ 2872154 h 3286369"/>
                <a:gd name="connsiteX10" fmla="*/ 566813 w 4423706"/>
                <a:gd name="connsiteY10" fmla="*/ 2868246 h 3286369"/>
                <a:gd name="connsiteX11" fmla="*/ 555090 w 4423706"/>
                <a:gd name="connsiteY11" fmla="*/ 2946400 h 3286369"/>
                <a:gd name="connsiteX12" fmla="*/ 617613 w 4423706"/>
                <a:gd name="connsiteY12" fmla="*/ 2954215 h 3286369"/>
                <a:gd name="connsiteX13" fmla="*/ 644967 w 4423706"/>
                <a:gd name="connsiteY13" fmla="*/ 2770554 h 3286369"/>
                <a:gd name="connsiteX14" fmla="*/ 820813 w 4423706"/>
                <a:gd name="connsiteY14" fmla="*/ 2751015 h 3286369"/>
                <a:gd name="connsiteX15" fmla="*/ 812998 w 4423706"/>
                <a:gd name="connsiteY15" fmla="*/ 2457938 h 3286369"/>
                <a:gd name="connsiteX16" fmla="*/ 1024013 w 4423706"/>
                <a:gd name="connsiteY16" fmla="*/ 2465754 h 3286369"/>
                <a:gd name="connsiteX17" fmla="*/ 1027921 w 4423706"/>
                <a:gd name="connsiteY17" fmla="*/ 2571261 h 3286369"/>
                <a:gd name="connsiteX18" fmla="*/ 1199859 w 4423706"/>
                <a:gd name="connsiteY18" fmla="*/ 2575169 h 3286369"/>
                <a:gd name="connsiteX19" fmla="*/ 1203767 w 4423706"/>
                <a:gd name="connsiteY19" fmla="*/ 2618154 h 3286369"/>
                <a:gd name="connsiteX20" fmla="*/ 1238936 w 4423706"/>
                <a:gd name="connsiteY20" fmla="*/ 2680677 h 3286369"/>
                <a:gd name="connsiteX21" fmla="*/ 1235029 w 4423706"/>
                <a:gd name="connsiteY21" fmla="*/ 2715846 h 3286369"/>
                <a:gd name="connsiteX22" fmla="*/ 1141244 w 4423706"/>
                <a:gd name="connsiteY22" fmla="*/ 2715846 h 3286369"/>
                <a:gd name="connsiteX23" fmla="*/ 1141244 w 4423706"/>
                <a:gd name="connsiteY23" fmla="*/ 2754923 h 3286369"/>
                <a:gd name="connsiteX24" fmla="*/ 1156875 w 4423706"/>
                <a:gd name="connsiteY24" fmla="*/ 2786185 h 3286369"/>
                <a:gd name="connsiteX25" fmla="*/ 1164690 w 4423706"/>
                <a:gd name="connsiteY25" fmla="*/ 2856523 h 3286369"/>
                <a:gd name="connsiteX26" fmla="*/ 1238936 w 4423706"/>
                <a:gd name="connsiteY26" fmla="*/ 2844800 h 3286369"/>
                <a:gd name="connsiteX27" fmla="*/ 1238936 w 4423706"/>
                <a:gd name="connsiteY27" fmla="*/ 2794000 h 3286369"/>
                <a:gd name="connsiteX28" fmla="*/ 1297552 w 4423706"/>
                <a:gd name="connsiteY28" fmla="*/ 2786185 h 3286369"/>
                <a:gd name="connsiteX29" fmla="*/ 1293644 w 4423706"/>
                <a:gd name="connsiteY29" fmla="*/ 2700215 h 3286369"/>
                <a:gd name="connsiteX30" fmla="*/ 1336629 w 4423706"/>
                <a:gd name="connsiteY30" fmla="*/ 2688492 h 3286369"/>
                <a:gd name="connsiteX31" fmla="*/ 1348352 w 4423706"/>
                <a:gd name="connsiteY31" fmla="*/ 2672861 h 3286369"/>
                <a:gd name="connsiteX32" fmla="*/ 1363982 w 4423706"/>
                <a:gd name="connsiteY32" fmla="*/ 2598615 h 3286369"/>
                <a:gd name="connsiteX33" fmla="*/ 1375706 w 4423706"/>
                <a:gd name="connsiteY33" fmla="*/ 2559538 h 3286369"/>
                <a:gd name="connsiteX34" fmla="*/ 1371798 w 4423706"/>
                <a:gd name="connsiteY34" fmla="*/ 2469661 h 3286369"/>
                <a:gd name="connsiteX35" fmla="*/ 1645336 w 4423706"/>
                <a:gd name="connsiteY35" fmla="*/ 2438400 h 3286369"/>
                <a:gd name="connsiteX36" fmla="*/ 1657059 w 4423706"/>
                <a:gd name="connsiteY36" fmla="*/ 2493108 h 3286369"/>
                <a:gd name="connsiteX37" fmla="*/ 1649244 w 4423706"/>
                <a:gd name="connsiteY37" fmla="*/ 2547815 h 3286369"/>
                <a:gd name="connsiteX38" fmla="*/ 1692229 w 4423706"/>
                <a:gd name="connsiteY38" fmla="*/ 2547815 h 3286369"/>
                <a:gd name="connsiteX39" fmla="*/ 1735213 w 4423706"/>
                <a:gd name="connsiteY39" fmla="*/ 2563446 h 3286369"/>
                <a:gd name="connsiteX40" fmla="*/ 1805552 w 4423706"/>
                <a:gd name="connsiteY40" fmla="*/ 2559538 h 3286369"/>
                <a:gd name="connsiteX41" fmla="*/ 1864167 w 4423706"/>
                <a:gd name="connsiteY41" fmla="*/ 2555631 h 3286369"/>
                <a:gd name="connsiteX42" fmla="*/ 1903244 w 4423706"/>
                <a:gd name="connsiteY42" fmla="*/ 2571261 h 3286369"/>
                <a:gd name="connsiteX43" fmla="*/ 1938413 w 4423706"/>
                <a:gd name="connsiteY43" fmla="*/ 2547815 h 3286369"/>
                <a:gd name="connsiteX44" fmla="*/ 1946229 w 4423706"/>
                <a:gd name="connsiteY44" fmla="*/ 2551723 h 3286369"/>
                <a:gd name="connsiteX45" fmla="*/ 1973582 w 4423706"/>
                <a:gd name="connsiteY45" fmla="*/ 2532185 h 3286369"/>
                <a:gd name="connsiteX46" fmla="*/ 2008752 w 4423706"/>
                <a:gd name="connsiteY46" fmla="*/ 2540000 h 3286369"/>
                <a:gd name="connsiteX47" fmla="*/ 2208044 w 4423706"/>
                <a:gd name="connsiteY47" fmla="*/ 2469661 h 3286369"/>
                <a:gd name="connsiteX48" fmla="*/ 2270567 w 4423706"/>
                <a:gd name="connsiteY48" fmla="*/ 2442308 h 3286369"/>
                <a:gd name="connsiteX49" fmla="*/ 2321367 w 4423706"/>
                <a:gd name="connsiteY49" fmla="*/ 2371969 h 3286369"/>
                <a:gd name="connsiteX50" fmla="*/ 2333090 w 4423706"/>
                <a:gd name="connsiteY50" fmla="*/ 2340708 h 3286369"/>
                <a:gd name="connsiteX51" fmla="*/ 2399521 w 4423706"/>
                <a:gd name="connsiteY51" fmla="*/ 2340708 h 3286369"/>
                <a:gd name="connsiteX52" fmla="*/ 2497213 w 4423706"/>
                <a:gd name="connsiteY52" fmla="*/ 2325077 h 3286369"/>
                <a:gd name="connsiteX53" fmla="*/ 2501121 w 4423706"/>
                <a:gd name="connsiteY53" fmla="*/ 2399323 h 3286369"/>
                <a:gd name="connsiteX54" fmla="*/ 2614444 w 4423706"/>
                <a:gd name="connsiteY54" fmla="*/ 2375877 h 3286369"/>
                <a:gd name="connsiteX55" fmla="*/ 2622259 w 4423706"/>
                <a:gd name="connsiteY55" fmla="*/ 2438400 h 3286369"/>
                <a:gd name="connsiteX56" fmla="*/ 2649613 w 4423706"/>
                <a:gd name="connsiteY56" fmla="*/ 2442308 h 3286369"/>
                <a:gd name="connsiteX57" fmla="*/ 2673059 w 4423706"/>
                <a:gd name="connsiteY57" fmla="*/ 2473569 h 3286369"/>
                <a:gd name="connsiteX58" fmla="*/ 2673059 w 4423706"/>
                <a:gd name="connsiteY58" fmla="*/ 2500923 h 3286369"/>
                <a:gd name="connsiteX59" fmla="*/ 2653521 w 4423706"/>
                <a:gd name="connsiteY59" fmla="*/ 2516554 h 3286369"/>
                <a:gd name="connsiteX60" fmla="*/ 2649613 w 4423706"/>
                <a:gd name="connsiteY60" fmla="*/ 2555631 h 3286369"/>
                <a:gd name="connsiteX61" fmla="*/ 2641798 w 4423706"/>
                <a:gd name="connsiteY61" fmla="*/ 2575169 h 3286369"/>
                <a:gd name="connsiteX62" fmla="*/ 2669152 w 4423706"/>
                <a:gd name="connsiteY62" fmla="*/ 2582985 h 3286369"/>
                <a:gd name="connsiteX63" fmla="*/ 2669152 w 4423706"/>
                <a:gd name="connsiteY63" fmla="*/ 2637692 h 3286369"/>
                <a:gd name="connsiteX64" fmla="*/ 2716044 w 4423706"/>
                <a:gd name="connsiteY64" fmla="*/ 2665046 h 3286369"/>
                <a:gd name="connsiteX65" fmla="*/ 2716044 w 4423706"/>
                <a:gd name="connsiteY65" fmla="*/ 2665046 h 3286369"/>
                <a:gd name="connsiteX66" fmla="*/ 2708229 w 4423706"/>
                <a:gd name="connsiteY66" fmla="*/ 2743200 h 3286369"/>
                <a:gd name="connsiteX67" fmla="*/ 2708229 w 4423706"/>
                <a:gd name="connsiteY67" fmla="*/ 2813538 h 3286369"/>
                <a:gd name="connsiteX68" fmla="*/ 2692598 w 4423706"/>
                <a:gd name="connsiteY68" fmla="*/ 2844800 h 3286369"/>
                <a:gd name="connsiteX69" fmla="*/ 2692598 w 4423706"/>
                <a:gd name="connsiteY69" fmla="*/ 2942492 h 3286369"/>
                <a:gd name="connsiteX70" fmla="*/ 2708229 w 4423706"/>
                <a:gd name="connsiteY70" fmla="*/ 3059723 h 3286369"/>
                <a:gd name="connsiteX71" fmla="*/ 2739490 w 4423706"/>
                <a:gd name="connsiteY71" fmla="*/ 3059723 h 3286369"/>
                <a:gd name="connsiteX72" fmla="*/ 2770752 w 4423706"/>
                <a:gd name="connsiteY72" fmla="*/ 3083169 h 3286369"/>
                <a:gd name="connsiteX73" fmla="*/ 2762936 w 4423706"/>
                <a:gd name="connsiteY73" fmla="*/ 3094892 h 3286369"/>
                <a:gd name="connsiteX74" fmla="*/ 2848906 w 4423706"/>
                <a:gd name="connsiteY74" fmla="*/ 3153508 h 3286369"/>
                <a:gd name="connsiteX75" fmla="*/ 2907521 w 4423706"/>
                <a:gd name="connsiteY75" fmla="*/ 3157415 h 3286369"/>
                <a:gd name="connsiteX76" fmla="*/ 2942690 w 4423706"/>
                <a:gd name="connsiteY76" fmla="*/ 3180861 h 3286369"/>
                <a:gd name="connsiteX77" fmla="*/ 3009121 w 4423706"/>
                <a:gd name="connsiteY77" fmla="*/ 3255108 h 3286369"/>
                <a:gd name="connsiteX78" fmla="*/ 3071644 w 4423706"/>
                <a:gd name="connsiteY78" fmla="*/ 3286369 h 3286369"/>
                <a:gd name="connsiteX79" fmla="*/ 3149798 w 4423706"/>
                <a:gd name="connsiteY79" fmla="*/ 3204308 h 3286369"/>
                <a:gd name="connsiteX80" fmla="*/ 3227952 w 4423706"/>
                <a:gd name="connsiteY80" fmla="*/ 3126154 h 3286369"/>
                <a:gd name="connsiteX81" fmla="*/ 3306106 w 4423706"/>
                <a:gd name="connsiteY81" fmla="*/ 3040185 h 3286369"/>
                <a:gd name="connsiteX82" fmla="*/ 3345182 w 4423706"/>
                <a:gd name="connsiteY82" fmla="*/ 2981569 h 3286369"/>
                <a:gd name="connsiteX83" fmla="*/ 3395982 w 4423706"/>
                <a:gd name="connsiteY83" fmla="*/ 2903415 h 3286369"/>
                <a:gd name="connsiteX84" fmla="*/ 3517121 w 4423706"/>
                <a:gd name="connsiteY84" fmla="*/ 2844800 h 3286369"/>
                <a:gd name="connsiteX85" fmla="*/ 3630444 w 4423706"/>
                <a:gd name="connsiteY85" fmla="*/ 2797908 h 3286369"/>
                <a:gd name="connsiteX86" fmla="*/ 3689059 w 4423706"/>
                <a:gd name="connsiteY86" fmla="*/ 2762738 h 3286369"/>
                <a:gd name="connsiteX87" fmla="*/ 3814106 w 4423706"/>
                <a:gd name="connsiteY87" fmla="*/ 2708031 h 3286369"/>
                <a:gd name="connsiteX88" fmla="*/ 3911798 w 4423706"/>
                <a:gd name="connsiteY88" fmla="*/ 2661138 h 3286369"/>
                <a:gd name="connsiteX89" fmla="*/ 4001675 w 4423706"/>
                <a:gd name="connsiteY89" fmla="*/ 2618154 h 3286369"/>
                <a:gd name="connsiteX90" fmla="*/ 4197059 w 4423706"/>
                <a:gd name="connsiteY90" fmla="*/ 2532185 h 3286369"/>
                <a:gd name="connsiteX91" fmla="*/ 4286936 w 4423706"/>
                <a:gd name="connsiteY91" fmla="*/ 2500923 h 3286369"/>
                <a:gd name="connsiteX92" fmla="*/ 4283029 w 4423706"/>
                <a:gd name="connsiteY92" fmla="*/ 2457938 h 3286369"/>
                <a:gd name="connsiteX93" fmla="*/ 4384629 w 4423706"/>
                <a:gd name="connsiteY93" fmla="*/ 2403231 h 3286369"/>
                <a:gd name="connsiteX94" fmla="*/ 4400259 w 4423706"/>
                <a:gd name="connsiteY94" fmla="*/ 2356338 h 3286369"/>
                <a:gd name="connsiteX95" fmla="*/ 4415890 w 4423706"/>
                <a:gd name="connsiteY95" fmla="*/ 2313354 h 3286369"/>
                <a:gd name="connsiteX96" fmla="*/ 4423706 w 4423706"/>
                <a:gd name="connsiteY96" fmla="*/ 2274277 h 3286369"/>
                <a:gd name="connsiteX97" fmla="*/ 4411982 w 4423706"/>
                <a:gd name="connsiteY97" fmla="*/ 2223477 h 3286369"/>
                <a:gd name="connsiteX98" fmla="*/ 4376813 w 4423706"/>
                <a:gd name="connsiteY98" fmla="*/ 2196123 h 3286369"/>
                <a:gd name="connsiteX99" fmla="*/ 4345552 w 4423706"/>
                <a:gd name="connsiteY99" fmla="*/ 2184400 h 3286369"/>
                <a:gd name="connsiteX100" fmla="*/ 4302567 w 4423706"/>
                <a:gd name="connsiteY100" fmla="*/ 2176585 h 3286369"/>
                <a:gd name="connsiteX101" fmla="*/ 4267398 w 4423706"/>
                <a:gd name="connsiteY101" fmla="*/ 2211754 h 3286369"/>
                <a:gd name="connsiteX102" fmla="*/ 4263490 w 4423706"/>
                <a:gd name="connsiteY102" fmla="*/ 2258646 h 3286369"/>
                <a:gd name="connsiteX103" fmla="*/ 4247859 w 4423706"/>
                <a:gd name="connsiteY103" fmla="*/ 2274277 h 3286369"/>
                <a:gd name="connsiteX104" fmla="*/ 4193152 w 4423706"/>
                <a:gd name="connsiteY104" fmla="*/ 2266461 h 3286369"/>
                <a:gd name="connsiteX105" fmla="*/ 4142352 w 4423706"/>
                <a:gd name="connsiteY105" fmla="*/ 2266461 h 3286369"/>
                <a:gd name="connsiteX106" fmla="*/ 4107182 w 4423706"/>
                <a:gd name="connsiteY106" fmla="*/ 2274277 h 3286369"/>
                <a:gd name="connsiteX107" fmla="*/ 4091552 w 4423706"/>
                <a:gd name="connsiteY107" fmla="*/ 2246923 h 3286369"/>
                <a:gd name="connsiteX108" fmla="*/ 4087644 w 4423706"/>
                <a:gd name="connsiteY108" fmla="*/ 2227385 h 3286369"/>
                <a:gd name="connsiteX109" fmla="*/ 4142352 w 4423706"/>
                <a:gd name="connsiteY109" fmla="*/ 2192215 h 3286369"/>
                <a:gd name="connsiteX110" fmla="*/ 4154075 w 4423706"/>
                <a:gd name="connsiteY110" fmla="*/ 2160954 h 3286369"/>
                <a:gd name="connsiteX111" fmla="*/ 4157982 w 4423706"/>
                <a:gd name="connsiteY111" fmla="*/ 2121877 h 3286369"/>
                <a:gd name="connsiteX112" fmla="*/ 4236136 w 4423706"/>
                <a:gd name="connsiteY112" fmla="*/ 2082800 h 3286369"/>
                <a:gd name="connsiteX113" fmla="*/ 4224413 w 4423706"/>
                <a:gd name="connsiteY113" fmla="*/ 2067169 h 3286369"/>
                <a:gd name="connsiteX114" fmla="*/ 4290844 w 4423706"/>
                <a:gd name="connsiteY114" fmla="*/ 2051538 h 3286369"/>
                <a:gd name="connsiteX115" fmla="*/ 4286936 w 4423706"/>
                <a:gd name="connsiteY115" fmla="*/ 1949938 h 3286369"/>
                <a:gd name="connsiteX116" fmla="*/ 4283029 w 4423706"/>
                <a:gd name="connsiteY116" fmla="*/ 1797538 h 3286369"/>
                <a:gd name="connsiteX117" fmla="*/ 4365090 w 4423706"/>
                <a:gd name="connsiteY117" fmla="*/ 1781908 h 3286369"/>
                <a:gd name="connsiteX118" fmla="*/ 4361182 w 4423706"/>
                <a:gd name="connsiteY118" fmla="*/ 1754554 h 3286369"/>
                <a:gd name="connsiteX119" fmla="*/ 4353367 w 4423706"/>
                <a:gd name="connsiteY119" fmla="*/ 1695938 h 3286369"/>
                <a:gd name="connsiteX120" fmla="*/ 4310382 w 4423706"/>
                <a:gd name="connsiteY120" fmla="*/ 1738923 h 3286369"/>
                <a:gd name="connsiteX121" fmla="*/ 4279121 w 4423706"/>
                <a:gd name="connsiteY121" fmla="*/ 1684215 h 3286369"/>
                <a:gd name="connsiteX122" fmla="*/ 4263490 w 4423706"/>
                <a:gd name="connsiteY122" fmla="*/ 1695938 h 3286369"/>
                <a:gd name="connsiteX123" fmla="*/ 4228321 w 4423706"/>
                <a:gd name="connsiteY123" fmla="*/ 1672492 h 3286369"/>
                <a:gd name="connsiteX124" fmla="*/ 4228321 w 4423706"/>
                <a:gd name="connsiteY124" fmla="*/ 1672492 h 3286369"/>
                <a:gd name="connsiteX125" fmla="*/ 4173613 w 4423706"/>
                <a:gd name="connsiteY125" fmla="*/ 1660769 h 3286369"/>
                <a:gd name="connsiteX126" fmla="*/ 4138444 w 4423706"/>
                <a:gd name="connsiteY126" fmla="*/ 1649046 h 3286369"/>
                <a:gd name="connsiteX127" fmla="*/ 4118906 w 4423706"/>
                <a:gd name="connsiteY127" fmla="*/ 1617785 h 3286369"/>
                <a:gd name="connsiteX128" fmla="*/ 4122813 w 4423706"/>
                <a:gd name="connsiteY128" fmla="*/ 1578708 h 3286369"/>
                <a:gd name="connsiteX129" fmla="*/ 4095459 w 4423706"/>
                <a:gd name="connsiteY129" fmla="*/ 1543538 h 3286369"/>
                <a:gd name="connsiteX130" fmla="*/ 4068106 w 4423706"/>
                <a:gd name="connsiteY130" fmla="*/ 1559169 h 3286369"/>
                <a:gd name="connsiteX131" fmla="*/ 4036844 w 4423706"/>
                <a:gd name="connsiteY131" fmla="*/ 1539631 h 3286369"/>
                <a:gd name="connsiteX132" fmla="*/ 4025121 w 4423706"/>
                <a:gd name="connsiteY132" fmla="*/ 1512277 h 3286369"/>
                <a:gd name="connsiteX133" fmla="*/ 4060290 w 4423706"/>
                <a:gd name="connsiteY133" fmla="*/ 1488831 h 3286369"/>
                <a:gd name="connsiteX134" fmla="*/ 4056382 w 4423706"/>
                <a:gd name="connsiteY134" fmla="*/ 1453661 h 3286369"/>
                <a:gd name="connsiteX135" fmla="*/ 4044659 w 4423706"/>
                <a:gd name="connsiteY135" fmla="*/ 1426308 h 3286369"/>
                <a:gd name="connsiteX136" fmla="*/ 4013398 w 4423706"/>
                <a:gd name="connsiteY136" fmla="*/ 1426308 h 3286369"/>
                <a:gd name="connsiteX137" fmla="*/ 3962598 w 4423706"/>
                <a:gd name="connsiteY137" fmla="*/ 1395046 h 3286369"/>
                <a:gd name="connsiteX138" fmla="*/ 3923521 w 4423706"/>
                <a:gd name="connsiteY138" fmla="*/ 1391138 h 3286369"/>
                <a:gd name="connsiteX139" fmla="*/ 3884444 w 4423706"/>
                <a:gd name="connsiteY139" fmla="*/ 1398954 h 3286369"/>
                <a:gd name="connsiteX140" fmla="*/ 3833644 w 4423706"/>
                <a:gd name="connsiteY140" fmla="*/ 1309077 h 3286369"/>
                <a:gd name="connsiteX141" fmla="*/ 3814106 w 4423706"/>
                <a:gd name="connsiteY141" fmla="*/ 1285631 h 3286369"/>
                <a:gd name="connsiteX142" fmla="*/ 3587459 w 4423706"/>
                <a:gd name="connsiteY142" fmla="*/ 1469292 h 3286369"/>
                <a:gd name="connsiteX143" fmla="*/ 3524936 w 4423706"/>
                <a:gd name="connsiteY143" fmla="*/ 1422400 h 3286369"/>
                <a:gd name="connsiteX144" fmla="*/ 3474136 w 4423706"/>
                <a:gd name="connsiteY144" fmla="*/ 1379415 h 3286369"/>
                <a:gd name="connsiteX145" fmla="*/ 3462413 w 4423706"/>
                <a:gd name="connsiteY145" fmla="*/ 1332523 h 3286369"/>
                <a:gd name="connsiteX146" fmla="*/ 3423336 w 4423706"/>
                <a:gd name="connsiteY146" fmla="*/ 1367692 h 3286369"/>
                <a:gd name="connsiteX147" fmla="*/ 3395982 w 4423706"/>
                <a:gd name="connsiteY147" fmla="*/ 1340338 h 3286369"/>
                <a:gd name="connsiteX148" fmla="*/ 3372536 w 4423706"/>
                <a:gd name="connsiteY148" fmla="*/ 1348154 h 3286369"/>
                <a:gd name="connsiteX149" fmla="*/ 3356906 w 4423706"/>
                <a:gd name="connsiteY149" fmla="*/ 1328615 h 3286369"/>
                <a:gd name="connsiteX150" fmla="*/ 3349090 w 4423706"/>
                <a:gd name="connsiteY150" fmla="*/ 1293446 h 3286369"/>
                <a:gd name="connsiteX151" fmla="*/ 3341275 w 4423706"/>
                <a:gd name="connsiteY151" fmla="*/ 1320800 h 3286369"/>
                <a:gd name="connsiteX152" fmla="*/ 3321736 w 4423706"/>
                <a:gd name="connsiteY152" fmla="*/ 1301261 h 3286369"/>
                <a:gd name="connsiteX153" fmla="*/ 3321736 w 4423706"/>
                <a:gd name="connsiteY153" fmla="*/ 1281723 h 3286369"/>
                <a:gd name="connsiteX154" fmla="*/ 3310013 w 4423706"/>
                <a:gd name="connsiteY154" fmla="*/ 1270000 h 3286369"/>
                <a:gd name="connsiteX155" fmla="*/ 3278752 w 4423706"/>
                <a:gd name="connsiteY155" fmla="*/ 1281723 h 3286369"/>
                <a:gd name="connsiteX156" fmla="*/ 3278752 w 4423706"/>
                <a:gd name="connsiteY156" fmla="*/ 1281723 h 3286369"/>
                <a:gd name="connsiteX157" fmla="*/ 3231859 w 4423706"/>
                <a:gd name="connsiteY157" fmla="*/ 1258277 h 3286369"/>
                <a:gd name="connsiteX158" fmla="*/ 3227952 w 4423706"/>
                <a:gd name="connsiteY158" fmla="*/ 1219200 h 3286369"/>
                <a:gd name="connsiteX159" fmla="*/ 3161521 w 4423706"/>
                <a:gd name="connsiteY159" fmla="*/ 1250461 h 3286369"/>
                <a:gd name="connsiteX160" fmla="*/ 3141982 w 4423706"/>
                <a:gd name="connsiteY160" fmla="*/ 1211385 h 3286369"/>
                <a:gd name="connsiteX161" fmla="*/ 3141982 w 4423706"/>
                <a:gd name="connsiteY161" fmla="*/ 1191846 h 3286369"/>
                <a:gd name="connsiteX162" fmla="*/ 3188875 w 4423706"/>
                <a:gd name="connsiteY162" fmla="*/ 1195754 h 3286369"/>
                <a:gd name="connsiteX163" fmla="*/ 3177152 w 4423706"/>
                <a:gd name="connsiteY163" fmla="*/ 1156677 h 3286369"/>
                <a:gd name="connsiteX164" fmla="*/ 3153706 w 4423706"/>
                <a:gd name="connsiteY164" fmla="*/ 1109785 h 3286369"/>
                <a:gd name="connsiteX165" fmla="*/ 3138075 w 4423706"/>
                <a:gd name="connsiteY165" fmla="*/ 1082431 h 3286369"/>
                <a:gd name="connsiteX166" fmla="*/ 3161521 w 4423706"/>
                <a:gd name="connsiteY166" fmla="*/ 1051169 h 3286369"/>
                <a:gd name="connsiteX167" fmla="*/ 3181059 w 4423706"/>
                <a:gd name="connsiteY167" fmla="*/ 1004277 h 3286369"/>
                <a:gd name="connsiteX168" fmla="*/ 3181059 w 4423706"/>
                <a:gd name="connsiteY168" fmla="*/ 949569 h 3286369"/>
                <a:gd name="connsiteX169" fmla="*/ 3153706 w 4423706"/>
                <a:gd name="connsiteY169" fmla="*/ 949569 h 3286369"/>
                <a:gd name="connsiteX170" fmla="*/ 3161521 w 4423706"/>
                <a:gd name="connsiteY170" fmla="*/ 922215 h 3286369"/>
                <a:gd name="connsiteX171" fmla="*/ 3134167 w 4423706"/>
                <a:gd name="connsiteY171" fmla="*/ 918308 h 3286369"/>
                <a:gd name="connsiteX172" fmla="*/ 3138075 w 4423706"/>
                <a:gd name="connsiteY172" fmla="*/ 894861 h 3286369"/>
                <a:gd name="connsiteX173" fmla="*/ 3122444 w 4423706"/>
                <a:gd name="connsiteY173" fmla="*/ 871415 h 3286369"/>
                <a:gd name="connsiteX174" fmla="*/ 3118536 w 4423706"/>
                <a:gd name="connsiteY174" fmla="*/ 840154 h 3286369"/>
                <a:gd name="connsiteX175" fmla="*/ 3141982 w 4423706"/>
                <a:gd name="connsiteY175" fmla="*/ 804985 h 3286369"/>
                <a:gd name="connsiteX176" fmla="*/ 3192782 w 4423706"/>
                <a:gd name="connsiteY176" fmla="*/ 785446 h 3286369"/>
                <a:gd name="connsiteX177" fmla="*/ 3259213 w 4423706"/>
                <a:gd name="connsiteY177" fmla="*/ 769815 h 3286369"/>
                <a:gd name="connsiteX178" fmla="*/ 3321736 w 4423706"/>
                <a:gd name="connsiteY178" fmla="*/ 738554 h 3286369"/>
                <a:gd name="connsiteX179" fmla="*/ 3329552 w 4423706"/>
                <a:gd name="connsiteY179" fmla="*/ 769815 h 3286369"/>
                <a:gd name="connsiteX180" fmla="*/ 3392075 w 4423706"/>
                <a:gd name="connsiteY180" fmla="*/ 769815 h 3286369"/>
                <a:gd name="connsiteX181" fmla="*/ 3411613 w 4423706"/>
                <a:gd name="connsiteY181" fmla="*/ 828431 h 3286369"/>
                <a:gd name="connsiteX182" fmla="*/ 3411613 w 4423706"/>
                <a:gd name="connsiteY182" fmla="*/ 828431 h 3286369"/>
                <a:gd name="connsiteX183" fmla="*/ 3497582 w 4423706"/>
                <a:gd name="connsiteY183" fmla="*/ 769815 h 3286369"/>
                <a:gd name="connsiteX184" fmla="*/ 3435059 w 4423706"/>
                <a:gd name="connsiteY184" fmla="*/ 726831 h 3286369"/>
                <a:gd name="connsiteX185" fmla="*/ 3380352 w 4423706"/>
                <a:gd name="connsiteY185" fmla="*/ 648677 h 3286369"/>
                <a:gd name="connsiteX186" fmla="*/ 3325644 w 4423706"/>
                <a:gd name="connsiteY186" fmla="*/ 558800 h 3286369"/>
                <a:gd name="connsiteX187" fmla="*/ 3290475 w 4423706"/>
                <a:gd name="connsiteY187" fmla="*/ 543169 h 3286369"/>
                <a:gd name="connsiteX188" fmla="*/ 3255306 w 4423706"/>
                <a:gd name="connsiteY188" fmla="*/ 547077 h 3286369"/>
                <a:gd name="connsiteX189" fmla="*/ 3188875 w 4423706"/>
                <a:gd name="connsiteY189" fmla="*/ 547077 h 3286369"/>
                <a:gd name="connsiteX190" fmla="*/ 3145890 w 4423706"/>
                <a:gd name="connsiteY190" fmla="*/ 539261 h 3286369"/>
                <a:gd name="connsiteX191" fmla="*/ 3071644 w 4423706"/>
                <a:gd name="connsiteY191" fmla="*/ 515815 h 3286369"/>
                <a:gd name="connsiteX192" fmla="*/ 3091182 w 4423706"/>
                <a:gd name="connsiteY192" fmla="*/ 636954 h 3286369"/>
                <a:gd name="connsiteX193" fmla="*/ 3087275 w 4423706"/>
                <a:gd name="connsiteY193" fmla="*/ 656492 h 3286369"/>
                <a:gd name="connsiteX194" fmla="*/ 2930967 w 4423706"/>
                <a:gd name="connsiteY194" fmla="*/ 715108 h 3286369"/>
                <a:gd name="connsiteX195" fmla="*/ 2899706 w 4423706"/>
                <a:gd name="connsiteY195" fmla="*/ 625231 h 3286369"/>
                <a:gd name="connsiteX196" fmla="*/ 2864536 w 4423706"/>
                <a:gd name="connsiteY196" fmla="*/ 527538 h 3286369"/>
                <a:gd name="connsiteX197" fmla="*/ 2841090 w 4423706"/>
                <a:gd name="connsiteY197" fmla="*/ 410308 h 3286369"/>
                <a:gd name="connsiteX198" fmla="*/ 2825459 w 4423706"/>
                <a:gd name="connsiteY198" fmla="*/ 355600 h 3286369"/>
                <a:gd name="connsiteX199" fmla="*/ 2782475 w 4423706"/>
                <a:gd name="connsiteY199" fmla="*/ 261815 h 3286369"/>
                <a:gd name="connsiteX200" fmla="*/ 2887982 w 4423706"/>
                <a:gd name="connsiteY200" fmla="*/ 203200 h 3286369"/>
                <a:gd name="connsiteX201" fmla="*/ 3032567 w 4423706"/>
                <a:gd name="connsiteY201" fmla="*/ 152400 h 3286369"/>
                <a:gd name="connsiteX202" fmla="*/ 3153706 w 4423706"/>
                <a:gd name="connsiteY202" fmla="*/ 132861 h 3286369"/>
                <a:gd name="connsiteX203" fmla="*/ 3239675 w 4423706"/>
                <a:gd name="connsiteY203" fmla="*/ 82061 h 3286369"/>
                <a:gd name="connsiteX204" fmla="*/ 3294382 w 4423706"/>
                <a:gd name="connsiteY204" fmla="*/ 54708 h 3286369"/>
                <a:gd name="connsiteX205" fmla="*/ 3294382 w 4423706"/>
                <a:gd name="connsiteY205" fmla="*/ 54708 h 3286369"/>
                <a:gd name="connsiteX206" fmla="*/ 3360813 w 4423706"/>
                <a:gd name="connsiteY206" fmla="*/ 0 h 3286369"/>
                <a:gd name="connsiteX0" fmla="*/ 0 w 4423706"/>
                <a:gd name="connsiteY0" fmla="*/ 2416999 h 3286369"/>
                <a:gd name="connsiteX1" fmla="*/ 79615 w 4423706"/>
                <a:gd name="connsiteY1" fmla="*/ 2179093 h 3286369"/>
                <a:gd name="connsiteX2" fmla="*/ 68015 w 4423706"/>
                <a:gd name="connsiteY2" fmla="*/ 2402323 h 3286369"/>
                <a:gd name="connsiteX3" fmla="*/ 437859 w 4423706"/>
                <a:gd name="connsiteY3" fmla="*/ 2356338 h 3286369"/>
                <a:gd name="connsiteX4" fmla="*/ 340167 w 4423706"/>
                <a:gd name="connsiteY4" fmla="*/ 2774461 h 3286369"/>
                <a:gd name="connsiteX5" fmla="*/ 336259 w 4423706"/>
                <a:gd name="connsiteY5" fmla="*/ 2797908 h 3286369"/>
                <a:gd name="connsiteX6" fmla="*/ 344075 w 4423706"/>
                <a:gd name="connsiteY6" fmla="*/ 2817446 h 3286369"/>
                <a:gd name="connsiteX7" fmla="*/ 402690 w 4423706"/>
                <a:gd name="connsiteY7" fmla="*/ 2751015 h 3286369"/>
                <a:gd name="connsiteX8" fmla="*/ 469121 w 4423706"/>
                <a:gd name="connsiteY8" fmla="*/ 2754923 h 3286369"/>
                <a:gd name="connsiteX9" fmla="*/ 430044 w 4423706"/>
                <a:gd name="connsiteY9" fmla="*/ 2872154 h 3286369"/>
                <a:gd name="connsiteX10" fmla="*/ 566813 w 4423706"/>
                <a:gd name="connsiteY10" fmla="*/ 2868246 h 3286369"/>
                <a:gd name="connsiteX11" fmla="*/ 555090 w 4423706"/>
                <a:gd name="connsiteY11" fmla="*/ 2946400 h 3286369"/>
                <a:gd name="connsiteX12" fmla="*/ 617613 w 4423706"/>
                <a:gd name="connsiteY12" fmla="*/ 2954215 h 3286369"/>
                <a:gd name="connsiteX13" fmla="*/ 644967 w 4423706"/>
                <a:gd name="connsiteY13" fmla="*/ 2770554 h 3286369"/>
                <a:gd name="connsiteX14" fmla="*/ 820813 w 4423706"/>
                <a:gd name="connsiteY14" fmla="*/ 2751015 h 3286369"/>
                <a:gd name="connsiteX15" fmla="*/ 812998 w 4423706"/>
                <a:gd name="connsiteY15" fmla="*/ 2457938 h 3286369"/>
                <a:gd name="connsiteX16" fmla="*/ 1024013 w 4423706"/>
                <a:gd name="connsiteY16" fmla="*/ 2465754 h 3286369"/>
                <a:gd name="connsiteX17" fmla="*/ 1027921 w 4423706"/>
                <a:gd name="connsiteY17" fmla="*/ 2571261 h 3286369"/>
                <a:gd name="connsiteX18" fmla="*/ 1199859 w 4423706"/>
                <a:gd name="connsiteY18" fmla="*/ 2575169 h 3286369"/>
                <a:gd name="connsiteX19" fmla="*/ 1203767 w 4423706"/>
                <a:gd name="connsiteY19" fmla="*/ 2618154 h 3286369"/>
                <a:gd name="connsiteX20" fmla="*/ 1238936 w 4423706"/>
                <a:gd name="connsiteY20" fmla="*/ 2680677 h 3286369"/>
                <a:gd name="connsiteX21" fmla="*/ 1235029 w 4423706"/>
                <a:gd name="connsiteY21" fmla="*/ 2715846 h 3286369"/>
                <a:gd name="connsiteX22" fmla="*/ 1141244 w 4423706"/>
                <a:gd name="connsiteY22" fmla="*/ 2715846 h 3286369"/>
                <a:gd name="connsiteX23" fmla="*/ 1141244 w 4423706"/>
                <a:gd name="connsiteY23" fmla="*/ 2754923 h 3286369"/>
                <a:gd name="connsiteX24" fmla="*/ 1156875 w 4423706"/>
                <a:gd name="connsiteY24" fmla="*/ 2786185 h 3286369"/>
                <a:gd name="connsiteX25" fmla="*/ 1164690 w 4423706"/>
                <a:gd name="connsiteY25" fmla="*/ 2856523 h 3286369"/>
                <a:gd name="connsiteX26" fmla="*/ 1238936 w 4423706"/>
                <a:gd name="connsiteY26" fmla="*/ 2844800 h 3286369"/>
                <a:gd name="connsiteX27" fmla="*/ 1238936 w 4423706"/>
                <a:gd name="connsiteY27" fmla="*/ 2794000 h 3286369"/>
                <a:gd name="connsiteX28" fmla="*/ 1297552 w 4423706"/>
                <a:gd name="connsiteY28" fmla="*/ 2786185 h 3286369"/>
                <a:gd name="connsiteX29" fmla="*/ 1293644 w 4423706"/>
                <a:gd name="connsiteY29" fmla="*/ 2700215 h 3286369"/>
                <a:gd name="connsiteX30" fmla="*/ 1336629 w 4423706"/>
                <a:gd name="connsiteY30" fmla="*/ 2688492 h 3286369"/>
                <a:gd name="connsiteX31" fmla="*/ 1348352 w 4423706"/>
                <a:gd name="connsiteY31" fmla="*/ 2672861 h 3286369"/>
                <a:gd name="connsiteX32" fmla="*/ 1363982 w 4423706"/>
                <a:gd name="connsiteY32" fmla="*/ 2598615 h 3286369"/>
                <a:gd name="connsiteX33" fmla="*/ 1375706 w 4423706"/>
                <a:gd name="connsiteY33" fmla="*/ 2559538 h 3286369"/>
                <a:gd name="connsiteX34" fmla="*/ 1371798 w 4423706"/>
                <a:gd name="connsiteY34" fmla="*/ 2469661 h 3286369"/>
                <a:gd name="connsiteX35" fmla="*/ 1645336 w 4423706"/>
                <a:gd name="connsiteY35" fmla="*/ 2438400 h 3286369"/>
                <a:gd name="connsiteX36" fmla="*/ 1657059 w 4423706"/>
                <a:gd name="connsiteY36" fmla="*/ 2493108 h 3286369"/>
                <a:gd name="connsiteX37" fmla="*/ 1649244 w 4423706"/>
                <a:gd name="connsiteY37" fmla="*/ 2547815 h 3286369"/>
                <a:gd name="connsiteX38" fmla="*/ 1692229 w 4423706"/>
                <a:gd name="connsiteY38" fmla="*/ 2547815 h 3286369"/>
                <a:gd name="connsiteX39" fmla="*/ 1735213 w 4423706"/>
                <a:gd name="connsiteY39" fmla="*/ 2563446 h 3286369"/>
                <a:gd name="connsiteX40" fmla="*/ 1805552 w 4423706"/>
                <a:gd name="connsiteY40" fmla="*/ 2559538 h 3286369"/>
                <a:gd name="connsiteX41" fmla="*/ 1864167 w 4423706"/>
                <a:gd name="connsiteY41" fmla="*/ 2555631 h 3286369"/>
                <a:gd name="connsiteX42" fmla="*/ 1903244 w 4423706"/>
                <a:gd name="connsiteY42" fmla="*/ 2571261 h 3286369"/>
                <a:gd name="connsiteX43" fmla="*/ 1938413 w 4423706"/>
                <a:gd name="connsiteY43" fmla="*/ 2547815 h 3286369"/>
                <a:gd name="connsiteX44" fmla="*/ 1946229 w 4423706"/>
                <a:gd name="connsiteY44" fmla="*/ 2551723 h 3286369"/>
                <a:gd name="connsiteX45" fmla="*/ 1973582 w 4423706"/>
                <a:gd name="connsiteY45" fmla="*/ 2532185 h 3286369"/>
                <a:gd name="connsiteX46" fmla="*/ 2008752 w 4423706"/>
                <a:gd name="connsiteY46" fmla="*/ 2540000 h 3286369"/>
                <a:gd name="connsiteX47" fmla="*/ 2208044 w 4423706"/>
                <a:gd name="connsiteY47" fmla="*/ 2469661 h 3286369"/>
                <a:gd name="connsiteX48" fmla="*/ 2270567 w 4423706"/>
                <a:gd name="connsiteY48" fmla="*/ 2442308 h 3286369"/>
                <a:gd name="connsiteX49" fmla="*/ 2321367 w 4423706"/>
                <a:gd name="connsiteY49" fmla="*/ 2371969 h 3286369"/>
                <a:gd name="connsiteX50" fmla="*/ 2333090 w 4423706"/>
                <a:gd name="connsiteY50" fmla="*/ 2340708 h 3286369"/>
                <a:gd name="connsiteX51" fmla="*/ 2399521 w 4423706"/>
                <a:gd name="connsiteY51" fmla="*/ 2340708 h 3286369"/>
                <a:gd name="connsiteX52" fmla="*/ 2497213 w 4423706"/>
                <a:gd name="connsiteY52" fmla="*/ 2325077 h 3286369"/>
                <a:gd name="connsiteX53" fmla="*/ 2501121 w 4423706"/>
                <a:gd name="connsiteY53" fmla="*/ 2399323 h 3286369"/>
                <a:gd name="connsiteX54" fmla="*/ 2614444 w 4423706"/>
                <a:gd name="connsiteY54" fmla="*/ 2375877 h 3286369"/>
                <a:gd name="connsiteX55" fmla="*/ 2622259 w 4423706"/>
                <a:gd name="connsiteY55" fmla="*/ 2438400 h 3286369"/>
                <a:gd name="connsiteX56" fmla="*/ 2649613 w 4423706"/>
                <a:gd name="connsiteY56" fmla="*/ 2442308 h 3286369"/>
                <a:gd name="connsiteX57" fmla="*/ 2673059 w 4423706"/>
                <a:gd name="connsiteY57" fmla="*/ 2473569 h 3286369"/>
                <a:gd name="connsiteX58" fmla="*/ 2673059 w 4423706"/>
                <a:gd name="connsiteY58" fmla="*/ 2500923 h 3286369"/>
                <a:gd name="connsiteX59" fmla="*/ 2653521 w 4423706"/>
                <a:gd name="connsiteY59" fmla="*/ 2516554 h 3286369"/>
                <a:gd name="connsiteX60" fmla="*/ 2649613 w 4423706"/>
                <a:gd name="connsiteY60" fmla="*/ 2555631 h 3286369"/>
                <a:gd name="connsiteX61" fmla="*/ 2641798 w 4423706"/>
                <a:gd name="connsiteY61" fmla="*/ 2575169 h 3286369"/>
                <a:gd name="connsiteX62" fmla="*/ 2669152 w 4423706"/>
                <a:gd name="connsiteY62" fmla="*/ 2582985 h 3286369"/>
                <a:gd name="connsiteX63" fmla="*/ 2669152 w 4423706"/>
                <a:gd name="connsiteY63" fmla="*/ 2637692 h 3286369"/>
                <a:gd name="connsiteX64" fmla="*/ 2716044 w 4423706"/>
                <a:gd name="connsiteY64" fmla="*/ 2665046 h 3286369"/>
                <a:gd name="connsiteX65" fmla="*/ 2716044 w 4423706"/>
                <a:gd name="connsiteY65" fmla="*/ 2665046 h 3286369"/>
                <a:gd name="connsiteX66" fmla="*/ 2708229 w 4423706"/>
                <a:gd name="connsiteY66" fmla="*/ 2743200 h 3286369"/>
                <a:gd name="connsiteX67" fmla="*/ 2708229 w 4423706"/>
                <a:gd name="connsiteY67" fmla="*/ 2813538 h 3286369"/>
                <a:gd name="connsiteX68" fmla="*/ 2692598 w 4423706"/>
                <a:gd name="connsiteY68" fmla="*/ 2844800 h 3286369"/>
                <a:gd name="connsiteX69" fmla="*/ 2692598 w 4423706"/>
                <a:gd name="connsiteY69" fmla="*/ 2942492 h 3286369"/>
                <a:gd name="connsiteX70" fmla="*/ 2708229 w 4423706"/>
                <a:gd name="connsiteY70" fmla="*/ 3059723 h 3286369"/>
                <a:gd name="connsiteX71" fmla="*/ 2739490 w 4423706"/>
                <a:gd name="connsiteY71" fmla="*/ 3059723 h 3286369"/>
                <a:gd name="connsiteX72" fmla="*/ 2770752 w 4423706"/>
                <a:gd name="connsiteY72" fmla="*/ 3083169 h 3286369"/>
                <a:gd name="connsiteX73" fmla="*/ 2762936 w 4423706"/>
                <a:gd name="connsiteY73" fmla="*/ 3094892 h 3286369"/>
                <a:gd name="connsiteX74" fmla="*/ 2848906 w 4423706"/>
                <a:gd name="connsiteY74" fmla="*/ 3153508 h 3286369"/>
                <a:gd name="connsiteX75" fmla="*/ 2907521 w 4423706"/>
                <a:gd name="connsiteY75" fmla="*/ 3157415 h 3286369"/>
                <a:gd name="connsiteX76" fmla="*/ 2942690 w 4423706"/>
                <a:gd name="connsiteY76" fmla="*/ 3180861 h 3286369"/>
                <a:gd name="connsiteX77" fmla="*/ 3009121 w 4423706"/>
                <a:gd name="connsiteY77" fmla="*/ 3255108 h 3286369"/>
                <a:gd name="connsiteX78" fmla="*/ 3071644 w 4423706"/>
                <a:gd name="connsiteY78" fmla="*/ 3286369 h 3286369"/>
                <a:gd name="connsiteX79" fmla="*/ 3149798 w 4423706"/>
                <a:gd name="connsiteY79" fmla="*/ 3204308 h 3286369"/>
                <a:gd name="connsiteX80" fmla="*/ 3227952 w 4423706"/>
                <a:gd name="connsiteY80" fmla="*/ 3126154 h 3286369"/>
                <a:gd name="connsiteX81" fmla="*/ 3306106 w 4423706"/>
                <a:gd name="connsiteY81" fmla="*/ 3040185 h 3286369"/>
                <a:gd name="connsiteX82" fmla="*/ 3345182 w 4423706"/>
                <a:gd name="connsiteY82" fmla="*/ 2981569 h 3286369"/>
                <a:gd name="connsiteX83" fmla="*/ 3395982 w 4423706"/>
                <a:gd name="connsiteY83" fmla="*/ 2903415 h 3286369"/>
                <a:gd name="connsiteX84" fmla="*/ 3517121 w 4423706"/>
                <a:gd name="connsiteY84" fmla="*/ 2844800 h 3286369"/>
                <a:gd name="connsiteX85" fmla="*/ 3630444 w 4423706"/>
                <a:gd name="connsiteY85" fmla="*/ 2797908 h 3286369"/>
                <a:gd name="connsiteX86" fmla="*/ 3689059 w 4423706"/>
                <a:gd name="connsiteY86" fmla="*/ 2762738 h 3286369"/>
                <a:gd name="connsiteX87" fmla="*/ 3814106 w 4423706"/>
                <a:gd name="connsiteY87" fmla="*/ 2708031 h 3286369"/>
                <a:gd name="connsiteX88" fmla="*/ 3911798 w 4423706"/>
                <a:gd name="connsiteY88" fmla="*/ 2661138 h 3286369"/>
                <a:gd name="connsiteX89" fmla="*/ 4001675 w 4423706"/>
                <a:gd name="connsiteY89" fmla="*/ 2618154 h 3286369"/>
                <a:gd name="connsiteX90" fmla="*/ 4197059 w 4423706"/>
                <a:gd name="connsiteY90" fmla="*/ 2532185 h 3286369"/>
                <a:gd name="connsiteX91" fmla="*/ 4286936 w 4423706"/>
                <a:gd name="connsiteY91" fmla="*/ 2500923 h 3286369"/>
                <a:gd name="connsiteX92" fmla="*/ 4283029 w 4423706"/>
                <a:gd name="connsiteY92" fmla="*/ 2457938 h 3286369"/>
                <a:gd name="connsiteX93" fmla="*/ 4384629 w 4423706"/>
                <a:gd name="connsiteY93" fmla="*/ 2403231 h 3286369"/>
                <a:gd name="connsiteX94" fmla="*/ 4400259 w 4423706"/>
                <a:gd name="connsiteY94" fmla="*/ 2356338 h 3286369"/>
                <a:gd name="connsiteX95" fmla="*/ 4415890 w 4423706"/>
                <a:gd name="connsiteY95" fmla="*/ 2313354 h 3286369"/>
                <a:gd name="connsiteX96" fmla="*/ 4423706 w 4423706"/>
                <a:gd name="connsiteY96" fmla="*/ 2274277 h 3286369"/>
                <a:gd name="connsiteX97" fmla="*/ 4411982 w 4423706"/>
                <a:gd name="connsiteY97" fmla="*/ 2223477 h 3286369"/>
                <a:gd name="connsiteX98" fmla="*/ 4376813 w 4423706"/>
                <a:gd name="connsiteY98" fmla="*/ 2196123 h 3286369"/>
                <a:gd name="connsiteX99" fmla="*/ 4345552 w 4423706"/>
                <a:gd name="connsiteY99" fmla="*/ 2184400 h 3286369"/>
                <a:gd name="connsiteX100" fmla="*/ 4302567 w 4423706"/>
                <a:gd name="connsiteY100" fmla="*/ 2176585 h 3286369"/>
                <a:gd name="connsiteX101" fmla="*/ 4267398 w 4423706"/>
                <a:gd name="connsiteY101" fmla="*/ 2211754 h 3286369"/>
                <a:gd name="connsiteX102" fmla="*/ 4263490 w 4423706"/>
                <a:gd name="connsiteY102" fmla="*/ 2258646 h 3286369"/>
                <a:gd name="connsiteX103" fmla="*/ 4247859 w 4423706"/>
                <a:gd name="connsiteY103" fmla="*/ 2274277 h 3286369"/>
                <a:gd name="connsiteX104" fmla="*/ 4193152 w 4423706"/>
                <a:gd name="connsiteY104" fmla="*/ 2266461 h 3286369"/>
                <a:gd name="connsiteX105" fmla="*/ 4142352 w 4423706"/>
                <a:gd name="connsiteY105" fmla="*/ 2266461 h 3286369"/>
                <a:gd name="connsiteX106" fmla="*/ 4107182 w 4423706"/>
                <a:gd name="connsiteY106" fmla="*/ 2274277 h 3286369"/>
                <a:gd name="connsiteX107" fmla="*/ 4091552 w 4423706"/>
                <a:gd name="connsiteY107" fmla="*/ 2246923 h 3286369"/>
                <a:gd name="connsiteX108" fmla="*/ 4087644 w 4423706"/>
                <a:gd name="connsiteY108" fmla="*/ 2227385 h 3286369"/>
                <a:gd name="connsiteX109" fmla="*/ 4142352 w 4423706"/>
                <a:gd name="connsiteY109" fmla="*/ 2192215 h 3286369"/>
                <a:gd name="connsiteX110" fmla="*/ 4154075 w 4423706"/>
                <a:gd name="connsiteY110" fmla="*/ 2160954 h 3286369"/>
                <a:gd name="connsiteX111" fmla="*/ 4157982 w 4423706"/>
                <a:gd name="connsiteY111" fmla="*/ 2121877 h 3286369"/>
                <a:gd name="connsiteX112" fmla="*/ 4236136 w 4423706"/>
                <a:gd name="connsiteY112" fmla="*/ 2082800 h 3286369"/>
                <a:gd name="connsiteX113" fmla="*/ 4224413 w 4423706"/>
                <a:gd name="connsiteY113" fmla="*/ 2067169 h 3286369"/>
                <a:gd name="connsiteX114" fmla="*/ 4290844 w 4423706"/>
                <a:gd name="connsiteY114" fmla="*/ 2051538 h 3286369"/>
                <a:gd name="connsiteX115" fmla="*/ 4286936 w 4423706"/>
                <a:gd name="connsiteY115" fmla="*/ 1949938 h 3286369"/>
                <a:gd name="connsiteX116" fmla="*/ 4283029 w 4423706"/>
                <a:gd name="connsiteY116" fmla="*/ 1797538 h 3286369"/>
                <a:gd name="connsiteX117" fmla="*/ 4365090 w 4423706"/>
                <a:gd name="connsiteY117" fmla="*/ 1781908 h 3286369"/>
                <a:gd name="connsiteX118" fmla="*/ 4361182 w 4423706"/>
                <a:gd name="connsiteY118" fmla="*/ 1754554 h 3286369"/>
                <a:gd name="connsiteX119" fmla="*/ 4353367 w 4423706"/>
                <a:gd name="connsiteY119" fmla="*/ 1695938 h 3286369"/>
                <a:gd name="connsiteX120" fmla="*/ 4310382 w 4423706"/>
                <a:gd name="connsiteY120" fmla="*/ 1738923 h 3286369"/>
                <a:gd name="connsiteX121" fmla="*/ 4279121 w 4423706"/>
                <a:gd name="connsiteY121" fmla="*/ 1684215 h 3286369"/>
                <a:gd name="connsiteX122" fmla="*/ 4263490 w 4423706"/>
                <a:gd name="connsiteY122" fmla="*/ 1695938 h 3286369"/>
                <a:gd name="connsiteX123" fmla="*/ 4228321 w 4423706"/>
                <a:gd name="connsiteY123" fmla="*/ 1672492 h 3286369"/>
                <a:gd name="connsiteX124" fmla="*/ 4228321 w 4423706"/>
                <a:gd name="connsiteY124" fmla="*/ 1672492 h 3286369"/>
                <a:gd name="connsiteX125" fmla="*/ 4173613 w 4423706"/>
                <a:gd name="connsiteY125" fmla="*/ 1660769 h 3286369"/>
                <a:gd name="connsiteX126" fmla="*/ 4138444 w 4423706"/>
                <a:gd name="connsiteY126" fmla="*/ 1649046 h 3286369"/>
                <a:gd name="connsiteX127" fmla="*/ 4118906 w 4423706"/>
                <a:gd name="connsiteY127" fmla="*/ 1617785 h 3286369"/>
                <a:gd name="connsiteX128" fmla="*/ 4122813 w 4423706"/>
                <a:gd name="connsiteY128" fmla="*/ 1578708 h 3286369"/>
                <a:gd name="connsiteX129" fmla="*/ 4095459 w 4423706"/>
                <a:gd name="connsiteY129" fmla="*/ 1543538 h 3286369"/>
                <a:gd name="connsiteX130" fmla="*/ 4068106 w 4423706"/>
                <a:gd name="connsiteY130" fmla="*/ 1559169 h 3286369"/>
                <a:gd name="connsiteX131" fmla="*/ 4036844 w 4423706"/>
                <a:gd name="connsiteY131" fmla="*/ 1539631 h 3286369"/>
                <a:gd name="connsiteX132" fmla="*/ 4025121 w 4423706"/>
                <a:gd name="connsiteY132" fmla="*/ 1512277 h 3286369"/>
                <a:gd name="connsiteX133" fmla="*/ 4060290 w 4423706"/>
                <a:gd name="connsiteY133" fmla="*/ 1488831 h 3286369"/>
                <a:gd name="connsiteX134" fmla="*/ 4056382 w 4423706"/>
                <a:gd name="connsiteY134" fmla="*/ 1453661 h 3286369"/>
                <a:gd name="connsiteX135" fmla="*/ 4044659 w 4423706"/>
                <a:gd name="connsiteY135" fmla="*/ 1426308 h 3286369"/>
                <a:gd name="connsiteX136" fmla="*/ 4013398 w 4423706"/>
                <a:gd name="connsiteY136" fmla="*/ 1426308 h 3286369"/>
                <a:gd name="connsiteX137" fmla="*/ 3962598 w 4423706"/>
                <a:gd name="connsiteY137" fmla="*/ 1395046 h 3286369"/>
                <a:gd name="connsiteX138" fmla="*/ 3923521 w 4423706"/>
                <a:gd name="connsiteY138" fmla="*/ 1391138 h 3286369"/>
                <a:gd name="connsiteX139" fmla="*/ 3884444 w 4423706"/>
                <a:gd name="connsiteY139" fmla="*/ 1398954 h 3286369"/>
                <a:gd name="connsiteX140" fmla="*/ 3833644 w 4423706"/>
                <a:gd name="connsiteY140" fmla="*/ 1309077 h 3286369"/>
                <a:gd name="connsiteX141" fmla="*/ 3814106 w 4423706"/>
                <a:gd name="connsiteY141" fmla="*/ 1285631 h 3286369"/>
                <a:gd name="connsiteX142" fmla="*/ 3587459 w 4423706"/>
                <a:gd name="connsiteY142" fmla="*/ 1469292 h 3286369"/>
                <a:gd name="connsiteX143" fmla="*/ 3524936 w 4423706"/>
                <a:gd name="connsiteY143" fmla="*/ 1422400 h 3286369"/>
                <a:gd name="connsiteX144" fmla="*/ 3474136 w 4423706"/>
                <a:gd name="connsiteY144" fmla="*/ 1379415 h 3286369"/>
                <a:gd name="connsiteX145" fmla="*/ 3462413 w 4423706"/>
                <a:gd name="connsiteY145" fmla="*/ 1332523 h 3286369"/>
                <a:gd name="connsiteX146" fmla="*/ 3423336 w 4423706"/>
                <a:gd name="connsiteY146" fmla="*/ 1367692 h 3286369"/>
                <a:gd name="connsiteX147" fmla="*/ 3395982 w 4423706"/>
                <a:gd name="connsiteY147" fmla="*/ 1340338 h 3286369"/>
                <a:gd name="connsiteX148" fmla="*/ 3372536 w 4423706"/>
                <a:gd name="connsiteY148" fmla="*/ 1348154 h 3286369"/>
                <a:gd name="connsiteX149" fmla="*/ 3356906 w 4423706"/>
                <a:gd name="connsiteY149" fmla="*/ 1328615 h 3286369"/>
                <a:gd name="connsiteX150" fmla="*/ 3349090 w 4423706"/>
                <a:gd name="connsiteY150" fmla="*/ 1293446 h 3286369"/>
                <a:gd name="connsiteX151" fmla="*/ 3341275 w 4423706"/>
                <a:gd name="connsiteY151" fmla="*/ 1320800 h 3286369"/>
                <a:gd name="connsiteX152" fmla="*/ 3321736 w 4423706"/>
                <a:gd name="connsiteY152" fmla="*/ 1301261 h 3286369"/>
                <a:gd name="connsiteX153" fmla="*/ 3321736 w 4423706"/>
                <a:gd name="connsiteY153" fmla="*/ 1281723 h 3286369"/>
                <a:gd name="connsiteX154" fmla="*/ 3310013 w 4423706"/>
                <a:gd name="connsiteY154" fmla="*/ 1270000 h 3286369"/>
                <a:gd name="connsiteX155" fmla="*/ 3278752 w 4423706"/>
                <a:gd name="connsiteY155" fmla="*/ 1281723 h 3286369"/>
                <a:gd name="connsiteX156" fmla="*/ 3278752 w 4423706"/>
                <a:gd name="connsiteY156" fmla="*/ 1281723 h 3286369"/>
                <a:gd name="connsiteX157" fmla="*/ 3231859 w 4423706"/>
                <a:gd name="connsiteY157" fmla="*/ 1258277 h 3286369"/>
                <a:gd name="connsiteX158" fmla="*/ 3227952 w 4423706"/>
                <a:gd name="connsiteY158" fmla="*/ 1219200 h 3286369"/>
                <a:gd name="connsiteX159" fmla="*/ 3161521 w 4423706"/>
                <a:gd name="connsiteY159" fmla="*/ 1250461 h 3286369"/>
                <a:gd name="connsiteX160" fmla="*/ 3141982 w 4423706"/>
                <a:gd name="connsiteY160" fmla="*/ 1211385 h 3286369"/>
                <a:gd name="connsiteX161" fmla="*/ 3141982 w 4423706"/>
                <a:gd name="connsiteY161" fmla="*/ 1191846 h 3286369"/>
                <a:gd name="connsiteX162" fmla="*/ 3188875 w 4423706"/>
                <a:gd name="connsiteY162" fmla="*/ 1195754 h 3286369"/>
                <a:gd name="connsiteX163" fmla="*/ 3177152 w 4423706"/>
                <a:gd name="connsiteY163" fmla="*/ 1156677 h 3286369"/>
                <a:gd name="connsiteX164" fmla="*/ 3153706 w 4423706"/>
                <a:gd name="connsiteY164" fmla="*/ 1109785 h 3286369"/>
                <a:gd name="connsiteX165" fmla="*/ 3138075 w 4423706"/>
                <a:gd name="connsiteY165" fmla="*/ 1082431 h 3286369"/>
                <a:gd name="connsiteX166" fmla="*/ 3161521 w 4423706"/>
                <a:gd name="connsiteY166" fmla="*/ 1051169 h 3286369"/>
                <a:gd name="connsiteX167" fmla="*/ 3181059 w 4423706"/>
                <a:gd name="connsiteY167" fmla="*/ 1004277 h 3286369"/>
                <a:gd name="connsiteX168" fmla="*/ 3181059 w 4423706"/>
                <a:gd name="connsiteY168" fmla="*/ 949569 h 3286369"/>
                <a:gd name="connsiteX169" fmla="*/ 3153706 w 4423706"/>
                <a:gd name="connsiteY169" fmla="*/ 949569 h 3286369"/>
                <a:gd name="connsiteX170" fmla="*/ 3161521 w 4423706"/>
                <a:gd name="connsiteY170" fmla="*/ 922215 h 3286369"/>
                <a:gd name="connsiteX171" fmla="*/ 3134167 w 4423706"/>
                <a:gd name="connsiteY171" fmla="*/ 918308 h 3286369"/>
                <a:gd name="connsiteX172" fmla="*/ 3138075 w 4423706"/>
                <a:gd name="connsiteY172" fmla="*/ 894861 h 3286369"/>
                <a:gd name="connsiteX173" fmla="*/ 3122444 w 4423706"/>
                <a:gd name="connsiteY173" fmla="*/ 871415 h 3286369"/>
                <a:gd name="connsiteX174" fmla="*/ 3118536 w 4423706"/>
                <a:gd name="connsiteY174" fmla="*/ 840154 h 3286369"/>
                <a:gd name="connsiteX175" fmla="*/ 3141982 w 4423706"/>
                <a:gd name="connsiteY175" fmla="*/ 804985 h 3286369"/>
                <a:gd name="connsiteX176" fmla="*/ 3192782 w 4423706"/>
                <a:gd name="connsiteY176" fmla="*/ 785446 h 3286369"/>
                <a:gd name="connsiteX177" fmla="*/ 3259213 w 4423706"/>
                <a:gd name="connsiteY177" fmla="*/ 769815 h 3286369"/>
                <a:gd name="connsiteX178" fmla="*/ 3321736 w 4423706"/>
                <a:gd name="connsiteY178" fmla="*/ 738554 h 3286369"/>
                <a:gd name="connsiteX179" fmla="*/ 3329552 w 4423706"/>
                <a:gd name="connsiteY179" fmla="*/ 769815 h 3286369"/>
                <a:gd name="connsiteX180" fmla="*/ 3392075 w 4423706"/>
                <a:gd name="connsiteY180" fmla="*/ 769815 h 3286369"/>
                <a:gd name="connsiteX181" fmla="*/ 3411613 w 4423706"/>
                <a:gd name="connsiteY181" fmla="*/ 828431 h 3286369"/>
                <a:gd name="connsiteX182" fmla="*/ 3411613 w 4423706"/>
                <a:gd name="connsiteY182" fmla="*/ 828431 h 3286369"/>
                <a:gd name="connsiteX183" fmla="*/ 3497582 w 4423706"/>
                <a:gd name="connsiteY183" fmla="*/ 769815 h 3286369"/>
                <a:gd name="connsiteX184" fmla="*/ 3435059 w 4423706"/>
                <a:gd name="connsiteY184" fmla="*/ 726831 h 3286369"/>
                <a:gd name="connsiteX185" fmla="*/ 3380352 w 4423706"/>
                <a:gd name="connsiteY185" fmla="*/ 648677 h 3286369"/>
                <a:gd name="connsiteX186" fmla="*/ 3325644 w 4423706"/>
                <a:gd name="connsiteY186" fmla="*/ 558800 h 3286369"/>
                <a:gd name="connsiteX187" fmla="*/ 3290475 w 4423706"/>
                <a:gd name="connsiteY187" fmla="*/ 543169 h 3286369"/>
                <a:gd name="connsiteX188" fmla="*/ 3255306 w 4423706"/>
                <a:gd name="connsiteY188" fmla="*/ 547077 h 3286369"/>
                <a:gd name="connsiteX189" fmla="*/ 3188875 w 4423706"/>
                <a:gd name="connsiteY189" fmla="*/ 547077 h 3286369"/>
                <a:gd name="connsiteX190" fmla="*/ 3145890 w 4423706"/>
                <a:gd name="connsiteY190" fmla="*/ 539261 h 3286369"/>
                <a:gd name="connsiteX191" fmla="*/ 3071644 w 4423706"/>
                <a:gd name="connsiteY191" fmla="*/ 515815 h 3286369"/>
                <a:gd name="connsiteX192" fmla="*/ 3091182 w 4423706"/>
                <a:gd name="connsiteY192" fmla="*/ 636954 h 3286369"/>
                <a:gd name="connsiteX193" fmla="*/ 3087275 w 4423706"/>
                <a:gd name="connsiteY193" fmla="*/ 656492 h 3286369"/>
                <a:gd name="connsiteX194" fmla="*/ 2930967 w 4423706"/>
                <a:gd name="connsiteY194" fmla="*/ 715108 h 3286369"/>
                <a:gd name="connsiteX195" fmla="*/ 2899706 w 4423706"/>
                <a:gd name="connsiteY195" fmla="*/ 625231 h 3286369"/>
                <a:gd name="connsiteX196" fmla="*/ 2864536 w 4423706"/>
                <a:gd name="connsiteY196" fmla="*/ 527538 h 3286369"/>
                <a:gd name="connsiteX197" fmla="*/ 2841090 w 4423706"/>
                <a:gd name="connsiteY197" fmla="*/ 410308 h 3286369"/>
                <a:gd name="connsiteX198" fmla="*/ 2825459 w 4423706"/>
                <a:gd name="connsiteY198" fmla="*/ 355600 h 3286369"/>
                <a:gd name="connsiteX199" fmla="*/ 2782475 w 4423706"/>
                <a:gd name="connsiteY199" fmla="*/ 261815 h 3286369"/>
                <a:gd name="connsiteX200" fmla="*/ 2887982 w 4423706"/>
                <a:gd name="connsiteY200" fmla="*/ 203200 h 3286369"/>
                <a:gd name="connsiteX201" fmla="*/ 3032567 w 4423706"/>
                <a:gd name="connsiteY201" fmla="*/ 152400 h 3286369"/>
                <a:gd name="connsiteX202" fmla="*/ 3153706 w 4423706"/>
                <a:gd name="connsiteY202" fmla="*/ 132861 h 3286369"/>
                <a:gd name="connsiteX203" fmla="*/ 3239675 w 4423706"/>
                <a:gd name="connsiteY203" fmla="*/ 82061 h 3286369"/>
                <a:gd name="connsiteX204" fmla="*/ 3294382 w 4423706"/>
                <a:gd name="connsiteY204" fmla="*/ 54708 h 3286369"/>
                <a:gd name="connsiteX205" fmla="*/ 3294382 w 4423706"/>
                <a:gd name="connsiteY205" fmla="*/ 54708 h 3286369"/>
                <a:gd name="connsiteX206" fmla="*/ 3360813 w 4423706"/>
                <a:gd name="connsiteY206" fmla="*/ 0 h 3286369"/>
                <a:gd name="connsiteX0" fmla="*/ 1587 w 4355691"/>
                <a:gd name="connsiteY0" fmla="*/ 2049844 h 3286369"/>
                <a:gd name="connsiteX1" fmla="*/ 11600 w 4355691"/>
                <a:gd name="connsiteY1" fmla="*/ 2179093 h 3286369"/>
                <a:gd name="connsiteX2" fmla="*/ 0 w 4355691"/>
                <a:gd name="connsiteY2" fmla="*/ 2402323 h 3286369"/>
                <a:gd name="connsiteX3" fmla="*/ 369844 w 4355691"/>
                <a:gd name="connsiteY3" fmla="*/ 2356338 h 3286369"/>
                <a:gd name="connsiteX4" fmla="*/ 272152 w 4355691"/>
                <a:gd name="connsiteY4" fmla="*/ 2774461 h 3286369"/>
                <a:gd name="connsiteX5" fmla="*/ 268244 w 4355691"/>
                <a:gd name="connsiteY5" fmla="*/ 2797908 h 3286369"/>
                <a:gd name="connsiteX6" fmla="*/ 276060 w 4355691"/>
                <a:gd name="connsiteY6" fmla="*/ 2817446 h 3286369"/>
                <a:gd name="connsiteX7" fmla="*/ 334675 w 4355691"/>
                <a:gd name="connsiteY7" fmla="*/ 2751015 h 3286369"/>
                <a:gd name="connsiteX8" fmla="*/ 401106 w 4355691"/>
                <a:gd name="connsiteY8" fmla="*/ 2754923 h 3286369"/>
                <a:gd name="connsiteX9" fmla="*/ 362029 w 4355691"/>
                <a:gd name="connsiteY9" fmla="*/ 2872154 h 3286369"/>
                <a:gd name="connsiteX10" fmla="*/ 498798 w 4355691"/>
                <a:gd name="connsiteY10" fmla="*/ 2868246 h 3286369"/>
                <a:gd name="connsiteX11" fmla="*/ 487075 w 4355691"/>
                <a:gd name="connsiteY11" fmla="*/ 2946400 h 3286369"/>
                <a:gd name="connsiteX12" fmla="*/ 549598 w 4355691"/>
                <a:gd name="connsiteY12" fmla="*/ 2954215 h 3286369"/>
                <a:gd name="connsiteX13" fmla="*/ 576952 w 4355691"/>
                <a:gd name="connsiteY13" fmla="*/ 2770554 h 3286369"/>
                <a:gd name="connsiteX14" fmla="*/ 752798 w 4355691"/>
                <a:gd name="connsiteY14" fmla="*/ 2751015 h 3286369"/>
                <a:gd name="connsiteX15" fmla="*/ 744983 w 4355691"/>
                <a:gd name="connsiteY15" fmla="*/ 2457938 h 3286369"/>
                <a:gd name="connsiteX16" fmla="*/ 955998 w 4355691"/>
                <a:gd name="connsiteY16" fmla="*/ 2465754 h 3286369"/>
                <a:gd name="connsiteX17" fmla="*/ 959906 w 4355691"/>
                <a:gd name="connsiteY17" fmla="*/ 2571261 h 3286369"/>
                <a:gd name="connsiteX18" fmla="*/ 1131844 w 4355691"/>
                <a:gd name="connsiteY18" fmla="*/ 2575169 h 3286369"/>
                <a:gd name="connsiteX19" fmla="*/ 1135752 w 4355691"/>
                <a:gd name="connsiteY19" fmla="*/ 2618154 h 3286369"/>
                <a:gd name="connsiteX20" fmla="*/ 1170921 w 4355691"/>
                <a:gd name="connsiteY20" fmla="*/ 2680677 h 3286369"/>
                <a:gd name="connsiteX21" fmla="*/ 1167014 w 4355691"/>
                <a:gd name="connsiteY21" fmla="*/ 2715846 h 3286369"/>
                <a:gd name="connsiteX22" fmla="*/ 1073229 w 4355691"/>
                <a:gd name="connsiteY22" fmla="*/ 2715846 h 3286369"/>
                <a:gd name="connsiteX23" fmla="*/ 1073229 w 4355691"/>
                <a:gd name="connsiteY23" fmla="*/ 2754923 h 3286369"/>
                <a:gd name="connsiteX24" fmla="*/ 1088860 w 4355691"/>
                <a:gd name="connsiteY24" fmla="*/ 2786185 h 3286369"/>
                <a:gd name="connsiteX25" fmla="*/ 1096675 w 4355691"/>
                <a:gd name="connsiteY25" fmla="*/ 2856523 h 3286369"/>
                <a:gd name="connsiteX26" fmla="*/ 1170921 w 4355691"/>
                <a:gd name="connsiteY26" fmla="*/ 2844800 h 3286369"/>
                <a:gd name="connsiteX27" fmla="*/ 1170921 w 4355691"/>
                <a:gd name="connsiteY27" fmla="*/ 2794000 h 3286369"/>
                <a:gd name="connsiteX28" fmla="*/ 1229537 w 4355691"/>
                <a:gd name="connsiteY28" fmla="*/ 2786185 h 3286369"/>
                <a:gd name="connsiteX29" fmla="*/ 1225629 w 4355691"/>
                <a:gd name="connsiteY29" fmla="*/ 2700215 h 3286369"/>
                <a:gd name="connsiteX30" fmla="*/ 1268614 w 4355691"/>
                <a:gd name="connsiteY30" fmla="*/ 2688492 h 3286369"/>
                <a:gd name="connsiteX31" fmla="*/ 1280337 w 4355691"/>
                <a:gd name="connsiteY31" fmla="*/ 2672861 h 3286369"/>
                <a:gd name="connsiteX32" fmla="*/ 1295967 w 4355691"/>
                <a:gd name="connsiteY32" fmla="*/ 2598615 h 3286369"/>
                <a:gd name="connsiteX33" fmla="*/ 1307691 w 4355691"/>
                <a:gd name="connsiteY33" fmla="*/ 2559538 h 3286369"/>
                <a:gd name="connsiteX34" fmla="*/ 1303783 w 4355691"/>
                <a:gd name="connsiteY34" fmla="*/ 2469661 h 3286369"/>
                <a:gd name="connsiteX35" fmla="*/ 1577321 w 4355691"/>
                <a:gd name="connsiteY35" fmla="*/ 2438400 h 3286369"/>
                <a:gd name="connsiteX36" fmla="*/ 1589044 w 4355691"/>
                <a:gd name="connsiteY36" fmla="*/ 2493108 h 3286369"/>
                <a:gd name="connsiteX37" fmla="*/ 1581229 w 4355691"/>
                <a:gd name="connsiteY37" fmla="*/ 2547815 h 3286369"/>
                <a:gd name="connsiteX38" fmla="*/ 1624214 w 4355691"/>
                <a:gd name="connsiteY38" fmla="*/ 2547815 h 3286369"/>
                <a:gd name="connsiteX39" fmla="*/ 1667198 w 4355691"/>
                <a:gd name="connsiteY39" fmla="*/ 2563446 h 3286369"/>
                <a:gd name="connsiteX40" fmla="*/ 1737537 w 4355691"/>
                <a:gd name="connsiteY40" fmla="*/ 2559538 h 3286369"/>
                <a:gd name="connsiteX41" fmla="*/ 1796152 w 4355691"/>
                <a:gd name="connsiteY41" fmla="*/ 2555631 h 3286369"/>
                <a:gd name="connsiteX42" fmla="*/ 1835229 w 4355691"/>
                <a:gd name="connsiteY42" fmla="*/ 2571261 h 3286369"/>
                <a:gd name="connsiteX43" fmla="*/ 1870398 w 4355691"/>
                <a:gd name="connsiteY43" fmla="*/ 2547815 h 3286369"/>
                <a:gd name="connsiteX44" fmla="*/ 1878214 w 4355691"/>
                <a:gd name="connsiteY44" fmla="*/ 2551723 h 3286369"/>
                <a:gd name="connsiteX45" fmla="*/ 1905567 w 4355691"/>
                <a:gd name="connsiteY45" fmla="*/ 2532185 h 3286369"/>
                <a:gd name="connsiteX46" fmla="*/ 1940737 w 4355691"/>
                <a:gd name="connsiteY46" fmla="*/ 2540000 h 3286369"/>
                <a:gd name="connsiteX47" fmla="*/ 2140029 w 4355691"/>
                <a:gd name="connsiteY47" fmla="*/ 2469661 h 3286369"/>
                <a:gd name="connsiteX48" fmla="*/ 2202552 w 4355691"/>
                <a:gd name="connsiteY48" fmla="*/ 2442308 h 3286369"/>
                <a:gd name="connsiteX49" fmla="*/ 2253352 w 4355691"/>
                <a:gd name="connsiteY49" fmla="*/ 2371969 h 3286369"/>
                <a:gd name="connsiteX50" fmla="*/ 2265075 w 4355691"/>
                <a:gd name="connsiteY50" fmla="*/ 2340708 h 3286369"/>
                <a:gd name="connsiteX51" fmla="*/ 2331506 w 4355691"/>
                <a:gd name="connsiteY51" fmla="*/ 2340708 h 3286369"/>
                <a:gd name="connsiteX52" fmla="*/ 2429198 w 4355691"/>
                <a:gd name="connsiteY52" fmla="*/ 2325077 h 3286369"/>
                <a:gd name="connsiteX53" fmla="*/ 2433106 w 4355691"/>
                <a:gd name="connsiteY53" fmla="*/ 2399323 h 3286369"/>
                <a:gd name="connsiteX54" fmla="*/ 2546429 w 4355691"/>
                <a:gd name="connsiteY54" fmla="*/ 2375877 h 3286369"/>
                <a:gd name="connsiteX55" fmla="*/ 2554244 w 4355691"/>
                <a:gd name="connsiteY55" fmla="*/ 2438400 h 3286369"/>
                <a:gd name="connsiteX56" fmla="*/ 2581598 w 4355691"/>
                <a:gd name="connsiteY56" fmla="*/ 2442308 h 3286369"/>
                <a:gd name="connsiteX57" fmla="*/ 2605044 w 4355691"/>
                <a:gd name="connsiteY57" fmla="*/ 2473569 h 3286369"/>
                <a:gd name="connsiteX58" fmla="*/ 2605044 w 4355691"/>
                <a:gd name="connsiteY58" fmla="*/ 2500923 h 3286369"/>
                <a:gd name="connsiteX59" fmla="*/ 2585506 w 4355691"/>
                <a:gd name="connsiteY59" fmla="*/ 2516554 h 3286369"/>
                <a:gd name="connsiteX60" fmla="*/ 2581598 w 4355691"/>
                <a:gd name="connsiteY60" fmla="*/ 2555631 h 3286369"/>
                <a:gd name="connsiteX61" fmla="*/ 2573783 w 4355691"/>
                <a:gd name="connsiteY61" fmla="*/ 2575169 h 3286369"/>
                <a:gd name="connsiteX62" fmla="*/ 2601137 w 4355691"/>
                <a:gd name="connsiteY62" fmla="*/ 2582985 h 3286369"/>
                <a:gd name="connsiteX63" fmla="*/ 2601137 w 4355691"/>
                <a:gd name="connsiteY63" fmla="*/ 2637692 h 3286369"/>
                <a:gd name="connsiteX64" fmla="*/ 2648029 w 4355691"/>
                <a:gd name="connsiteY64" fmla="*/ 2665046 h 3286369"/>
                <a:gd name="connsiteX65" fmla="*/ 2648029 w 4355691"/>
                <a:gd name="connsiteY65" fmla="*/ 2665046 h 3286369"/>
                <a:gd name="connsiteX66" fmla="*/ 2640214 w 4355691"/>
                <a:gd name="connsiteY66" fmla="*/ 2743200 h 3286369"/>
                <a:gd name="connsiteX67" fmla="*/ 2640214 w 4355691"/>
                <a:gd name="connsiteY67" fmla="*/ 2813538 h 3286369"/>
                <a:gd name="connsiteX68" fmla="*/ 2624583 w 4355691"/>
                <a:gd name="connsiteY68" fmla="*/ 2844800 h 3286369"/>
                <a:gd name="connsiteX69" fmla="*/ 2624583 w 4355691"/>
                <a:gd name="connsiteY69" fmla="*/ 2942492 h 3286369"/>
                <a:gd name="connsiteX70" fmla="*/ 2640214 w 4355691"/>
                <a:gd name="connsiteY70" fmla="*/ 3059723 h 3286369"/>
                <a:gd name="connsiteX71" fmla="*/ 2671475 w 4355691"/>
                <a:gd name="connsiteY71" fmla="*/ 3059723 h 3286369"/>
                <a:gd name="connsiteX72" fmla="*/ 2702737 w 4355691"/>
                <a:gd name="connsiteY72" fmla="*/ 3083169 h 3286369"/>
                <a:gd name="connsiteX73" fmla="*/ 2694921 w 4355691"/>
                <a:gd name="connsiteY73" fmla="*/ 3094892 h 3286369"/>
                <a:gd name="connsiteX74" fmla="*/ 2780891 w 4355691"/>
                <a:gd name="connsiteY74" fmla="*/ 3153508 h 3286369"/>
                <a:gd name="connsiteX75" fmla="*/ 2839506 w 4355691"/>
                <a:gd name="connsiteY75" fmla="*/ 3157415 h 3286369"/>
                <a:gd name="connsiteX76" fmla="*/ 2874675 w 4355691"/>
                <a:gd name="connsiteY76" fmla="*/ 3180861 h 3286369"/>
                <a:gd name="connsiteX77" fmla="*/ 2941106 w 4355691"/>
                <a:gd name="connsiteY77" fmla="*/ 3255108 h 3286369"/>
                <a:gd name="connsiteX78" fmla="*/ 3003629 w 4355691"/>
                <a:gd name="connsiteY78" fmla="*/ 3286369 h 3286369"/>
                <a:gd name="connsiteX79" fmla="*/ 3081783 w 4355691"/>
                <a:gd name="connsiteY79" fmla="*/ 3204308 h 3286369"/>
                <a:gd name="connsiteX80" fmla="*/ 3159937 w 4355691"/>
                <a:gd name="connsiteY80" fmla="*/ 3126154 h 3286369"/>
                <a:gd name="connsiteX81" fmla="*/ 3238091 w 4355691"/>
                <a:gd name="connsiteY81" fmla="*/ 3040185 h 3286369"/>
                <a:gd name="connsiteX82" fmla="*/ 3277167 w 4355691"/>
                <a:gd name="connsiteY82" fmla="*/ 2981569 h 3286369"/>
                <a:gd name="connsiteX83" fmla="*/ 3327967 w 4355691"/>
                <a:gd name="connsiteY83" fmla="*/ 2903415 h 3286369"/>
                <a:gd name="connsiteX84" fmla="*/ 3449106 w 4355691"/>
                <a:gd name="connsiteY84" fmla="*/ 2844800 h 3286369"/>
                <a:gd name="connsiteX85" fmla="*/ 3562429 w 4355691"/>
                <a:gd name="connsiteY85" fmla="*/ 2797908 h 3286369"/>
                <a:gd name="connsiteX86" fmla="*/ 3621044 w 4355691"/>
                <a:gd name="connsiteY86" fmla="*/ 2762738 h 3286369"/>
                <a:gd name="connsiteX87" fmla="*/ 3746091 w 4355691"/>
                <a:gd name="connsiteY87" fmla="*/ 2708031 h 3286369"/>
                <a:gd name="connsiteX88" fmla="*/ 3843783 w 4355691"/>
                <a:gd name="connsiteY88" fmla="*/ 2661138 h 3286369"/>
                <a:gd name="connsiteX89" fmla="*/ 3933660 w 4355691"/>
                <a:gd name="connsiteY89" fmla="*/ 2618154 h 3286369"/>
                <a:gd name="connsiteX90" fmla="*/ 4129044 w 4355691"/>
                <a:gd name="connsiteY90" fmla="*/ 2532185 h 3286369"/>
                <a:gd name="connsiteX91" fmla="*/ 4218921 w 4355691"/>
                <a:gd name="connsiteY91" fmla="*/ 2500923 h 3286369"/>
                <a:gd name="connsiteX92" fmla="*/ 4215014 w 4355691"/>
                <a:gd name="connsiteY92" fmla="*/ 2457938 h 3286369"/>
                <a:gd name="connsiteX93" fmla="*/ 4316614 w 4355691"/>
                <a:gd name="connsiteY93" fmla="*/ 2403231 h 3286369"/>
                <a:gd name="connsiteX94" fmla="*/ 4332244 w 4355691"/>
                <a:gd name="connsiteY94" fmla="*/ 2356338 h 3286369"/>
                <a:gd name="connsiteX95" fmla="*/ 4347875 w 4355691"/>
                <a:gd name="connsiteY95" fmla="*/ 2313354 h 3286369"/>
                <a:gd name="connsiteX96" fmla="*/ 4355691 w 4355691"/>
                <a:gd name="connsiteY96" fmla="*/ 2274277 h 3286369"/>
                <a:gd name="connsiteX97" fmla="*/ 4343967 w 4355691"/>
                <a:gd name="connsiteY97" fmla="*/ 2223477 h 3286369"/>
                <a:gd name="connsiteX98" fmla="*/ 4308798 w 4355691"/>
                <a:gd name="connsiteY98" fmla="*/ 2196123 h 3286369"/>
                <a:gd name="connsiteX99" fmla="*/ 4277537 w 4355691"/>
                <a:gd name="connsiteY99" fmla="*/ 2184400 h 3286369"/>
                <a:gd name="connsiteX100" fmla="*/ 4234552 w 4355691"/>
                <a:gd name="connsiteY100" fmla="*/ 2176585 h 3286369"/>
                <a:gd name="connsiteX101" fmla="*/ 4199383 w 4355691"/>
                <a:gd name="connsiteY101" fmla="*/ 2211754 h 3286369"/>
                <a:gd name="connsiteX102" fmla="*/ 4195475 w 4355691"/>
                <a:gd name="connsiteY102" fmla="*/ 2258646 h 3286369"/>
                <a:gd name="connsiteX103" fmla="*/ 4179844 w 4355691"/>
                <a:gd name="connsiteY103" fmla="*/ 2274277 h 3286369"/>
                <a:gd name="connsiteX104" fmla="*/ 4125137 w 4355691"/>
                <a:gd name="connsiteY104" fmla="*/ 2266461 h 3286369"/>
                <a:gd name="connsiteX105" fmla="*/ 4074337 w 4355691"/>
                <a:gd name="connsiteY105" fmla="*/ 2266461 h 3286369"/>
                <a:gd name="connsiteX106" fmla="*/ 4039167 w 4355691"/>
                <a:gd name="connsiteY106" fmla="*/ 2274277 h 3286369"/>
                <a:gd name="connsiteX107" fmla="*/ 4023537 w 4355691"/>
                <a:gd name="connsiteY107" fmla="*/ 2246923 h 3286369"/>
                <a:gd name="connsiteX108" fmla="*/ 4019629 w 4355691"/>
                <a:gd name="connsiteY108" fmla="*/ 2227385 h 3286369"/>
                <a:gd name="connsiteX109" fmla="*/ 4074337 w 4355691"/>
                <a:gd name="connsiteY109" fmla="*/ 2192215 h 3286369"/>
                <a:gd name="connsiteX110" fmla="*/ 4086060 w 4355691"/>
                <a:gd name="connsiteY110" fmla="*/ 2160954 h 3286369"/>
                <a:gd name="connsiteX111" fmla="*/ 4089967 w 4355691"/>
                <a:gd name="connsiteY111" fmla="*/ 2121877 h 3286369"/>
                <a:gd name="connsiteX112" fmla="*/ 4168121 w 4355691"/>
                <a:gd name="connsiteY112" fmla="*/ 2082800 h 3286369"/>
                <a:gd name="connsiteX113" fmla="*/ 4156398 w 4355691"/>
                <a:gd name="connsiteY113" fmla="*/ 2067169 h 3286369"/>
                <a:gd name="connsiteX114" fmla="*/ 4222829 w 4355691"/>
                <a:gd name="connsiteY114" fmla="*/ 2051538 h 3286369"/>
                <a:gd name="connsiteX115" fmla="*/ 4218921 w 4355691"/>
                <a:gd name="connsiteY115" fmla="*/ 1949938 h 3286369"/>
                <a:gd name="connsiteX116" fmla="*/ 4215014 w 4355691"/>
                <a:gd name="connsiteY116" fmla="*/ 1797538 h 3286369"/>
                <a:gd name="connsiteX117" fmla="*/ 4297075 w 4355691"/>
                <a:gd name="connsiteY117" fmla="*/ 1781908 h 3286369"/>
                <a:gd name="connsiteX118" fmla="*/ 4293167 w 4355691"/>
                <a:gd name="connsiteY118" fmla="*/ 1754554 h 3286369"/>
                <a:gd name="connsiteX119" fmla="*/ 4285352 w 4355691"/>
                <a:gd name="connsiteY119" fmla="*/ 1695938 h 3286369"/>
                <a:gd name="connsiteX120" fmla="*/ 4242367 w 4355691"/>
                <a:gd name="connsiteY120" fmla="*/ 1738923 h 3286369"/>
                <a:gd name="connsiteX121" fmla="*/ 4211106 w 4355691"/>
                <a:gd name="connsiteY121" fmla="*/ 1684215 h 3286369"/>
                <a:gd name="connsiteX122" fmla="*/ 4195475 w 4355691"/>
                <a:gd name="connsiteY122" fmla="*/ 1695938 h 3286369"/>
                <a:gd name="connsiteX123" fmla="*/ 4160306 w 4355691"/>
                <a:gd name="connsiteY123" fmla="*/ 1672492 h 3286369"/>
                <a:gd name="connsiteX124" fmla="*/ 4160306 w 4355691"/>
                <a:gd name="connsiteY124" fmla="*/ 1672492 h 3286369"/>
                <a:gd name="connsiteX125" fmla="*/ 4105598 w 4355691"/>
                <a:gd name="connsiteY125" fmla="*/ 1660769 h 3286369"/>
                <a:gd name="connsiteX126" fmla="*/ 4070429 w 4355691"/>
                <a:gd name="connsiteY126" fmla="*/ 1649046 h 3286369"/>
                <a:gd name="connsiteX127" fmla="*/ 4050891 w 4355691"/>
                <a:gd name="connsiteY127" fmla="*/ 1617785 h 3286369"/>
                <a:gd name="connsiteX128" fmla="*/ 4054798 w 4355691"/>
                <a:gd name="connsiteY128" fmla="*/ 1578708 h 3286369"/>
                <a:gd name="connsiteX129" fmla="*/ 4027444 w 4355691"/>
                <a:gd name="connsiteY129" fmla="*/ 1543538 h 3286369"/>
                <a:gd name="connsiteX130" fmla="*/ 4000091 w 4355691"/>
                <a:gd name="connsiteY130" fmla="*/ 1559169 h 3286369"/>
                <a:gd name="connsiteX131" fmla="*/ 3968829 w 4355691"/>
                <a:gd name="connsiteY131" fmla="*/ 1539631 h 3286369"/>
                <a:gd name="connsiteX132" fmla="*/ 3957106 w 4355691"/>
                <a:gd name="connsiteY132" fmla="*/ 1512277 h 3286369"/>
                <a:gd name="connsiteX133" fmla="*/ 3992275 w 4355691"/>
                <a:gd name="connsiteY133" fmla="*/ 1488831 h 3286369"/>
                <a:gd name="connsiteX134" fmla="*/ 3988367 w 4355691"/>
                <a:gd name="connsiteY134" fmla="*/ 1453661 h 3286369"/>
                <a:gd name="connsiteX135" fmla="*/ 3976644 w 4355691"/>
                <a:gd name="connsiteY135" fmla="*/ 1426308 h 3286369"/>
                <a:gd name="connsiteX136" fmla="*/ 3945383 w 4355691"/>
                <a:gd name="connsiteY136" fmla="*/ 1426308 h 3286369"/>
                <a:gd name="connsiteX137" fmla="*/ 3894583 w 4355691"/>
                <a:gd name="connsiteY137" fmla="*/ 1395046 h 3286369"/>
                <a:gd name="connsiteX138" fmla="*/ 3855506 w 4355691"/>
                <a:gd name="connsiteY138" fmla="*/ 1391138 h 3286369"/>
                <a:gd name="connsiteX139" fmla="*/ 3816429 w 4355691"/>
                <a:gd name="connsiteY139" fmla="*/ 1398954 h 3286369"/>
                <a:gd name="connsiteX140" fmla="*/ 3765629 w 4355691"/>
                <a:gd name="connsiteY140" fmla="*/ 1309077 h 3286369"/>
                <a:gd name="connsiteX141" fmla="*/ 3746091 w 4355691"/>
                <a:gd name="connsiteY141" fmla="*/ 1285631 h 3286369"/>
                <a:gd name="connsiteX142" fmla="*/ 3519444 w 4355691"/>
                <a:gd name="connsiteY142" fmla="*/ 1469292 h 3286369"/>
                <a:gd name="connsiteX143" fmla="*/ 3456921 w 4355691"/>
                <a:gd name="connsiteY143" fmla="*/ 1422400 h 3286369"/>
                <a:gd name="connsiteX144" fmla="*/ 3406121 w 4355691"/>
                <a:gd name="connsiteY144" fmla="*/ 1379415 h 3286369"/>
                <a:gd name="connsiteX145" fmla="*/ 3394398 w 4355691"/>
                <a:gd name="connsiteY145" fmla="*/ 1332523 h 3286369"/>
                <a:gd name="connsiteX146" fmla="*/ 3355321 w 4355691"/>
                <a:gd name="connsiteY146" fmla="*/ 1367692 h 3286369"/>
                <a:gd name="connsiteX147" fmla="*/ 3327967 w 4355691"/>
                <a:gd name="connsiteY147" fmla="*/ 1340338 h 3286369"/>
                <a:gd name="connsiteX148" fmla="*/ 3304521 w 4355691"/>
                <a:gd name="connsiteY148" fmla="*/ 1348154 h 3286369"/>
                <a:gd name="connsiteX149" fmla="*/ 3288891 w 4355691"/>
                <a:gd name="connsiteY149" fmla="*/ 1328615 h 3286369"/>
                <a:gd name="connsiteX150" fmla="*/ 3281075 w 4355691"/>
                <a:gd name="connsiteY150" fmla="*/ 1293446 h 3286369"/>
                <a:gd name="connsiteX151" fmla="*/ 3273260 w 4355691"/>
                <a:gd name="connsiteY151" fmla="*/ 1320800 h 3286369"/>
                <a:gd name="connsiteX152" fmla="*/ 3253721 w 4355691"/>
                <a:gd name="connsiteY152" fmla="*/ 1301261 h 3286369"/>
                <a:gd name="connsiteX153" fmla="*/ 3253721 w 4355691"/>
                <a:gd name="connsiteY153" fmla="*/ 1281723 h 3286369"/>
                <a:gd name="connsiteX154" fmla="*/ 3241998 w 4355691"/>
                <a:gd name="connsiteY154" fmla="*/ 1270000 h 3286369"/>
                <a:gd name="connsiteX155" fmla="*/ 3210737 w 4355691"/>
                <a:gd name="connsiteY155" fmla="*/ 1281723 h 3286369"/>
                <a:gd name="connsiteX156" fmla="*/ 3210737 w 4355691"/>
                <a:gd name="connsiteY156" fmla="*/ 1281723 h 3286369"/>
                <a:gd name="connsiteX157" fmla="*/ 3163844 w 4355691"/>
                <a:gd name="connsiteY157" fmla="*/ 1258277 h 3286369"/>
                <a:gd name="connsiteX158" fmla="*/ 3159937 w 4355691"/>
                <a:gd name="connsiteY158" fmla="*/ 1219200 h 3286369"/>
                <a:gd name="connsiteX159" fmla="*/ 3093506 w 4355691"/>
                <a:gd name="connsiteY159" fmla="*/ 1250461 h 3286369"/>
                <a:gd name="connsiteX160" fmla="*/ 3073967 w 4355691"/>
                <a:gd name="connsiteY160" fmla="*/ 1211385 h 3286369"/>
                <a:gd name="connsiteX161" fmla="*/ 3073967 w 4355691"/>
                <a:gd name="connsiteY161" fmla="*/ 1191846 h 3286369"/>
                <a:gd name="connsiteX162" fmla="*/ 3120860 w 4355691"/>
                <a:gd name="connsiteY162" fmla="*/ 1195754 h 3286369"/>
                <a:gd name="connsiteX163" fmla="*/ 3109137 w 4355691"/>
                <a:gd name="connsiteY163" fmla="*/ 1156677 h 3286369"/>
                <a:gd name="connsiteX164" fmla="*/ 3085691 w 4355691"/>
                <a:gd name="connsiteY164" fmla="*/ 1109785 h 3286369"/>
                <a:gd name="connsiteX165" fmla="*/ 3070060 w 4355691"/>
                <a:gd name="connsiteY165" fmla="*/ 1082431 h 3286369"/>
                <a:gd name="connsiteX166" fmla="*/ 3093506 w 4355691"/>
                <a:gd name="connsiteY166" fmla="*/ 1051169 h 3286369"/>
                <a:gd name="connsiteX167" fmla="*/ 3113044 w 4355691"/>
                <a:gd name="connsiteY167" fmla="*/ 1004277 h 3286369"/>
                <a:gd name="connsiteX168" fmla="*/ 3113044 w 4355691"/>
                <a:gd name="connsiteY168" fmla="*/ 949569 h 3286369"/>
                <a:gd name="connsiteX169" fmla="*/ 3085691 w 4355691"/>
                <a:gd name="connsiteY169" fmla="*/ 949569 h 3286369"/>
                <a:gd name="connsiteX170" fmla="*/ 3093506 w 4355691"/>
                <a:gd name="connsiteY170" fmla="*/ 922215 h 3286369"/>
                <a:gd name="connsiteX171" fmla="*/ 3066152 w 4355691"/>
                <a:gd name="connsiteY171" fmla="*/ 918308 h 3286369"/>
                <a:gd name="connsiteX172" fmla="*/ 3070060 w 4355691"/>
                <a:gd name="connsiteY172" fmla="*/ 894861 h 3286369"/>
                <a:gd name="connsiteX173" fmla="*/ 3054429 w 4355691"/>
                <a:gd name="connsiteY173" fmla="*/ 871415 h 3286369"/>
                <a:gd name="connsiteX174" fmla="*/ 3050521 w 4355691"/>
                <a:gd name="connsiteY174" fmla="*/ 840154 h 3286369"/>
                <a:gd name="connsiteX175" fmla="*/ 3073967 w 4355691"/>
                <a:gd name="connsiteY175" fmla="*/ 804985 h 3286369"/>
                <a:gd name="connsiteX176" fmla="*/ 3124767 w 4355691"/>
                <a:gd name="connsiteY176" fmla="*/ 785446 h 3286369"/>
                <a:gd name="connsiteX177" fmla="*/ 3191198 w 4355691"/>
                <a:gd name="connsiteY177" fmla="*/ 769815 h 3286369"/>
                <a:gd name="connsiteX178" fmla="*/ 3253721 w 4355691"/>
                <a:gd name="connsiteY178" fmla="*/ 738554 h 3286369"/>
                <a:gd name="connsiteX179" fmla="*/ 3261537 w 4355691"/>
                <a:gd name="connsiteY179" fmla="*/ 769815 h 3286369"/>
                <a:gd name="connsiteX180" fmla="*/ 3324060 w 4355691"/>
                <a:gd name="connsiteY180" fmla="*/ 769815 h 3286369"/>
                <a:gd name="connsiteX181" fmla="*/ 3343598 w 4355691"/>
                <a:gd name="connsiteY181" fmla="*/ 828431 h 3286369"/>
                <a:gd name="connsiteX182" fmla="*/ 3343598 w 4355691"/>
                <a:gd name="connsiteY182" fmla="*/ 828431 h 3286369"/>
                <a:gd name="connsiteX183" fmla="*/ 3429567 w 4355691"/>
                <a:gd name="connsiteY183" fmla="*/ 769815 h 3286369"/>
                <a:gd name="connsiteX184" fmla="*/ 3367044 w 4355691"/>
                <a:gd name="connsiteY184" fmla="*/ 726831 h 3286369"/>
                <a:gd name="connsiteX185" fmla="*/ 3312337 w 4355691"/>
                <a:gd name="connsiteY185" fmla="*/ 648677 h 3286369"/>
                <a:gd name="connsiteX186" fmla="*/ 3257629 w 4355691"/>
                <a:gd name="connsiteY186" fmla="*/ 558800 h 3286369"/>
                <a:gd name="connsiteX187" fmla="*/ 3222460 w 4355691"/>
                <a:gd name="connsiteY187" fmla="*/ 543169 h 3286369"/>
                <a:gd name="connsiteX188" fmla="*/ 3187291 w 4355691"/>
                <a:gd name="connsiteY188" fmla="*/ 547077 h 3286369"/>
                <a:gd name="connsiteX189" fmla="*/ 3120860 w 4355691"/>
                <a:gd name="connsiteY189" fmla="*/ 547077 h 3286369"/>
                <a:gd name="connsiteX190" fmla="*/ 3077875 w 4355691"/>
                <a:gd name="connsiteY190" fmla="*/ 539261 h 3286369"/>
                <a:gd name="connsiteX191" fmla="*/ 3003629 w 4355691"/>
                <a:gd name="connsiteY191" fmla="*/ 515815 h 3286369"/>
                <a:gd name="connsiteX192" fmla="*/ 3023167 w 4355691"/>
                <a:gd name="connsiteY192" fmla="*/ 636954 h 3286369"/>
                <a:gd name="connsiteX193" fmla="*/ 3019260 w 4355691"/>
                <a:gd name="connsiteY193" fmla="*/ 656492 h 3286369"/>
                <a:gd name="connsiteX194" fmla="*/ 2862952 w 4355691"/>
                <a:gd name="connsiteY194" fmla="*/ 715108 h 3286369"/>
                <a:gd name="connsiteX195" fmla="*/ 2831691 w 4355691"/>
                <a:gd name="connsiteY195" fmla="*/ 625231 h 3286369"/>
                <a:gd name="connsiteX196" fmla="*/ 2796521 w 4355691"/>
                <a:gd name="connsiteY196" fmla="*/ 527538 h 3286369"/>
                <a:gd name="connsiteX197" fmla="*/ 2773075 w 4355691"/>
                <a:gd name="connsiteY197" fmla="*/ 410308 h 3286369"/>
                <a:gd name="connsiteX198" fmla="*/ 2757444 w 4355691"/>
                <a:gd name="connsiteY198" fmla="*/ 355600 h 3286369"/>
                <a:gd name="connsiteX199" fmla="*/ 2714460 w 4355691"/>
                <a:gd name="connsiteY199" fmla="*/ 261815 h 3286369"/>
                <a:gd name="connsiteX200" fmla="*/ 2819967 w 4355691"/>
                <a:gd name="connsiteY200" fmla="*/ 203200 h 3286369"/>
                <a:gd name="connsiteX201" fmla="*/ 2964552 w 4355691"/>
                <a:gd name="connsiteY201" fmla="*/ 152400 h 3286369"/>
                <a:gd name="connsiteX202" fmla="*/ 3085691 w 4355691"/>
                <a:gd name="connsiteY202" fmla="*/ 132861 h 3286369"/>
                <a:gd name="connsiteX203" fmla="*/ 3171660 w 4355691"/>
                <a:gd name="connsiteY203" fmla="*/ 82061 h 3286369"/>
                <a:gd name="connsiteX204" fmla="*/ 3226367 w 4355691"/>
                <a:gd name="connsiteY204" fmla="*/ 54708 h 3286369"/>
                <a:gd name="connsiteX205" fmla="*/ 3226367 w 4355691"/>
                <a:gd name="connsiteY205" fmla="*/ 54708 h 3286369"/>
                <a:gd name="connsiteX206" fmla="*/ 3292798 w 4355691"/>
                <a:gd name="connsiteY206" fmla="*/ 0 h 3286369"/>
                <a:gd name="connsiteX0" fmla="*/ 1587 w 4355691"/>
                <a:gd name="connsiteY0" fmla="*/ 2049844 h 3286369"/>
                <a:gd name="connsiteX1" fmla="*/ 23201 w 4355691"/>
                <a:gd name="connsiteY1" fmla="*/ 2176156 h 3286369"/>
                <a:gd name="connsiteX2" fmla="*/ 0 w 4355691"/>
                <a:gd name="connsiteY2" fmla="*/ 2402323 h 3286369"/>
                <a:gd name="connsiteX3" fmla="*/ 369844 w 4355691"/>
                <a:gd name="connsiteY3" fmla="*/ 2356338 h 3286369"/>
                <a:gd name="connsiteX4" fmla="*/ 272152 w 4355691"/>
                <a:gd name="connsiteY4" fmla="*/ 2774461 h 3286369"/>
                <a:gd name="connsiteX5" fmla="*/ 268244 w 4355691"/>
                <a:gd name="connsiteY5" fmla="*/ 2797908 h 3286369"/>
                <a:gd name="connsiteX6" fmla="*/ 276060 w 4355691"/>
                <a:gd name="connsiteY6" fmla="*/ 2817446 h 3286369"/>
                <a:gd name="connsiteX7" fmla="*/ 334675 w 4355691"/>
                <a:gd name="connsiteY7" fmla="*/ 2751015 h 3286369"/>
                <a:gd name="connsiteX8" fmla="*/ 401106 w 4355691"/>
                <a:gd name="connsiteY8" fmla="*/ 2754923 h 3286369"/>
                <a:gd name="connsiteX9" fmla="*/ 362029 w 4355691"/>
                <a:gd name="connsiteY9" fmla="*/ 2872154 h 3286369"/>
                <a:gd name="connsiteX10" fmla="*/ 498798 w 4355691"/>
                <a:gd name="connsiteY10" fmla="*/ 2868246 h 3286369"/>
                <a:gd name="connsiteX11" fmla="*/ 487075 w 4355691"/>
                <a:gd name="connsiteY11" fmla="*/ 2946400 h 3286369"/>
                <a:gd name="connsiteX12" fmla="*/ 549598 w 4355691"/>
                <a:gd name="connsiteY12" fmla="*/ 2954215 h 3286369"/>
                <a:gd name="connsiteX13" fmla="*/ 576952 w 4355691"/>
                <a:gd name="connsiteY13" fmla="*/ 2770554 h 3286369"/>
                <a:gd name="connsiteX14" fmla="*/ 752798 w 4355691"/>
                <a:gd name="connsiteY14" fmla="*/ 2751015 h 3286369"/>
                <a:gd name="connsiteX15" fmla="*/ 744983 w 4355691"/>
                <a:gd name="connsiteY15" fmla="*/ 2457938 h 3286369"/>
                <a:gd name="connsiteX16" fmla="*/ 955998 w 4355691"/>
                <a:gd name="connsiteY16" fmla="*/ 2465754 h 3286369"/>
                <a:gd name="connsiteX17" fmla="*/ 959906 w 4355691"/>
                <a:gd name="connsiteY17" fmla="*/ 2571261 h 3286369"/>
                <a:gd name="connsiteX18" fmla="*/ 1131844 w 4355691"/>
                <a:gd name="connsiteY18" fmla="*/ 2575169 h 3286369"/>
                <a:gd name="connsiteX19" fmla="*/ 1135752 w 4355691"/>
                <a:gd name="connsiteY19" fmla="*/ 2618154 h 3286369"/>
                <a:gd name="connsiteX20" fmla="*/ 1170921 w 4355691"/>
                <a:gd name="connsiteY20" fmla="*/ 2680677 h 3286369"/>
                <a:gd name="connsiteX21" fmla="*/ 1167014 w 4355691"/>
                <a:gd name="connsiteY21" fmla="*/ 2715846 h 3286369"/>
                <a:gd name="connsiteX22" fmla="*/ 1073229 w 4355691"/>
                <a:gd name="connsiteY22" fmla="*/ 2715846 h 3286369"/>
                <a:gd name="connsiteX23" fmla="*/ 1073229 w 4355691"/>
                <a:gd name="connsiteY23" fmla="*/ 2754923 h 3286369"/>
                <a:gd name="connsiteX24" fmla="*/ 1088860 w 4355691"/>
                <a:gd name="connsiteY24" fmla="*/ 2786185 h 3286369"/>
                <a:gd name="connsiteX25" fmla="*/ 1096675 w 4355691"/>
                <a:gd name="connsiteY25" fmla="*/ 2856523 h 3286369"/>
                <a:gd name="connsiteX26" fmla="*/ 1170921 w 4355691"/>
                <a:gd name="connsiteY26" fmla="*/ 2844800 h 3286369"/>
                <a:gd name="connsiteX27" fmla="*/ 1170921 w 4355691"/>
                <a:gd name="connsiteY27" fmla="*/ 2794000 h 3286369"/>
                <a:gd name="connsiteX28" fmla="*/ 1229537 w 4355691"/>
                <a:gd name="connsiteY28" fmla="*/ 2786185 h 3286369"/>
                <a:gd name="connsiteX29" fmla="*/ 1225629 w 4355691"/>
                <a:gd name="connsiteY29" fmla="*/ 2700215 h 3286369"/>
                <a:gd name="connsiteX30" fmla="*/ 1268614 w 4355691"/>
                <a:gd name="connsiteY30" fmla="*/ 2688492 h 3286369"/>
                <a:gd name="connsiteX31" fmla="*/ 1280337 w 4355691"/>
                <a:gd name="connsiteY31" fmla="*/ 2672861 h 3286369"/>
                <a:gd name="connsiteX32" fmla="*/ 1295967 w 4355691"/>
                <a:gd name="connsiteY32" fmla="*/ 2598615 h 3286369"/>
                <a:gd name="connsiteX33" fmla="*/ 1307691 w 4355691"/>
                <a:gd name="connsiteY33" fmla="*/ 2559538 h 3286369"/>
                <a:gd name="connsiteX34" fmla="*/ 1303783 w 4355691"/>
                <a:gd name="connsiteY34" fmla="*/ 2469661 h 3286369"/>
                <a:gd name="connsiteX35" fmla="*/ 1577321 w 4355691"/>
                <a:gd name="connsiteY35" fmla="*/ 2438400 h 3286369"/>
                <a:gd name="connsiteX36" fmla="*/ 1589044 w 4355691"/>
                <a:gd name="connsiteY36" fmla="*/ 2493108 h 3286369"/>
                <a:gd name="connsiteX37" fmla="*/ 1581229 w 4355691"/>
                <a:gd name="connsiteY37" fmla="*/ 2547815 h 3286369"/>
                <a:gd name="connsiteX38" fmla="*/ 1624214 w 4355691"/>
                <a:gd name="connsiteY38" fmla="*/ 2547815 h 3286369"/>
                <a:gd name="connsiteX39" fmla="*/ 1667198 w 4355691"/>
                <a:gd name="connsiteY39" fmla="*/ 2563446 h 3286369"/>
                <a:gd name="connsiteX40" fmla="*/ 1737537 w 4355691"/>
                <a:gd name="connsiteY40" fmla="*/ 2559538 h 3286369"/>
                <a:gd name="connsiteX41" fmla="*/ 1796152 w 4355691"/>
                <a:gd name="connsiteY41" fmla="*/ 2555631 h 3286369"/>
                <a:gd name="connsiteX42" fmla="*/ 1835229 w 4355691"/>
                <a:gd name="connsiteY42" fmla="*/ 2571261 h 3286369"/>
                <a:gd name="connsiteX43" fmla="*/ 1870398 w 4355691"/>
                <a:gd name="connsiteY43" fmla="*/ 2547815 h 3286369"/>
                <a:gd name="connsiteX44" fmla="*/ 1878214 w 4355691"/>
                <a:gd name="connsiteY44" fmla="*/ 2551723 h 3286369"/>
                <a:gd name="connsiteX45" fmla="*/ 1905567 w 4355691"/>
                <a:gd name="connsiteY45" fmla="*/ 2532185 h 3286369"/>
                <a:gd name="connsiteX46" fmla="*/ 1940737 w 4355691"/>
                <a:gd name="connsiteY46" fmla="*/ 2540000 h 3286369"/>
                <a:gd name="connsiteX47" fmla="*/ 2140029 w 4355691"/>
                <a:gd name="connsiteY47" fmla="*/ 2469661 h 3286369"/>
                <a:gd name="connsiteX48" fmla="*/ 2202552 w 4355691"/>
                <a:gd name="connsiteY48" fmla="*/ 2442308 h 3286369"/>
                <a:gd name="connsiteX49" fmla="*/ 2253352 w 4355691"/>
                <a:gd name="connsiteY49" fmla="*/ 2371969 h 3286369"/>
                <a:gd name="connsiteX50" fmla="*/ 2265075 w 4355691"/>
                <a:gd name="connsiteY50" fmla="*/ 2340708 h 3286369"/>
                <a:gd name="connsiteX51" fmla="*/ 2331506 w 4355691"/>
                <a:gd name="connsiteY51" fmla="*/ 2340708 h 3286369"/>
                <a:gd name="connsiteX52" fmla="*/ 2429198 w 4355691"/>
                <a:gd name="connsiteY52" fmla="*/ 2325077 h 3286369"/>
                <a:gd name="connsiteX53" fmla="*/ 2433106 w 4355691"/>
                <a:gd name="connsiteY53" fmla="*/ 2399323 h 3286369"/>
                <a:gd name="connsiteX54" fmla="*/ 2546429 w 4355691"/>
                <a:gd name="connsiteY54" fmla="*/ 2375877 h 3286369"/>
                <a:gd name="connsiteX55" fmla="*/ 2554244 w 4355691"/>
                <a:gd name="connsiteY55" fmla="*/ 2438400 h 3286369"/>
                <a:gd name="connsiteX56" fmla="*/ 2581598 w 4355691"/>
                <a:gd name="connsiteY56" fmla="*/ 2442308 h 3286369"/>
                <a:gd name="connsiteX57" fmla="*/ 2605044 w 4355691"/>
                <a:gd name="connsiteY57" fmla="*/ 2473569 h 3286369"/>
                <a:gd name="connsiteX58" fmla="*/ 2605044 w 4355691"/>
                <a:gd name="connsiteY58" fmla="*/ 2500923 h 3286369"/>
                <a:gd name="connsiteX59" fmla="*/ 2585506 w 4355691"/>
                <a:gd name="connsiteY59" fmla="*/ 2516554 h 3286369"/>
                <a:gd name="connsiteX60" fmla="*/ 2581598 w 4355691"/>
                <a:gd name="connsiteY60" fmla="*/ 2555631 h 3286369"/>
                <a:gd name="connsiteX61" fmla="*/ 2573783 w 4355691"/>
                <a:gd name="connsiteY61" fmla="*/ 2575169 h 3286369"/>
                <a:gd name="connsiteX62" fmla="*/ 2601137 w 4355691"/>
                <a:gd name="connsiteY62" fmla="*/ 2582985 h 3286369"/>
                <a:gd name="connsiteX63" fmla="*/ 2601137 w 4355691"/>
                <a:gd name="connsiteY63" fmla="*/ 2637692 h 3286369"/>
                <a:gd name="connsiteX64" fmla="*/ 2648029 w 4355691"/>
                <a:gd name="connsiteY64" fmla="*/ 2665046 h 3286369"/>
                <a:gd name="connsiteX65" fmla="*/ 2648029 w 4355691"/>
                <a:gd name="connsiteY65" fmla="*/ 2665046 h 3286369"/>
                <a:gd name="connsiteX66" fmla="*/ 2640214 w 4355691"/>
                <a:gd name="connsiteY66" fmla="*/ 2743200 h 3286369"/>
                <a:gd name="connsiteX67" fmla="*/ 2640214 w 4355691"/>
                <a:gd name="connsiteY67" fmla="*/ 2813538 h 3286369"/>
                <a:gd name="connsiteX68" fmla="*/ 2624583 w 4355691"/>
                <a:gd name="connsiteY68" fmla="*/ 2844800 h 3286369"/>
                <a:gd name="connsiteX69" fmla="*/ 2624583 w 4355691"/>
                <a:gd name="connsiteY69" fmla="*/ 2942492 h 3286369"/>
                <a:gd name="connsiteX70" fmla="*/ 2640214 w 4355691"/>
                <a:gd name="connsiteY70" fmla="*/ 3059723 h 3286369"/>
                <a:gd name="connsiteX71" fmla="*/ 2671475 w 4355691"/>
                <a:gd name="connsiteY71" fmla="*/ 3059723 h 3286369"/>
                <a:gd name="connsiteX72" fmla="*/ 2702737 w 4355691"/>
                <a:gd name="connsiteY72" fmla="*/ 3083169 h 3286369"/>
                <a:gd name="connsiteX73" fmla="*/ 2694921 w 4355691"/>
                <a:gd name="connsiteY73" fmla="*/ 3094892 h 3286369"/>
                <a:gd name="connsiteX74" fmla="*/ 2780891 w 4355691"/>
                <a:gd name="connsiteY74" fmla="*/ 3153508 h 3286369"/>
                <a:gd name="connsiteX75" fmla="*/ 2839506 w 4355691"/>
                <a:gd name="connsiteY75" fmla="*/ 3157415 h 3286369"/>
                <a:gd name="connsiteX76" fmla="*/ 2874675 w 4355691"/>
                <a:gd name="connsiteY76" fmla="*/ 3180861 h 3286369"/>
                <a:gd name="connsiteX77" fmla="*/ 2941106 w 4355691"/>
                <a:gd name="connsiteY77" fmla="*/ 3255108 h 3286369"/>
                <a:gd name="connsiteX78" fmla="*/ 3003629 w 4355691"/>
                <a:gd name="connsiteY78" fmla="*/ 3286369 h 3286369"/>
                <a:gd name="connsiteX79" fmla="*/ 3081783 w 4355691"/>
                <a:gd name="connsiteY79" fmla="*/ 3204308 h 3286369"/>
                <a:gd name="connsiteX80" fmla="*/ 3159937 w 4355691"/>
                <a:gd name="connsiteY80" fmla="*/ 3126154 h 3286369"/>
                <a:gd name="connsiteX81" fmla="*/ 3238091 w 4355691"/>
                <a:gd name="connsiteY81" fmla="*/ 3040185 h 3286369"/>
                <a:gd name="connsiteX82" fmla="*/ 3277167 w 4355691"/>
                <a:gd name="connsiteY82" fmla="*/ 2981569 h 3286369"/>
                <a:gd name="connsiteX83" fmla="*/ 3327967 w 4355691"/>
                <a:gd name="connsiteY83" fmla="*/ 2903415 h 3286369"/>
                <a:gd name="connsiteX84" fmla="*/ 3449106 w 4355691"/>
                <a:gd name="connsiteY84" fmla="*/ 2844800 h 3286369"/>
                <a:gd name="connsiteX85" fmla="*/ 3562429 w 4355691"/>
                <a:gd name="connsiteY85" fmla="*/ 2797908 h 3286369"/>
                <a:gd name="connsiteX86" fmla="*/ 3621044 w 4355691"/>
                <a:gd name="connsiteY86" fmla="*/ 2762738 h 3286369"/>
                <a:gd name="connsiteX87" fmla="*/ 3746091 w 4355691"/>
                <a:gd name="connsiteY87" fmla="*/ 2708031 h 3286369"/>
                <a:gd name="connsiteX88" fmla="*/ 3843783 w 4355691"/>
                <a:gd name="connsiteY88" fmla="*/ 2661138 h 3286369"/>
                <a:gd name="connsiteX89" fmla="*/ 3933660 w 4355691"/>
                <a:gd name="connsiteY89" fmla="*/ 2618154 h 3286369"/>
                <a:gd name="connsiteX90" fmla="*/ 4129044 w 4355691"/>
                <a:gd name="connsiteY90" fmla="*/ 2532185 h 3286369"/>
                <a:gd name="connsiteX91" fmla="*/ 4218921 w 4355691"/>
                <a:gd name="connsiteY91" fmla="*/ 2500923 h 3286369"/>
                <a:gd name="connsiteX92" fmla="*/ 4215014 w 4355691"/>
                <a:gd name="connsiteY92" fmla="*/ 2457938 h 3286369"/>
                <a:gd name="connsiteX93" fmla="*/ 4316614 w 4355691"/>
                <a:gd name="connsiteY93" fmla="*/ 2403231 h 3286369"/>
                <a:gd name="connsiteX94" fmla="*/ 4332244 w 4355691"/>
                <a:gd name="connsiteY94" fmla="*/ 2356338 h 3286369"/>
                <a:gd name="connsiteX95" fmla="*/ 4347875 w 4355691"/>
                <a:gd name="connsiteY95" fmla="*/ 2313354 h 3286369"/>
                <a:gd name="connsiteX96" fmla="*/ 4355691 w 4355691"/>
                <a:gd name="connsiteY96" fmla="*/ 2274277 h 3286369"/>
                <a:gd name="connsiteX97" fmla="*/ 4343967 w 4355691"/>
                <a:gd name="connsiteY97" fmla="*/ 2223477 h 3286369"/>
                <a:gd name="connsiteX98" fmla="*/ 4308798 w 4355691"/>
                <a:gd name="connsiteY98" fmla="*/ 2196123 h 3286369"/>
                <a:gd name="connsiteX99" fmla="*/ 4277537 w 4355691"/>
                <a:gd name="connsiteY99" fmla="*/ 2184400 h 3286369"/>
                <a:gd name="connsiteX100" fmla="*/ 4234552 w 4355691"/>
                <a:gd name="connsiteY100" fmla="*/ 2176585 h 3286369"/>
                <a:gd name="connsiteX101" fmla="*/ 4199383 w 4355691"/>
                <a:gd name="connsiteY101" fmla="*/ 2211754 h 3286369"/>
                <a:gd name="connsiteX102" fmla="*/ 4195475 w 4355691"/>
                <a:gd name="connsiteY102" fmla="*/ 2258646 h 3286369"/>
                <a:gd name="connsiteX103" fmla="*/ 4179844 w 4355691"/>
                <a:gd name="connsiteY103" fmla="*/ 2274277 h 3286369"/>
                <a:gd name="connsiteX104" fmla="*/ 4125137 w 4355691"/>
                <a:gd name="connsiteY104" fmla="*/ 2266461 h 3286369"/>
                <a:gd name="connsiteX105" fmla="*/ 4074337 w 4355691"/>
                <a:gd name="connsiteY105" fmla="*/ 2266461 h 3286369"/>
                <a:gd name="connsiteX106" fmla="*/ 4039167 w 4355691"/>
                <a:gd name="connsiteY106" fmla="*/ 2274277 h 3286369"/>
                <a:gd name="connsiteX107" fmla="*/ 4023537 w 4355691"/>
                <a:gd name="connsiteY107" fmla="*/ 2246923 h 3286369"/>
                <a:gd name="connsiteX108" fmla="*/ 4019629 w 4355691"/>
                <a:gd name="connsiteY108" fmla="*/ 2227385 h 3286369"/>
                <a:gd name="connsiteX109" fmla="*/ 4074337 w 4355691"/>
                <a:gd name="connsiteY109" fmla="*/ 2192215 h 3286369"/>
                <a:gd name="connsiteX110" fmla="*/ 4086060 w 4355691"/>
                <a:gd name="connsiteY110" fmla="*/ 2160954 h 3286369"/>
                <a:gd name="connsiteX111" fmla="*/ 4089967 w 4355691"/>
                <a:gd name="connsiteY111" fmla="*/ 2121877 h 3286369"/>
                <a:gd name="connsiteX112" fmla="*/ 4168121 w 4355691"/>
                <a:gd name="connsiteY112" fmla="*/ 2082800 h 3286369"/>
                <a:gd name="connsiteX113" fmla="*/ 4156398 w 4355691"/>
                <a:gd name="connsiteY113" fmla="*/ 2067169 h 3286369"/>
                <a:gd name="connsiteX114" fmla="*/ 4222829 w 4355691"/>
                <a:gd name="connsiteY114" fmla="*/ 2051538 h 3286369"/>
                <a:gd name="connsiteX115" fmla="*/ 4218921 w 4355691"/>
                <a:gd name="connsiteY115" fmla="*/ 1949938 h 3286369"/>
                <a:gd name="connsiteX116" fmla="*/ 4215014 w 4355691"/>
                <a:gd name="connsiteY116" fmla="*/ 1797538 h 3286369"/>
                <a:gd name="connsiteX117" fmla="*/ 4297075 w 4355691"/>
                <a:gd name="connsiteY117" fmla="*/ 1781908 h 3286369"/>
                <a:gd name="connsiteX118" fmla="*/ 4293167 w 4355691"/>
                <a:gd name="connsiteY118" fmla="*/ 1754554 h 3286369"/>
                <a:gd name="connsiteX119" fmla="*/ 4285352 w 4355691"/>
                <a:gd name="connsiteY119" fmla="*/ 1695938 h 3286369"/>
                <a:gd name="connsiteX120" fmla="*/ 4242367 w 4355691"/>
                <a:gd name="connsiteY120" fmla="*/ 1738923 h 3286369"/>
                <a:gd name="connsiteX121" fmla="*/ 4211106 w 4355691"/>
                <a:gd name="connsiteY121" fmla="*/ 1684215 h 3286369"/>
                <a:gd name="connsiteX122" fmla="*/ 4195475 w 4355691"/>
                <a:gd name="connsiteY122" fmla="*/ 1695938 h 3286369"/>
                <a:gd name="connsiteX123" fmla="*/ 4160306 w 4355691"/>
                <a:gd name="connsiteY123" fmla="*/ 1672492 h 3286369"/>
                <a:gd name="connsiteX124" fmla="*/ 4160306 w 4355691"/>
                <a:gd name="connsiteY124" fmla="*/ 1672492 h 3286369"/>
                <a:gd name="connsiteX125" fmla="*/ 4105598 w 4355691"/>
                <a:gd name="connsiteY125" fmla="*/ 1660769 h 3286369"/>
                <a:gd name="connsiteX126" fmla="*/ 4070429 w 4355691"/>
                <a:gd name="connsiteY126" fmla="*/ 1649046 h 3286369"/>
                <a:gd name="connsiteX127" fmla="*/ 4050891 w 4355691"/>
                <a:gd name="connsiteY127" fmla="*/ 1617785 h 3286369"/>
                <a:gd name="connsiteX128" fmla="*/ 4054798 w 4355691"/>
                <a:gd name="connsiteY128" fmla="*/ 1578708 h 3286369"/>
                <a:gd name="connsiteX129" fmla="*/ 4027444 w 4355691"/>
                <a:gd name="connsiteY129" fmla="*/ 1543538 h 3286369"/>
                <a:gd name="connsiteX130" fmla="*/ 4000091 w 4355691"/>
                <a:gd name="connsiteY130" fmla="*/ 1559169 h 3286369"/>
                <a:gd name="connsiteX131" fmla="*/ 3968829 w 4355691"/>
                <a:gd name="connsiteY131" fmla="*/ 1539631 h 3286369"/>
                <a:gd name="connsiteX132" fmla="*/ 3957106 w 4355691"/>
                <a:gd name="connsiteY132" fmla="*/ 1512277 h 3286369"/>
                <a:gd name="connsiteX133" fmla="*/ 3992275 w 4355691"/>
                <a:gd name="connsiteY133" fmla="*/ 1488831 h 3286369"/>
                <a:gd name="connsiteX134" fmla="*/ 3988367 w 4355691"/>
                <a:gd name="connsiteY134" fmla="*/ 1453661 h 3286369"/>
                <a:gd name="connsiteX135" fmla="*/ 3976644 w 4355691"/>
                <a:gd name="connsiteY135" fmla="*/ 1426308 h 3286369"/>
                <a:gd name="connsiteX136" fmla="*/ 3945383 w 4355691"/>
                <a:gd name="connsiteY136" fmla="*/ 1426308 h 3286369"/>
                <a:gd name="connsiteX137" fmla="*/ 3894583 w 4355691"/>
                <a:gd name="connsiteY137" fmla="*/ 1395046 h 3286369"/>
                <a:gd name="connsiteX138" fmla="*/ 3855506 w 4355691"/>
                <a:gd name="connsiteY138" fmla="*/ 1391138 h 3286369"/>
                <a:gd name="connsiteX139" fmla="*/ 3816429 w 4355691"/>
                <a:gd name="connsiteY139" fmla="*/ 1398954 h 3286369"/>
                <a:gd name="connsiteX140" fmla="*/ 3765629 w 4355691"/>
                <a:gd name="connsiteY140" fmla="*/ 1309077 h 3286369"/>
                <a:gd name="connsiteX141" fmla="*/ 3746091 w 4355691"/>
                <a:gd name="connsiteY141" fmla="*/ 1285631 h 3286369"/>
                <a:gd name="connsiteX142" fmla="*/ 3519444 w 4355691"/>
                <a:gd name="connsiteY142" fmla="*/ 1469292 h 3286369"/>
                <a:gd name="connsiteX143" fmla="*/ 3456921 w 4355691"/>
                <a:gd name="connsiteY143" fmla="*/ 1422400 h 3286369"/>
                <a:gd name="connsiteX144" fmla="*/ 3406121 w 4355691"/>
                <a:gd name="connsiteY144" fmla="*/ 1379415 h 3286369"/>
                <a:gd name="connsiteX145" fmla="*/ 3394398 w 4355691"/>
                <a:gd name="connsiteY145" fmla="*/ 1332523 h 3286369"/>
                <a:gd name="connsiteX146" fmla="*/ 3355321 w 4355691"/>
                <a:gd name="connsiteY146" fmla="*/ 1367692 h 3286369"/>
                <a:gd name="connsiteX147" fmla="*/ 3327967 w 4355691"/>
                <a:gd name="connsiteY147" fmla="*/ 1340338 h 3286369"/>
                <a:gd name="connsiteX148" fmla="*/ 3304521 w 4355691"/>
                <a:gd name="connsiteY148" fmla="*/ 1348154 h 3286369"/>
                <a:gd name="connsiteX149" fmla="*/ 3288891 w 4355691"/>
                <a:gd name="connsiteY149" fmla="*/ 1328615 h 3286369"/>
                <a:gd name="connsiteX150" fmla="*/ 3281075 w 4355691"/>
                <a:gd name="connsiteY150" fmla="*/ 1293446 h 3286369"/>
                <a:gd name="connsiteX151" fmla="*/ 3273260 w 4355691"/>
                <a:gd name="connsiteY151" fmla="*/ 1320800 h 3286369"/>
                <a:gd name="connsiteX152" fmla="*/ 3253721 w 4355691"/>
                <a:gd name="connsiteY152" fmla="*/ 1301261 h 3286369"/>
                <a:gd name="connsiteX153" fmla="*/ 3253721 w 4355691"/>
                <a:gd name="connsiteY153" fmla="*/ 1281723 h 3286369"/>
                <a:gd name="connsiteX154" fmla="*/ 3241998 w 4355691"/>
                <a:gd name="connsiteY154" fmla="*/ 1270000 h 3286369"/>
                <a:gd name="connsiteX155" fmla="*/ 3210737 w 4355691"/>
                <a:gd name="connsiteY155" fmla="*/ 1281723 h 3286369"/>
                <a:gd name="connsiteX156" fmla="*/ 3210737 w 4355691"/>
                <a:gd name="connsiteY156" fmla="*/ 1281723 h 3286369"/>
                <a:gd name="connsiteX157" fmla="*/ 3163844 w 4355691"/>
                <a:gd name="connsiteY157" fmla="*/ 1258277 h 3286369"/>
                <a:gd name="connsiteX158" fmla="*/ 3159937 w 4355691"/>
                <a:gd name="connsiteY158" fmla="*/ 1219200 h 3286369"/>
                <a:gd name="connsiteX159" fmla="*/ 3093506 w 4355691"/>
                <a:gd name="connsiteY159" fmla="*/ 1250461 h 3286369"/>
                <a:gd name="connsiteX160" fmla="*/ 3073967 w 4355691"/>
                <a:gd name="connsiteY160" fmla="*/ 1211385 h 3286369"/>
                <a:gd name="connsiteX161" fmla="*/ 3073967 w 4355691"/>
                <a:gd name="connsiteY161" fmla="*/ 1191846 h 3286369"/>
                <a:gd name="connsiteX162" fmla="*/ 3120860 w 4355691"/>
                <a:gd name="connsiteY162" fmla="*/ 1195754 h 3286369"/>
                <a:gd name="connsiteX163" fmla="*/ 3109137 w 4355691"/>
                <a:gd name="connsiteY163" fmla="*/ 1156677 h 3286369"/>
                <a:gd name="connsiteX164" fmla="*/ 3085691 w 4355691"/>
                <a:gd name="connsiteY164" fmla="*/ 1109785 h 3286369"/>
                <a:gd name="connsiteX165" fmla="*/ 3070060 w 4355691"/>
                <a:gd name="connsiteY165" fmla="*/ 1082431 h 3286369"/>
                <a:gd name="connsiteX166" fmla="*/ 3093506 w 4355691"/>
                <a:gd name="connsiteY166" fmla="*/ 1051169 h 3286369"/>
                <a:gd name="connsiteX167" fmla="*/ 3113044 w 4355691"/>
                <a:gd name="connsiteY167" fmla="*/ 1004277 h 3286369"/>
                <a:gd name="connsiteX168" fmla="*/ 3113044 w 4355691"/>
                <a:gd name="connsiteY168" fmla="*/ 949569 h 3286369"/>
                <a:gd name="connsiteX169" fmla="*/ 3085691 w 4355691"/>
                <a:gd name="connsiteY169" fmla="*/ 949569 h 3286369"/>
                <a:gd name="connsiteX170" fmla="*/ 3093506 w 4355691"/>
                <a:gd name="connsiteY170" fmla="*/ 922215 h 3286369"/>
                <a:gd name="connsiteX171" fmla="*/ 3066152 w 4355691"/>
                <a:gd name="connsiteY171" fmla="*/ 918308 h 3286369"/>
                <a:gd name="connsiteX172" fmla="*/ 3070060 w 4355691"/>
                <a:gd name="connsiteY172" fmla="*/ 894861 h 3286369"/>
                <a:gd name="connsiteX173" fmla="*/ 3054429 w 4355691"/>
                <a:gd name="connsiteY173" fmla="*/ 871415 h 3286369"/>
                <a:gd name="connsiteX174" fmla="*/ 3050521 w 4355691"/>
                <a:gd name="connsiteY174" fmla="*/ 840154 h 3286369"/>
                <a:gd name="connsiteX175" fmla="*/ 3073967 w 4355691"/>
                <a:gd name="connsiteY175" fmla="*/ 804985 h 3286369"/>
                <a:gd name="connsiteX176" fmla="*/ 3124767 w 4355691"/>
                <a:gd name="connsiteY176" fmla="*/ 785446 h 3286369"/>
                <a:gd name="connsiteX177" fmla="*/ 3191198 w 4355691"/>
                <a:gd name="connsiteY177" fmla="*/ 769815 h 3286369"/>
                <a:gd name="connsiteX178" fmla="*/ 3253721 w 4355691"/>
                <a:gd name="connsiteY178" fmla="*/ 738554 h 3286369"/>
                <a:gd name="connsiteX179" fmla="*/ 3261537 w 4355691"/>
                <a:gd name="connsiteY179" fmla="*/ 769815 h 3286369"/>
                <a:gd name="connsiteX180" fmla="*/ 3324060 w 4355691"/>
                <a:gd name="connsiteY180" fmla="*/ 769815 h 3286369"/>
                <a:gd name="connsiteX181" fmla="*/ 3343598 w 4355691"/>
                <a:gd name="connsiteY181" fmla="*/ 828431 h 3286369"/>
                <a:gd name="connsiteX182" fmla="*/ 3343598 w 4355691"/>
                <a:gd name="connsiteY182" fmla="*/ 828431 h 3286369"/>
                <a:gd name="connsiteX183" fmla="*/ 3429567 w 4355691"/>
                <a:gd name="connsiteY183" fmla="*/ 769815 h 3286369"/>
                <a:gd name="connsiteX184" fmla="*/ 3367044 w 4355691"/>
                <a:gd name="connsiteY184" fmla="*/ 726831 h 3286369"/>
                <a:gd name="connsiteX185" fmla="*/ 3312337 w 4355691"/>
                <a:gd name="connsiteY185" fmla="*/ 648677 h 3286369"/>
                <a:gd name="connsiteX186" fmla="*/ 3257629 w 4355691"/>
                <a:gd name="connsiteY186" fmla="*/ 558800 h 3286369"/>
                <a:gd name="connsiteX187" fmla="*/ 3222460 w 4355691"/>
                <a:gd name="connsiteY187" fmla="*/ 543169 h 3286369"/>
                <a:gd name="connsiteX188" fmla="*/ 3187291 w 4355691"/>
                <a:gd name="connsiteY188" fmla="*/ 547077 h 3286369"/>
                <a:gd name="connsiteX189" fmla="*/ 3120860 w 4355691"/>
                <a:gd name="connsiteY189" fmla="*/ 547077 h 3286369"/>
                <a:gd name="connsiteX190" fmla="*/ 3077875 w 4355691"/>
                <a:gd name="connsiteY190" fmla="*/ 539261 h 3286369"/>
                <a:gd name="connsiteX191" fmla="*/ 3003629 w 4355691"/>
                <a:gd name="connsiteY191" fmla="*/ 515815 h 3286369"/>
                <a:gd name="connsiteX192" fmla="*/ 3023167 w 4355691"/>
                <a:gd name="connsiteY192" fmla="*/ 636954 h 3286369"/>
                <a:gd name="connsiteX193" fmla="*/ 3019260 w 4355691"/>
                <a:gd name="connsiteY193" fmla="*/ 656492 h 3286369"/>
                <a:gd name="connsiteX194" fmla="*/ 2862952 w 4355691"/>
                <a:gd name="connsiteY194" fmla="*/ 715108 h 3286369"/>
                <a:gd name="connsiteX195" fmla="*/ 2831691 w 4355691"/>
                <a:gd name="connsiteY195" fmla="*/ 625231 h 3286369"/>
                <a:gd name="connsiteX196" fmla="*/ 2796521 w 4355691"/>
                <a:gd name="connsiteY196" fmla="*/ 527538 h 3286369"/>
                <a:gd name="connsiteX197" fmla="*/ 2773075 w 4355691"/>
                <a:gd name="connsiteY197" fmla="*/ 410308 h 3286369"/>
                <a:gd name="connsiteX198" fmla="*/ 2757444 w 4355691"/>
                <a:gd name="connsiteY198" fmla="*/ 355600 h 3286369"/>
                <a:gd name="connsiteX199" fmla="*/ 2714460 w 4355691"/>
                <a:gd name="connsiteY199" fmla="*/ 261815 h 3286369"/>
                <a:gd name="connsiteX200" fmla="*/ 2819967 w 4355691"/>
                <a:gd name="connsiteY200" fmla="*/ 203200 h 3286369"/>
                <a:gd name="connsiteX201" fmla="*/ 2964552 w 4355691"/>
                <a:gd name="connsiteY201" fmla="*/ 152400 h 3286369"/>
                <a:gd name="connsiteX202" fmla="*/ 3085691 w 4355691"/>
                <a:gd name="connsiteY202" fmla="*/ 132861 h 3286369"/>
                <a:gd name="connsiteX203" fmla="*/ 3171660 w 4355691"/>
                <a:gd name="connsiteY203" fmla="*/ 82061 h 3286369"/>
                <a:gd name="connsiteX204" fmla="*/ 3226367 w 4355691"/>
                <a:gd name="connsiteY204" fmla="*/ 54708 h 3286369"/>
                <a:gd name="connsiteX205" fmla="*/ 3226367 w 4355691"/>
                <a:gd name="connsiteY205" fmla="*/ 54708 h 3286369"/>
                <a:gd name="connsiteX206" fmla="*/ 3292798 w 4355691"/>
                <a:gd name="connsiteY206" fmla="*/ 0 h 3286369"/>
                <a:gd name="connsiteX0" fmla="*/ 50888 w 4355691"/>
                <a:gd name="connsiteY0" fmla="*/ 2088027 h 3286369"/>
                <a:gd name="connsiteX1" fmla="*/ 23201 w 4355691"/>
                <a:gd name="connsiteY1" fmla="*/ 2176156 h 3286369"/>
                <a:gd name="connsiteX2" fmla="*/ 0 w 4355691"/>
                <a:gd name="connsiteY2" fmla="*/ 2402323 h 3286369"/>
                <a:gd name="connsiteX3" fmla="*/ 369844 w 4355691"/>
                <a:gd name="connsiteY3" fmla="*/ 2356338 h 3286369"/>
                <a:gd name="connsiteX4" fmla="*/ 272152 w 4355691"/>
                <a:gd name="connsiteY4" fmla="*/ 2774461 h 3286369"/>
                <a:gd name="connsiteX5" fmla="*/ 268244 w 4355691"/>
                <a:gd name="connsiteY5" fmla="*/ 2797908 h 3286369"/>
                <a:gd name="connsiteX6" fmla="*/ 276060 w 4355691"/>
                <a:gd name="connsiteY6" fmla="*/ 2817446 h 3286369"/>
                <a:gd name="connsiteX7" fmla="*/ 334675 w 4355691"/>
                <a:gd name="connsiteY7" fmla="*/ 2751015 h 3286369"/>
                <a:gd name="connsiteX8" fmla="*/ 401106 w 4355691"/>
                <a:gd name="connsiteY8" fmla="*/ 2754923 h 3286369"/>
                <a:gd name="connsiteX9" fmla="*/ 362029 w 4355691"/>
                <a:gd name="connsiteY9" fmla="*/ 2872154 h 3286369"/>
                <a:gd name="connsiteX10" fmla="*/ 498798 w 4355691"/>
                <a:gd name="connsiteY10" fmla="*/ 2868246 h 3286369"/>
                <a:gd name="connsiteX11" fmla="*/ 487075 w 4355691"/>
                <a:gd name="connsiteY11" fmla="*/ 2946400 h 3286369"/>
                <a:gd name="connsiteX12" fmla="*/ 549598 w 4355691"/>
                <a:gd name="connsiteY12" fmla="*/ 2954215 h 3286369"/>
                <a:gd name="connsiteX13" fmla="*/ 576952 w 4355691"/>
                <a:gd name="connsiteY13" fmla="*/ 2770554 h 3286369"/>
                <a:gd name="connsiteX14" fmla="*/ 752798 w 4355691"/>
                <a:gd name="connsiteY14" fmla="*/ 2751015 h 3286369"/>
                <a:gd name="connsiteX15" fmla="*/ 744983 w 4355691"/>
                <a:gd name="connsiteY15" fmla="*/ 2457938 h 3286369"/>
                <a:gd name="connsiteX16" fmla="*/ 955998 w 4355691"/>
                <a:gd name="connsiteY16" fmla="*/ 2465754 h 3286369"/>
                <a:gd name="connsiteX17" fmla="*/ 959906 w 4355691"/>
                <a:gd name="connsiteY17" fmla="*/ 2571261 h 3286369"/>
                <a:gd name="connsiteX18" fmla="*/ 1131844 w 4355691"/>
                <a:gd name="connsiteY18" fmla="*/ 2575169 h 3286369"/>
                <a:gd name="connsiteX19" fmla="*/ 1135752 w 4355691"/>
                <a:gd name="connsiteY19" fmla="*/ 2618154 h 3286369"/>
                <a:gd name="connsiteX20" fmla="*/ 1170921 w 4355691"/>
                <a:gd name="connsiteY20" fmla="*/ 2680677 h 3286369"/>
                <a:gd name="connsiteX21" fmla="*/ 1167014 w 4355691"/>
                <a:gd name="connsiteY21" fmla="*/ 2715846 h 3286369"/>
                <a:gd name="connsiteX22" fmla="*/ 1073229 w 4355691"/>
                <a:gd name="connsiteY22" fmla="*/ 2715846 h 3286369"/>
                <a:gd name="connsiteX23" fmla="*/ 1073229 w 4355691"/>
                <a:gd name="connsiteY23" fmla="*/ 2754923 h 3286369"/>
                <a:gd name="connsiteX24" fmla="*/ 1088860 w 4355691"/>
                <a:gd name="connsiteY24" fmla="*/ 2786185 h 3286369"/>
                <a:gd name="connsiteX25" fmla="*/ 1096675 w 4355691"/>
                <a:gd name="connsiteY25" fmla="*/ 2856523 h 3286369"/>
                <a:gd name="connsiteX26" fmla="*/ 1170921 w 4355691"/>
                <a:gd name="connsiteY26" fmla="*/ 2844800 h 3286369"/>
                <a:gd name="connsiteX27" fmla="*/ 1170921 w 4355691"/>
                <a:gd name="connsiteY27" fmla="*/ 2794000 h 3286369"/>
                <a:gd name="connsiteX28" fmla="*/ 1229537 w 4355691"/>
                <a:gd name="connsiteY28" fmla="*/ 2786185 h 3286369"/>
                <a:gd name="connsiteX29" fmla="*/ 1225629 w 4355691"/>
                <a:gd name="connsiteY29" fmla="*/ 2700215 h 3286369"/>
                <a:gd name="connsiteX30" fmla="*/ 1268614 w 4355691"/>
                <a:gd name="connsiteY30" fmla="*/ 2688492 h 3286369"/>
                <a:gd name="connsiteX31" fmla="*/ 1280337 w 4355691"/>
                <a:gd name="connsiteY31" fmla="*/ 2672861 h 3286369"/>
                <a:gd name="connsiteX32" fmla="*/ 1295967 w 4355691"/>
                <a:gd name="connsiteY32" fmla="*/ 2598615 h 3286369"/>
                <a:gd name="connsiteX33" fmla="*/ 1307691 w 4355691"/>
                <a:gd name="connsiteY33" fmla="*/ 2559538 h 3286369"/>
                <a:gd name="connsiteX34" fmla="*/ 1303783 w 4355691"/>
                <a:gd name="connsiteY34" fmla="*/ 2469661 h 3286369"/>
                <a:gd name="connsiteX35" fmla="*/ 1577321 w 4355691"/>
                <a:gd name="connsiteY35" fmla="*/ 2438400 h 3286369"/>
                <a:gd name="connsiteX36" fmla="*/ 1589044 w 4355691"/>
                <a:gd name="connsiteY36" fmla="*/ 2493108 h 3286369"/>
                <a:gd name="connsiteX37" fmla="*/ 1581229 w 4355691"/>
                <a:gd name="connsiteY37" fmla="*/ 2547815 h 3286369"/>
                <a:gd name="connsiteX38" fmla="*/ 1624214 w 4355691"/>
                <a:gd name="connsiteY38" fmla="*/ 2547815 h 3286369"/>
                <a:gd name="connsiteX39" fmla="*/ 1667198 w 4355691"/>
                <a:gd name="connsiteY39" fmla="*/ 2563446 h 3286369"/>
                <a:gd name="connsiteX40" fmla="*/ 1737537 w 4355691"/>
                <a:gd name="connsiteY40" fmla="*/ 2559538 h 3286369"/>
                <a:gd name="connsiteX41" fmla="*/ 1796152 w 4355691"/>
                <a:gd name="connsiteY41" fmla="*/ 2555631 h 3286369"/>
                <a:gd name="connsiteX42" fmla="*/ 1835229 w 4355691"/>
                <a:gd name="connsiteY42" fmla="*/ 2571261 h 3286369"/>
                <a:gd name="connsiteX43" fmla="*/ 1870398 w 4355691"/>
                <a:gd name="connsiteY43" fmla="*/ 2547815 h 3286369"/>
                <a:gd name="connsiteX44" fmla="*/ 1878214 w 4355691"/>
                <a:gd name="connsiteY44" fmla="*/ 2551723 h 3286369"/>
                <a:gd name="connsiteX45" fmla="*/ 1905567 w 4355691"/>
                <a:gd name="connsiteY45" fmla="*/ 2532185 h 3286369"/>
                <a:gd name="connsiteX46" fmla="*/ 1940737 w 4355691"/>
                <a:gd name="connsiteY46" fmla="*/ 2540000 h 3286369"/>
                <a:gd name="connsiteX47" fmla="*/ 2140029 w 4355691"/>
                <a:gd name="connsiteY47" fmla="*/ 2469661 h 3286369"/>
                <a:gd name="connsiteX48" fmla="*/ 2202552 w 4355691"/>
                <a:gd name="connsiteY48" fmla="*/ 2442308 h 3286369"/>
                <a:gd name="connsiteX49" fmla="*/ 2253352 w 4355691"/>
                <a:gd name="connsiteY49" fmla="*/ 2371969 h 3286369"/>
                <a:gd name="connsiteX50" fmla="*/ 2265075 w 4355691"/>
                <a:gd name="connsiteY50" fmla="*/ 2340708 h 3286369"/>
                <a:gd name="connsiteX51" fmla="*/ 2331506 w 4355691"/>
                <a:gd name="connsiteY51" fmla="*/ 2340708 h 3286369"/>
                <a:gd name="connsiteX52" fmla="*/ 2429198 w 4355691"/>
                <a:gd name="connsiteY52" fmla="*/ 2325077 h 3286369"/>
                <a:gd name="connsiteX53" fmla="*/ 2433106 w 4355691"/>
                <a:gd name="connsiteY53" fmla="*/ 2399323 h 3286369"/>
                <a:gd name="connsiteX54" fmla="*/ 2546429 w 4355691"/>
                <a:gd name="connsiteY54" fmla="*/ 2375877 h 3286369"/>
                <a:gd name="connsiteX55" fmla="*/ 2554244 w 4355691"/>
                <a:gd name="connsiteY55" fmla="*/ 2438400 h 3286369"/>
                <a:gd name="connsiteX56" fmla="*/ 2581598 w 4355691"/>
                <a:gd name="connsiteY56" fmla="*/ 2442308 h 3286369"/>
                <a:gd name="connsiteX57" fmla="*/ 2605044 w 4355691"/>
                <a:gd name="connsiteY57" fmla="*/ 2473569 h 3286369"/>
                <a:gd name="connsiteX58" fmla="*/ 2605044 w 4355691"/>
                <a:gd name="connsiteY58" fmla="*/ 2500923 h 3286369"/>
                <a:gd name="connsiteX59" fmla="*/ 2585506 w 4355691"/>
                <a:gd name="connsiteY59" fmla="*/ 2516554 h 3286369"/>
                <a:gd name="connsiteX60" fmla="*/ 2581598 w 4355691"/>
                <a:gd name="connsiteY60" fmla="*/ 2555631 h 3286369"/>
                <a:gd name="connsiteX61" fmla="*/ 2573783 w 4355691"/>
                <a:gd name="connsiteY61" fmla="*/ 2575169 h 3286369"/>
                <a:gd name="connsiteX62" fmla="*/ 2601137 w 4355691"/>
                <a:gd name="connsiteY62" fmla="*/ 2582985 h 3286369"/>
                <a:gd name="connsiteX63" fmla="*/ 2601137 w 4355691"/>
                <a:gd name="connsiteY63" fmla="*/ 2637692 h 3286369"/>
                <a:gd name="connsiteX64" fmla="*/ 2648029 w 4355691"/>
                <a:gd name="connsiteY64" fmla="*/ 2665046 h 3286369"/>
                <a:gd name="connsiteX65" fmla="*/ 2648029 w 4355691"/>
                <a:gd name="connsiteY65" fmla="*/ 2665046 h 3286369"/>
                <a:gd name="connsiteX66" fmla="*/ 2640214 w 4355691"/>
                <a:gd name="connsiteY66" fmla="*/ 2743200 h 3286369"/>
                <a:gd name="connsiteX67" fmla="*/ 2640214 w 4355691"/>
                <a:gd name="connsiteY67" fmla="*/ 2813538 h 3286369"/>
                <a:gd name="connsiteX68" fmla="*/ 2624583 w 4355691"/>
                <a:gd name="connsiteY68" fmla="*/ 2844800 h 3286369"/>
                <a:gd name="connsiteX69" fmla="*/ 2624583 w 4355691"/>
                <a:gd name="connsiteY69" fmla="*/ 2942492 h 3286369"/>
                <a:gd name="connsiteX70" fmla="*/ 2640214 w 4355691"/>
                <a:gd name="connsiteY70" fmla="*/ 3059723 h 3286369"/>
                <a:gd name="connsiteX71" fmla="*/ 2671475 w 4355691"/>
                <a:gd name="connsiteY71" fmla="*/ 3059723 h 3286369"/>
                <a:gd name="connsiteX72" fmla="*/ 2702737 w 4355691"/>
                <a:gd name="connsiteY72" fmla="*/ 3083169 h 3286369"/>
                <a:gd name="connsiteX73" fmla="*/ 2694921 w 4355691"/>
                <a:gd name="connsiteY73" fmla="*/ 3094892 h 3286369"/>
                <a:gd name="connsiteX74" fmla="*/ 2780891 w 4355691"/>
                <a:gd name="connsiteY74" fmla="*/ 3153508 h 3286369"/>
                <a:gd name="connsiteX75" fmla="*/ 2839506 w 4355691"/>
                <a:gd name="connsiteY75" fmla="*/ 3157415 h 3286369"/>
                <a:gd name="connsiteX76" fmla="*/ 2874675 w 4355691"/>
                <a:gd name="connsiteY76" fmla="*/ 3180861 h 3286369"/>
                <a:gd name="connsiteX77" fmla="*/ 2941106 w 4355691"/>
                <a:gd name="connsiteY77" fmla="*/ 3255108 h 3286369"/>
                <a:gd name="connsiteX78" fmla="*/ 3003629 w 4355691"/>
                <a:gd name="connsiteY78" fmla="*/ 3286369 h 3286369"/>
                <a:gd name="connsiteX79" fmla="*/ 3081783 w 4355691"/>
                <a:gd name="connsiteY79" fmla="*/ 3204308 h 3286369"/>
                <a:gd name="connsiteX80" fmla="*/ 3159937 w 4355691"/>
                <a:gd name="connsiteY80" fmla="*/ 3126154 h 3286369"/>
                <a:gd name="connsiteX81" fmla="*/ 3238091 w 4355691"/>
                <a:gd name="connsiteY81" fmla="*/ 3040185 h 3286369"/>
                <a:gd name="connsiteX82" fmla="*/ 3277167 w 4355691"/>
                <a:gd name="connsiteY82" fmla="*/ 2981569 h 3286369"/>
                <a:gd name="connsiteX83" fmla="*/ 3327967 w 4355691"/>
                <a:gd name="connsiteY83" fmla="*/ 2903415 h 3286369"/>
                <a:gd name="connsiteX84" fmla="*/ 3449106 w 4355691"/>
                <a:gd name="connsiteY84" fmla="*/ 2844800 h 3286369"/>
                <a:gd name="connsiteX85" fmla="*/ 3562429 w 4355691"/>
                <a:gd name="connsiteY85" fmla="*/ 2797908 h 3286369"/>
                <a:gd name="connsiteX86" fmla="*/ 3621044 w 4355691"/>
                <a:gd name="connsiteY86" fmla="*/ 2762738 h 3286369"/>
                <a:gd name="connsiteX87" fmla="*/ 3746091 w 4355691"/>
                <a:gd name="connsiteY87" fmla="*/ 2708031 h 3286369"/>
                <a:gd name="connsiteX88" fmla="*/ 3843783 w 4355691"/>
                <a:gd name="connsiteY88" fmla="*/ 2661138 h 3286369"/>
                <a:gd name="connsiteX89" fmla="*/ 3933660 w 4355691"/>
                <a:gd name="connsiteY89" fmla="*/ 2618154 h 3286369"/>
                <a:gd name="connsiteX90" fmla="*/ 4129044 w 4355691"/>
                <a:gd name="connsiteY90" fmla="*/ 2532185 h 3286369"/>
                <a:gd name="connsiteX91" fmla="*/ 4218921 w 4355691"/>
                <a:gd name="connsiteY91" fmla="*/ 2500923 h 3286369"/>
                <a:gd name="connsiteX92" fmla="*/ 4215014 w 4355691"/>
                <a:gd name="connsiteY92" fmla="*/ 2457938 h 3286369"/>
                <a:gd name="connsiteX93" fmla="*/ 4316614 w 4355691"/>
                <a:gd name="connsiteY93" fmla="*/ 2403231 h 3286369"/>
                <a:gd name="connsiteX94" fmla="*/ 4332244 w 4355691"/>
                <a:gd name="connsiteY94" fmla="*/ 2356338 h 3286369"/>
                <a:gd name="connsiteX95" fmla="*/ 4347875 w 4355691"/>
                <a:gd name="connsiteY95" fmla="*/ 2313354 h 3286369"/>
                <a:gd name="connsiteX96" fmla="*/ 4355691 w 4355691"/>
                <a:gd name="connsiteY96" fmla="*/ 2274277 h 3286369"/>
                <a:gd name="connsiteX97" fmla="*/ 4343967 w 4355691"/>
                <a:gd name="connsiteY97" fmla="*/ 2223477 h 3286369"/>
                <a:gd name="connsiteX98" fmla="*/ 4308798 w 4355691"/>
                <a:gd name="connsiteY98" fmla="*/ 2196123 h 3286369"/>
                <a:gd name="connsiteX99" fmla="*/ 4277537 w 4355691"/>
                <a:gd name="connsiteY99" fmla="*/ 2184400 h 3286369"/>
                <a:gd name="connsiteX100" fmla="*/ 4234552 w 4355691"/>
                <a:gd name="connsiteY100" fmla="*/ 2176585 h 3286369"/>
                <a:gd name="connsiteX101" fmla="*/ 4199383 w 4355691"/>
                <a:gd name="connsiteY101" fmla="*/ 2211754 h 3286369"/>
                <a:gd name="connsiteX102" fmla="*/ 4195475 w 4355691"/>
                <a:gd name="connsiteY102" fmla="*/ 2258646 h 3286369"/>
                <a:gd name="connsiteX103" fmla="*/ 4179844 w 4355691"/>
                <a:gd name="connsiteY103" fmla="*/ 2274277 h 3286369"/>
                <a:gd name="connsiteX104" fmla="*/ 4125137 w 4355691"/>
                <a:gd name="connsiteY104" fmla="*/ 2266461 h 3286369"/>
                <a:gd name="connsiteX105" fmla="*/ 4074337 w 4355691"/>
                <a:gd name="connsiteY105" fmla="*/ 2266461 h 3286369"/>
                <a:gd name="connsiteX106" fmla="*/ 4039167 w 4355691"/>
                <a:gd name="connsiteY106" fmla="*/ 2274277 h 3286369"/>
                <a:gd name="connsiteX107" fmla="*/ 4023537 w 4355691"/>
                <a:gd name="connsiteY107" fmla="*/ 2246923 h 3286369"/>
                <a:gd name="connsiteX108" fmla="*/ 4019629 w 4355691"/>
                <a:gd name="connsiteY108" fmla="*/ 2227385 h 3286369"/>
                <a:gd name="connsiteX109" fmla="*/ 4074337 w 4355691"/>
                <a:gd name="connsiteY109" fmla="*/ 2192215 h 3286369"/>
                <a:gd name="connsiteX110" fmla="*/ 4086060 w 4355691"/>
                <a:gd name="connsiteY110" fmla="*/ 2160954 h 3286369"/>
                <a:gd name="connsiteX111" fmla="*/ 4089967 w 4355691"/>
                <a:gd name="connsiteY111" fmla="*/ 2121877 h 3286369"/>
                <a:gd name="connsiteX112" fmla="*/ 4168121 w 4355691"/>
                <a:gd name="connsiteY112" fmla="*/ 2082800 h 3286369"/>
                <a:gd name="connsiteX113" fmla="*/ 4156398 w 4355691"/>
                <a:gd name="connsiteY113" fmla="*/ 2067169 h 3286369"/>
                <a:gd name="connsiteX114" fmla="*/ 4222829 w 4355691"/>
                <a:gd name="connsiteY114" fmla="*/ 2051538 h 3286369"/>
                <a:gd name="connsiteX115" fmla="*/ 4218921 w 4355691"/>
                <a:gd name="connsiteY115" fmla="*/ 1949938 h 3286369"/>
                <a:gd name="connsiteX116" fmla="*/ 4215014 w 4355691"/>
                <a:gd name="connsiteY116" fmla="*/ 1797538 h 3286369"/>
                <a:gd name="connsiteX117" fmla="*/ 4297075 w 4355691"/>
                <a:gd name="connsiteY117" fmla="*/ 1781908 h 3286369"/>
                <a:gd name="connsiteX118" fmla="*/ 4293167 w 4355691"/>
                <a:gd name="connsiteY118" fmla="*/ 1754554 h 3286369"/>
                <a:gd name="connsiteX119" fmla="*/ 4285352 w 4355691"/>
                <a:gd name="connsiteY119" fmla="*/ 1695938 h 3286369"/>
                <a:gd name="connsiteX120" fmla="*/ 4242367 w 4355691"/>
                <a:gd name="connsiteY120" fmla="*/ 1738923 h 3286369"/>
                <a:gd name="connsiteX121" fmla="*/ 4211106 w 4355691"/>
                <a:gd name="connsiteY121" fmla="*/ 1684215 h 3286369"/>
                <a:gd name="connsiteX122" fmla="*/ 4195475 w 4355691"/>
                <a:gd name="connsiteY122" fmla="*/ 1695938 h 3286369"/>
                <a:gd name="connsiteX123" fmla="*/ 4160306 w 4355691"/>
                <a:gd name="connsiteY123" fmla="*/ 1672492 h 3286369"/>
                <a:gd name="connsiteX124" fmla="*/ 4160306 w 4355691"/>
                <a:gd name="connsiteY124" fmla="*/ 1672492 h 3286369"/>
                <a:gd name="connsiteX125" fmla="*/ 4105598 w 4355691"/>
                <a:gd name="connsiteY125" fmla="*/ 1660769 h 3286369"/>
                <a:gd name="connsiteX126" fmla="*/ 4070429 w 4355691"/>
                <a:gd name="connsiteY126" fmla="*/ 1649046 h 3286369"/>
                <a:gd name="connsiteX127" fmla="*/ 4050891 w 4355691"/>
                <a:gd name="connsiteY127" fmla="*/ 1617785 h 3286369"/>
                <a:gd name="connsiteX128" fmla="*/ 4054798 w 4355691"/>
                <a:gd name="connsiteY128" fmla="*/ 1578708 h 3286369"/>
                <a:gd name="connsiteX129" fmla="*/ 4027444 w 4355691"/>
                <a:gd name="connsiteY129" fmla="*/ 1543538 h 3286369"/>
                <a:gd name="connsiteX130" fmla="*/ 4000091 w 4355691"/>
                <a:gd name="connsiteY130" fmla="*/ 1559169 h 3286369"/>
                <a:gd name="connsiteX131" fmla="*/ 3968829 w 4355691"/>
                <a:gd name="connsiteY131" fmla="*/ 1539631 h 3286369"/>
                <a:gd name="connsiteX132" fmla="*/ 3957106 w 4355691"/>
                <a:gd name="connsiteY132" fmla="*/ 1512277 h 3286369"/>
                <a:gd name="connsiteX133" fmla="*/ 3992275 w 4355691"/>
                <a:gd name="connsiteY133" fmla="*/ 1488831 h 3286369"/>
                <a:gd name="connsiteX134" fmla="*/ 3988367 w 4355691"/>
                <a:gd name="connsiteY134" fmla="*/ 1453661 h 3286369"/>
                <a:gd name="connsiteX135" fmla="*/ 3976644 w 4355691"/>
                <a:gd name="connsiteY135" fmla="*/ 1426308 h 3286369"/>
                <a:gd name="connsiteX136" fmla="*/ 3945383 w 4355691"/>
                <a:gd name="connsiteY136" fmla="*/ 1426308 h 3286369"/>
                <a:gd name="connsiteX137" fmla="*/ 3894583 w 4355691"/>
                <a:gd name="connsiteY137" fmla="*/ 1395046 h 3286369"/>
                <a:gd name="connsiteX138" fmla="*/ 3855506 w 4355691"/>
                <a:gd name="connsiteY138" fmla="*/ 1391138 h 3286369"/>
                <a:gd name="connsiteX139" fmla="*/ 3816429 w 4355691"/>
                <a:gd name="connsiteY139" fmla="*/ 1398954 h 3286369"/>
                <a:gd name="connsiteX140" fmla="*/ 3765629 w 4355691"/>
                <a:gd name="connsiteY140" fmla="*/ 1309077 h 3286369"/>
                <a:gd name="connsiteX141" fmla="*/ 3746091 w 4355691"/>
                <a:gd name="connsiteY141" fmla="*/ 1285631 h 3286369"/>
                <a:gd name="connsiteX142" fmla="*/ 3519444 w 4355691"/>
                <a:gd name="connsiteY142" fmla="*/ 1469292 h 3286369"/>
                <a:gd name="connsiteX143" fmla="*/ 3456921 w 4355691"/>
                <a:gd name="connsiteY143" fmla="*/ 1422400 h 3286369"/>
                <a:gd name="connsiteX144" fmla="*/ 3406121 w 4355691"/>
                <a:gd name="connsiteY144" fmla="*/ 1379415 h 3286369"/>
                <a:gd name="connsiteX145" fmla="*/ 3394398 w 4355691"/>
                <a:gd name="connsiteY145" fmla="*/ 1332523 h 3286369"/>
                <a:gd name="connsiteX146" fmla="*/ 3355321 w 4355691"/>
                <a:gd name="connsiteY146" fmla="*/ 1367692 h 3286369"/>
                <a:gd name="connsiteX147" fmla="*/ 3327967 w 4355691"/>
                <a:gd name="connsiteY147" fmla="*/ 1340338 h 3286369"/>
                <a:gd name="connsiteX148" fmla="*/ 3304521 w 4355691"/>
                <a:gd name="connsiteY148" fmla="*/ 1348154 h 3286369"/>
                <a:gd name="connsiteX149" fmla="*/ 3288891 w 4355691"/>
                <a:gd name="connsiteY149" fmla="*/ 1328615 h 3286369"/>
                <a:gd name="connsiteX150" fmla="*/ 3281075 w 4355691"/>
                <a:gd name="connsiteY150" fmla="*/ 1293446 h 3286369"/>
                <a:gd name="connsiteX151" fmla="*/ 3273260 w 4355691"/>
                <a:gd name="connsiteY151" fmla="*/ 1320800 h 3286369"/>
                <a:gd name="connsiteX152" fmla="*/ 3253721 w 4355691"/>
                <a:gd name="connsiteY152" fmla="*/ 1301261 h 3286369"/>
                <a:gd name="connsiteX153" fmla="*/ 3253721 w 4355691"/>
                <a:gd name="connsiteY153" fmla="*/ 1281723 h 3286369"/>
                <a:gd name="connsiteX154" fmla="*/ 3241998 w 4355691"/>
                <a:gd name="connsiteY154" fmla="*/ 1270000 h 3286369"/>
                <a:gd name="connsiteX155" fmla="*/ 3210737 w 4355691"/>
                <a:gd name="connsiteY155" fmla="*/ 1281723 h 3286369"/>
                <a:gd name="connsiteX156" fmla="*/ 3210737 w 4355691"/>
                <a:gd name="connsiteY156" fmla="*/ 1281723 h 3286369"/>
                <a:gd name="connsiteX157" fmla="*/ 3163844 w 4355691"/>
                <a:gd name="connsiteY157" fmla="*/ 1258277 h 3286369"/>
                <a:gd name="connsiteX158" fmla="*/ 3159937 w 4355691"/>
                <a:gd name="connsiteY158" fmla="*/ 1219200 h 3286369"/>
                <a:gd name="connsiteX159" fmla="*/ 3093506 w 4355691"/>
                <a:gd name="connsiteY159" fmla="*/ 1250461 h 3286369"/>
                <a:gd name="connsiteX160" fmla="*/ 3073967 w 4355691"/>
                <a:gd name="connsiteY160" fmla="*/ 1211385 h 3286369"/>
                <a:gd name="connsiteX161" fmla="*/ 3073967 w 4355691"/>
                <a:gd name="connsiteY161" fmla="*/ 1191846 h 3286369"/>
                <a:gd name="connsiteX162" fmla="*/ 3120860 w 4355691"/>
                <a:gd name="connsiteY162" fmla="*/ 1195754 h 3286369"/>
                <a:gd name="connsiteX163" fmla="*/ 3109137 w 4355691"/>
                <a:gd name="connsiteY163" fmla="*/ 1156677 h 3286369"/>
                <a:gd name="connsiteX164" fmla="*/ 3085691 w 4355691"/>
                <a:gd name="connsiteY164" fmla="*/ 1109785 h 3286369"/>
                <a:gd name="connsiteX165" fmla="*/ 3070060 w 4355691"/>
                <a:gd name="connsiteY165" fmla="*/ 1082431 h 3286369"/>
                <a:gd name="connsiteX166" fmla="*/ 3093506 w 4355691"/>
                <a:gd name="connsiteY166" fmla="*/ 1051169 h 3286369"/>
                <a:gd name="connsiteX167" fmla="*/ 3113044 w 4355691"/>
                <a:gd name="connsiteY167" fmla="*/ 1004277 h 3286369"/>
                <a:gd name="connsiteX168" fmla="*/ 3113044 w 4355691"/>
                <a:gd name="connsiteY168" fmla="*/ 949569 h 3286369"/>
                <a:gd name="connsiteX169" fmla="*/ 3085691 w 4355691"/>
                <a:gd name="connsiteY169" fmla="*/ 949569 h 3286369"/>
                <a:gd name="connsiteX170" fmla="*/ 3093506 w 4355691"/>
                <a:gd name="connsiteY170" fmla="*/ 922215 h 3286369"/>
                <a:gd name="connsiteX171" fmla="*/ 3066152 w 4355691"/>
                <a:gd name="connsiteY171" fmla="*/ 918308 h 3286369"/>
                <a:gd name="connsiteX172" fmla="*/ 3070060 w 4355691"/>
                <a:gd name="connsiteY172" fmla="*/ 894861 h 3286369"/>
                <a:gd name="connsiteX173" fmla="*/ 3054429 w 4355691"/>
                <a:gd name="connsiteY173" fmla="*/ 871415 h 3286369"/>
                <a:gd name="connsiteX174" fmla="*/ 3050521 w 4355691"/>
                <a:gd name="connsiteY174" fmla="*/ 840154 h 3286369"/>
                <a:gd name="connsiteX175" fmla="*/ 3073967 w 4355691"/>
                <a:gd name="connsiteY175" fmla="*/ 804985 h 3286369"/>
                <a:gd name="connsiteX176" fmla="*/ 3124767 w 4355691"/>
                <a:gd name="connsiteY176" fmla="*/ 785446 h 3286369"/>
                <a:gd name="connsiteX177" fmla="*/ 3191198 w 4355691"/>
                <a:gd name="connsiteY177" fmla="*/ 769815 h 3286369"/>
                <a:gd name="connsiteX178" fmla="*/ 3253721 w 4355691"/>
                <a:gd name="connsiteY178" fmla="*/ 738554 h 3286369"/>
                <a:gd name="connsiteX179" fmla="*/ 3261537 w 4355691"/>
                <a:gd name="connsiteY179" fmla="*/ 769815 h 3286369"/>
                <a:gd name="connsiteX180" fmla="*/ 3324060 w 4355691"/>
                <a:gd name="connsiteY180" fmla="*/ 769815 h 3286369"/>
                <a:gd name="connsiteX181" fmla="*/ 3343598 w 4355691"/>
                <a:gd name="connsiteY181" fmla="*/ 828431 h 3286369"/>
                <a:gd name="connsiteX182" fmla="*/ 3343598 w 4355691"/>
                <a:gd name="connsiteY182" fmla="*/ 828431 h 3286369"/>
                <a:gd name="connsiteX183" fmla="*/ 3429567 w 4355691"/>
                <a:gd name="connsiteY183" fmla="*/ 769815 h 3286369"/>
                <a:gd name="connsiteX184" fmla="*/ 3367044 w 4355691"/>
                <a:gd name="connsiteY184" fmla="*/ 726831 h 3286369"/>
                <a:gd name="connsiteX185" fmla="*/ 3312337 w 4355691"/>
                <a:gd name="connsiteY185" fmla="*/ 648677 h 3286369"/>
                <a:gd name="connsiteX186" fmla="*/ 3257629 w 4355691"/>
                <a:gd name="connsiteY186" fmla="*/ 558800 h 3286369"/>
                <a:gd name="connsiteX187" fmla="*/ 3222460 w 4355691"/>
                <a:gd name="connsiteY187" fmla="*/ 543169 h 3286369"/>
                <a:gd name="connsiteX188" fmla="*/ 3187291 w 4355691"/>
                <a:gd name="connsiteY188" fmla="*/ 547077 h 3286369"/>
                <a:gd name="connsiteX189" fmla="*/ 3120860 w 4355691"/>
                <a:gd name="connsiteY189" fmla="*/ 547077 h 3286369"/>
                <a:gd name="connsiteX190" fmla="*/ 3077875 w 4355691"/>
                <a:gd name="connsiteY190" fmla="*/ 539261 h 3286369"/>
                <a:gd name="connsiteX191" fmla="*/ 3003629 w 4355691"/>
                <a:gd name="connsiteY191" fmla="*/ 515815 h 3286369"/>
                <a:gd name="connsiteX192" fmla="*/ 3023167 w 4355691"/>
                <a:gd name="connsiteY192" fmla="*/ 636954 h 3286369"/>
                <a:gd name="connsiteX193" fmla="*/ 3019260 w 4355691"/>
                <a:gd name="connsiteY193" fmla="*/ 656492 h 3286369"/>
                <a:gd name="connsiteX194" fmla="*/ 2862952 w 4355691"/>
                <a:gd name="connsiteY194" fmla="*/ 715108 h 3286369"/>
                <a:gd name="connsiteX195" fmla="*/ 2831691 w 4355691"/>
                <a:gd name="connsiteY195" fmla="*/ 625231 h 3286369"/>
                <a:gd name="connsiteX196" fmla="*/ 2796521 w 4355691"/>
                <a:gd name="connsiteY196" fmla="*/ 527538 h 3286369"/>
                <a:gd name="connsiteX197" fmla="*/ 2773075 w 4355691"/>
                <a:gd name="connsiteY197" fmla="*/ 410308 h 3286369"/>
                <a:gd name="connsiteX198" fmla="*/ 2757444 w 4355691"/>
                <a:gd name="connsiteY198" fmla="*/ 355600 h 3286369"/>
                <a:gd name="connsiteX199" fmla="*/ 2714460 w 4355691"/>
                <a:gd name="connsiteY199" fmla="*/ 261815 h 3286369"/>
                <a:gd name="connsiteX200" fmla="*/ 2819967 w 4355691"/>
                <a:gd name="connsiteY200" fmla="*/ 203200 h 3286369"/>
                <a:gd name="connsiteX201" fmla="*/ 2964552 w 4355691"/>
                <a:gd name="connsiteY201" fmla="*/ 152400 h 3286369"/>
                <a:gd name="connsiteX202" fmla="*/ 3085691 w 4355691"/>
                <a:gd name="connsiteY202" fmla="*/ 132861 h 3286369"/>
                <a:gd name="connsiteX203" fmla="*/ 3171660 w 4355691"/>
                <a:gd name="connsiteY203" fmla="*/ 82061 h 3286369"/>
                <a:gd name="connsiteX204" fmla="*/ 3226367 w 4355691"/>
                <a:gd name="connsiteY204" fmla="*/ 54708 h 3286369"/>
                <a:gd name="connsiteX205" fmla="*/ 3226367 w 4355691"/>
                <a:gd name="connsiteY205" fmla="*/ 54708 h 3286369"/>
                <a:gd name="connsiteX206" fmla="*/ 3292798 w 4355691"/>
                <a:gd name="connsiteY206" fmla="*/ 0 h 3286369"/>
                <a:gd name="connsiteX0" fmla="*/ 50888 w 4355691"/>
                <a:gd name="connsiteY0" fmla="*/ 2088027 h 3286369"/>
                <a:gd name="connsiteX1" fmla="*/ 49301 w 4355691"/>
                <a:gd name="connsiteY1" fmla="*/ 2079226 h 3286369"/>
                <a:gd name="connsiteX2" fmla="*/ 23201 w 4355691"/>
                <a:gd name="connsiteY2" fmla="*/ 2176156 h 3286369"/>
                <a:gd name="connsiteX3" fmla="*/ 0 w 4355691"/>
                <a:gd name="connsiteY3" fmla="*/ 2402323 h 3286369"/>
                <a:gd name="connsiteX4" fmla="*/ 369844 w 4355691"/>
                <a:gd name="connsiteY4" fmla="*/ 2356338 h 3286369"/>
                <a:gd name="connsiteX5" fmla="*/ 272152 w 4355691"/>
                <a:gd name="connsiteY5" fmla="*/ 2774461 h 3286369"/>
                <a:gd name="connsiteX6" fmla="*/ 268244 w 4355691"/>
                <a:gd name="connsiteY6" fmla="*/ 2797908 h 3286369"/>
                <a:gd name="connsiteX7" fmla="*/ 276060 w 4355691"/>
                <a:gd name="connsiteY7" fmla="*/ 2817446 h 3286369"/>
                <a:gd name="connsiteX8" fmla="*/ 334675 w 4355691"/>
                <a:gd name="connsiteY8" fmla="*/ 2751015 h 3286369"/>
                <a:gd name="connsiteX9" fmla="*/ 401106 w 4355691"/>
                <a:gd name="connsiteY9" fmla="*/ 2754923 h 3286369"/>
                <a:gd name="connsiteX10" fmla="*/ 362029 w 4355691"/>
                <a:gd name="connsiteY10" fmla="*/ 2872154 h 3286369"/>
                <a:gd name="connsiteX11" fmla="*/ 498798 w 4355691"/>
                <a:gd name="connsiteY11" fmla="*/ 2868246 h 3286369"/>
                <a:gd name="connsiteX12" fmla="*/ 487075 w 4355691"/>
                <a:gd name="connsiteY12" fmla="*/ 2946400 h 3286369"/>
                <a:gd name="connsiteX13" fmla="*/ 549598 w 4355691"/>
                <a:gd name="connsiteY13" fmla="*/ 2954215 h 3286369"/>
                <a:gd name="connsiteX14" fmla="*/ 576952 w 4355691"/>
                <a:gd name="connsiteY14" fmla="*/ 2770554 h 3286369"/>
                <a:gd name="connsiteX15" fmla="*/ 752798 w 4355691"/>
                <a:gd name="connsiteY15" fmla="*/ 2751015 h 3286369"/>
                <a:gd name="connsiteX16" fmla="*/ 744983 w 4355691"/>
                <a:gd name="connsiteY16" fmla="*/ 2457938 h 3286369"/>
                <a:gd name="connsiteX17" fmla="*/ 955998 w 4355691"/>
                <a:gd name="connsiteY17" fmla="*/ 2465754 h 3286369"/>
                <a:gd name="connsiteX18" fmla="*/ 959906 w 4355691"/>
                <a:gd name="connsiteY18" fmla="*/ 2571261 h 3286369"/>
                <a:gd name="connsiteX19" fmla="*/ 1131844 w 4355691"/>
                <a:gd name="connsiteY19" fmla="*/ 2575169 h 3286369"/>
                <a:gd name="connsiteX20" fmla="*/ 1135752 w 4355691"/>
                <a:gd name="connsiteY20" fmla="*/ 2618154 h 3286369"/>
                <a:gd name="connsiteX21" fmla="*/ 1170921 w 4355691"/>
                <a:gd name="connsiteY21" fmla="*/ 2680677 h 3286369"/>
                <a:gd name="connsiteX22" fmla="*/ 1167014 w 4355691"/>
                <a:gd name="connsiteY22" fmla="*/ 2715846 h 3286369"/>
                <a:gd name="connsiteX23" fmla="*/ 1073229 w 4355691"/>
                <a:gd name="connsiteY23" fmla="*/ 2715846 h 3286369"/>
                <a:gd name="connsiteX24" fmla="*/ 1073229 w 4355691"/>
                <a:gd name="connsiteY24" fmla="*/ 2754923 h 3286369"/>
                <a:gd name="connsiteX25" fmla="*/ 1088860 w 4355691"/>
                <a:gd name="connsiteY25" fmla="*/ 2786185 h 3286369"/>
                <a:gd name="connsiteX26" fmla="*/ 1096675 w 4355691"/>
                <a:gd name="connsiteY26" fmla="*/ 2856523 h 3286369"/>
                <a:gd name="connsiteX27" fmla="*/ 1170921 w 4355691"/>
                <a:gd name="connsiteY27" fmla="*/ 2844800 h 3286369"/>
                <a:gd name="connsiteX28" fmla="*/ 1170921 w 4355691"/>
                <a:gd name="connsiteY28" fmla="*/ 2794000 h 3286369"/>
                <a:gd name="connsiteX29" fmla="*/ 1229537 w 4355691"/>
                <a:gd name="connsiteY29" fmla="*/ 2786185 h 3286369"/>
                <a:gd name="connsiteX30" fmla="*/ 1225629 w 4355691"/>
                <a:gd name="connsiteY30" fmla="*/ 2700215 h 3286369"/>
                <a:gd name="connsiteX31" fmla="*/ 1268614 w 4355691"/>
                <a:gd name="connsiteY31" fmla="*/ 2688492 h 3286369"/>
                <a:gd name="connsiteX32" fmla="*/ 1280337 w 4355691"/>
                <a:gd name="connsiteY32" fmla="*/ 2672861 h 3286369"/>
                <a:gd name="connsiteX33" fmla="*/ 1295967 w 4355691"/>
                <a:gd name="connsiteY33" fmla="*/ 2598615 h 3286369"/>
                <a:gd name="connsiteX34" fmla="*/ 1307691 w 4355691"/>
                <a:gd name="connsiteY34" fmla="*/ 2559538 h 3286369"/>
                <a:gd name="connsiteX35" fmla="*/ 1303783 w 4355691"/>
                <a:gd name="connsiteY35" fmla="*/ 2469661 h 3286369"/>
                <a:gd name="connsiteX36" fmla="*/ 1577321 w 4355691"/>
                <a:gd name="connsiteY36" fmla="*/ 2438400 h 3286369"/>
                <a:gd name="connsiteX37" fmla="*/ 1589044 w 4355691"/>
                <a:gd name="connsiteY37" fmla="*/ 2493108 h 3286369"/>
                <a:gd name="connsiteX38" fmla="*/ 1581229 w 4355691"/>
                <a:gd name="connsiteY38" fmla="*/ 2547815 h 3286369"/>
                <a:gd name="connsiteX39" fmla="*/ 1624214 w 4355691"/>
                <a:gd name="connsiteY39" fmla="*/ 2547815 h 3286369"/>
                <a:gd name="connsiteX40" fmla="*/ 1667198 w 4355691"/>
                <a:gd name="connsiteY40" fmla="*/ 2563446 h 3286369"/>
                <a:gd name="connsiteX41" fmla="*/ 1737537 w 4355691"/>
                <a:gd name="connsiteY41" fmla="*/ 2559538 h 3286369"/>
                <a:gd name="connsiteX42" fmla="*/ 1796152 w 4355691"/>
                <a:gd name="connsiteY42" fmla="*/ 2555631 h 3286369"/>
                <a:gd name="connsiteX43" fmla="*/ 1835229 w 4355691"/>
                <a:gd name="connsiteY43" fmla="*/ 2571261 h 3286369"/>
                <a:gd name="connsiteX44" fmla="*/ 1870398 w 4355691"/>
                <a:gd name="connsiteY44" fmla="*/ 2547815 h 3286369"/>
                <a:gd name="connsiteX45" fmla="*/ 1878214 w 4355691"/>
                <a:gd name="connsiteY45" fmla="*/ 2551723 h 3286369"/>
                <a:gd name="connsiteX46" fmla="*/ 1905567 w 4355691"/>
                <a:gd name="connsiteY46" fmla="*/ 2532185 h 3286369"/>
                <a:gd name="connsiteX47" fmla="*/ 1940737 w 4355691"/>
                <a:gd name="connsiteY47" fmla="*/ 2540000 h 3286369"/>
                <a:gd name="connsiteX48" fmla="*/ 2140029 w 4355691"/>
                <a:gd name="connsiteY48" fmla="*/ 2469661 h 3286369"/>
                <a:gd name="connsiteX49" fmla="*/ 2202552 w 4355691"/>
                <a:gd name="connsiteY49" fmla="*/ 2442308 h 3286369"/>
                <a:gd name="connsiteX50" fmla="*/ 2253352 w 4355691"/>
                <a:gd name="connsiteY50" fmla="*/ 2371969 h 3286369"/>
                <a:gd name="connsiteX51" fmla="*/ 2265075 w 4355691"/>
                <a:gd name="connsiteY51" fmla="*/ 2340708 h 3286369"/>
                <a:gd name="connsiteX52" fmla="*/ 2331506 w 4355691"/>
                <a:gd name="connsiteY52" fmla="*/ 2340708 h 3286369"/>
                <a:gd name="connsiteX53" fmla="*/ 2429198 w 4355691"/>
                <a:gd name="connsiteY53" fmla="*/ 2325077 h 3286369"/>
                <a:gd name="connsiteX54" fmla="*/ 2433106 w 4355691"/>
                <a:gd name="connsiteY54" fmla="*/ 2399323 h 3286369"/>
                <a:gd name="connsiteX55" fmla="*/ 2546429 w 4355691"/>
                <a:gd name="connsiteY55" fmla="*/ 2375877 h 3286369"/>
                <a:gd name="connsiteX56" fmla="*/ 2554244 w 4355691"/>
                <a:gd name="connsiteY56" fmla="*/ 2438400 h 3286369"/>
                <a:gd name="connsiteX57" fmla="*/ 2581598 w 4355691"/>
                <a:gd name="connsiteY57" fmla="*/ 2442308 h 3286369"/>
                <a:gd name="connsiteX58" fmla="*/ 2605044 w 4355691"/>
                <a:gd name="connsiteY58" fmla="*/ 2473569 h 3286369"/>
                <a:gd name="connsiteX59" fmla="*/ 2605044 w 4355691"/>
                <a:gd name="connsiteY59" fmla="*/ 2500923 h 3286369"/>
                <a:gd name="connsiteX60" fmla="*/ 2585506 w 4355691"/>
                <a:gd name="connsiteY60" fmla="*/ 2516554 h 3286369"/>
                <a:gd name="connsiteX61" fmla="*/ 2581598 w 4355691"/>
                <a:gd name="connsiteY61" fmla="*/ 2555631 h 3286369"/>
                <a:gd name="connsiteX62" fmla="*/ 2573783 w 4355691"/>
                <a:gd name="connsiteY62" fmla="*/ 2575169 h 3286369"/>
                <a:gd name="connsiteX63" fmla="*/ 2601137 w 4355691"/>
                <a:gd name="connsiteY63" fmla="*/ 2582985 h 3286369"/>
                <a:gd name="connsiteX64" fmla="*/ 2601137 w 4355691"/>
                <a:gd name="connsiteY64" fmla="*/ 2637692 h 3286369"/>
                <a:gd name="connsiteX65" fmla="*/ 2648029 w 4355691"/>
                <a:gd name="connsiteY65" fmla="*/ 2665046 h 3286369"/>
                <a:gd name="connsiteX66" fmla="*/ 2648029 w 4355691"/>
                <a:gd name="connsiteY66" fmla="*/ 2665046 h 3286369"/>
                <a:gd name="connsiteX67" fmla="*/ 2640214 w 4355691"/>
                <a:gd name="connsiteY67" fmla="*/ 2743200 h 3286369"/>
                <a:gd name="connsiteX68" fmla="*/ 2640214 w 4355691"/>
                <a:gd name="connsiteY68" fmla="*/ 2813538 h 3286369"/>
                <a:gd name="connsiteX69" fmla="*/ 2624583 w 4355691"/>
                <a:gd name="connsiteY69" fmla="*/ 2844800 h 3286369"/>
                <a:gd name="connsiteX70" fmla="*/ 2624583 w 4355691"/>
                <a:gd name="connsiteY70" fmla="*/ 2942492 h 3286369"/>
                <a:gd name="connsiteX71" fmla="*/ 2640214 w 4355691"/>
                <a:gd name="connsiteY71" fmla="*/ 3059723 h 3286369"/>
                <a:gd name="connsiteX72" fmla="*/ 2671475 w 4355691"/>
                <a:gd name="connsiteY72" fmla="*/ 3059723 h 3286369"/>
                <a:gd name="connsiteX73" fmla="*/ 2702737 w 4355691"/>
                <a:gd name="connsiteY73" fmla="*/ 3083169 h 3286369"/>
                <a:gd name="connsiteX74" fmla="*/ 2694921 w 4355691"/>
                <a:gd name="connsiteY74" fmla="*/ 3094892 h 3286369"/>
                <a:gd name="connsiteX75" fmla="*/ 2780891 w 4355691"/>
                <a:gd name="connsiteY75" fmla="*/ 3153508 h 3286369"/>
                <a:gd name="connsiteX76" fmla="*/ 2839506 w 4355691"/>
                <a:gd name="connsiteY76" fmla="*/ 3157415 h 3286369"/>
                <a:gd name="connsiteX77" fmla="*/ 2874675 w 4355691"/>
                <a:gd name="connsiteY77" fmla="*/ 3180861 h 3286369"/>
                <a:gd name="connsiteX78" fmla="*/ 2941106 w 4355691"/>
                <a:gd name="connsiteY78" fmla="*/ 3255108 h 3286369"/>
                <a:gd name="connsiteX79" fmla="*/ 3003629 w 4355691"/>
                <a:gd name="connsiteY79" fmla="*/ 3286369 h 3286369"/>
                <a:gd name="connsiteX80" fmla="*/ 3081783 w 4355691"/>
                <a:gd name="connsiteY80" fmla="*/ 3204308 h 3286369"/>
                <a:gd name="connsiteX81" fmla="*/ 3159937 w 4355691"/>
                <a:gd name="connsiteY81" fmla="*/ 3126154 h 3286369"/>
                <a:gd name="connsiteX82" fmla="*/ 3238091 w 4355691"/>
                <a:gd name="connsiteY82" fmla="*/ 3040185 h 3286369"/>
                <a:gd name="connsiteX83" fmla="*/ 3277167 w 4355691"/>
                <a:gd name="connsiteY83" fmla="*/ 2981569 h 3286369"/>
                <a:gd name="connsiteX84" fmla="*/ 3327967 w 4355691"/>
                <a:gd name="connsiteY84" fmla="*/ 2903415 h 3286369"/>
                <a:gd name="connsiteX85" fmla="*/ 3449106 w 4355691"/>
                <a:gd name="connsiteY85" fmla="*/ 2844800 h 3286369"/>
                <a:gd name="connsiteX86" fmla="*/ 3562429 w 4355691"/>
                <a:gd name="connsiteY86" fmla="*/ 2797908 h 3286369"/>
                <a:gd name="connsiteX87" fmla="*/ 3621044 w 4355691"/>
                <a:gd name="connsiteY87" fmla="*/ 2762738 h 3286369"/>
                <a:gd name="connsiteX88" fmla="*/ 3746091 w 4355691"/>
                <a:gd name="connsiteY88" fmla="*/ 2708031 h 3286369"/>
                <a:gd name="connsiteX89" fmla="*/ 3843783 w 4355691"/>
                <a:gd name="connsiteY89" fmla="*/ 2661138 h 3286369"/>
                <a:gd name="connsiteX90" fmla="*/ 3933660 w 4355691"/>
                <a:gd name="connsiteY90" fmla="*/ 2618154 h 3286369"/>
                <a:gd name="connsiteX91" fmla="*/ 4129044 w 4355691"/>
                <a:gd name="connsiteY91" fmla="*/ 2532185 h 3286369"/>
                <a:gd name="connsiteX92" fmla="*/ 4218921 w 4355691"/>
                <a:gd name="connsiteY92" fmla="*/ 2500923 h 3286369"/>
                <a:gd name="connsiteX93" fmla="*/ 4215014 w 4355691"/>
                <a:gd name="connsiteY93" fmla="*/ 2457938 h 3286369"/>
                <a:gd name="connsiteX94" fmla="*/ 4316614 w 4355691"/>
                <a:gd name="connsiteY94" fmla="*/ 2403231 h 3286369"/>
                <a:gd name="connsiteX95" fmla="*/ 4332244 w 4355691"/>
                <a:gd name="connsiteY95" fmla="*/ 2356338 h 3286369"/>
                <a:gd name="connsiteX96" fmla="*/ 4347875 w 4355691"/>
                <a:gd name="connsiteY96" fmla="*/ 2313354 h 3286369"/>
                <a:gd name="connsiteX97" fmla="*/ 4355691 w 4355691"/>
                <a:gd name="connsiteY97" fmla="*/ 2274277 h 3286369"/>
                <a:gd name="connsiteX98" fmla="*/ 4343967 w 4355691"/>
                <a:gd name="connsiteY98" fmla="*/ 2223477 h 3286369"/>
                <a:gd name="connsiteX99" fmla="*/ 4308798 w 4355691"/>
                <a:gd name="connsiteY99" fmla="*/ 2196123 h 3286369"/>
                <a:gd name="connsiteX100" fmla="*/ 4277537 w 4355691"/>
                <a:gd name="connsiteY100" fmla="*/ 2184400 h 3286369"/>
                <a:gd name="connsiteX101" fmla="*/ 4234552 w 4355691"/>
                <a:gd name="connsiteY101" fmla="*/ 2176585 h 3286369"/>
                <a:gd name="connsiteX102" fmla="*/ 4199383 w 4355691"/>
                <a:gd name="connsiteY102" fmla="*/ 2211754 h 3286369"/>
                <a:gd name="connsiteX103" fmla="*/ 4195475 w 4355691"/>
                <a:gd name="connsiteY103" fmla="*/ 2258646 h 3286369"/>
                <a:gd name="connsiteX104" fmla="*/ 4179844 w 4355691"/>
                <a:gd name="connsiteY104" fmla="*/ 2274277 h 3286369"/>
                <a:gd name="connsiteX105" fmla="*/ 4125137 w 4355691"/>
                <a:gd name="connsiteY105" fmla="*/ 2266461 h 3286369"/>
                <a:gd name="connsiteX106" fmla="*/ 4074337 w 4355691"/>
                <a:gd name="connsiteY106" fmla="*/ 2266461 h 3286369"/>
                <a:gd name="connsiteX107" fmla="*/ 4039167 w 4355691"/>
                <a:gd name="connsiteY107" fmla="*/ 2274277 h 3286369"/>
                <a:gd name="connsiteX108" fmla="*/ 4023537 w 4355691"/>
                <a:gd name="connsiteY108" fmla="*/ 2246923 h 3286369"/>
                <a:gd name="connsiteX109" fmla="*/ 4019629 w 4355691"/>
                <a:gd name="connsiteY109" fmla="*/ 2227385 h 3286369"/>
                <a:gd name="connsiteX110" fmla="*/ 4074337 w 4355691"/>
                <a:gd name="connsiteY110" fmla="*/ 2192215 h 3286369"/>
                <a:gd name="connsiteX111" fmla="*/ 4086060 w 4355691"/>
                <a:gd name="connsiteY111" fmla="*/ 2160954 h 3286369"/>
                <a:gd name="connsiteX112" fmla="*/ 4089967 w 4355691"/>
                <a:gd name="connsiteY112" fmla="*/ 2121877 h 3286369"/>
                <a:gd name="connsiteX113" fmla="*/ 4168121 w 4355691"/>
                <a:gd name="connsiteY113" fmla="*/ 2082800 h 3286369"/>
                <a:gd name="connsiteX114" fmla="*/ 4156398 w 4355691"/>
                <a:gd name="connsiteY114" fmla="*/ 2067169 h 3286369"/>
                <a:gd name="connsiteX115" fmla="*/ 4222829 w 4355691"/>
                <a:gd name="connsiteY115" fmla="*/ 2051538 h 3286369"/>
                <a:gd name="connsiteX116" fmla="*/ 4218921 w 4355691"/>
                <a:gd name="connsiteY116" fmla="*/ 1949938 h 3286369"/>
                <a:gd name="connsiteX117" fmla="*/ 4215014 w 4355691"/>
                <a:gd name="connsiteY117" fmla="*/ 1797538 h 3286369"/>
                <a:gd name="connsiteX118" fmla="*/ 4297075 w 4355691"/>
                <a:gd name="connsiteY118" fmla="*/ 1781908 h 3286369"/>
                <a:gd name="connsiteX119" fmla="*/ 4293167 w 4355691"/>
                <a:gd name="connsiteY119" fmla="*/ 1754554 h 3286369"/>
                <a:gd name="connsiteX120" fmla="*/ 4285352 w 4355691"/>
                <a:gd name="connsiteY120" fmla="*/ 1695938 h 3286369"/>
                <a:gd name="connsiteX121" fmla="*/ 4242367 w 4355691"/>
                <a:gd name="connsiteY121" fmla="*/ 1738923 h 3286369"/>
                <a:gd name="connsiteX122" fmla="*/ 4211106 w 4355691"/>
                <a:gd name="connsiteY122" fmla="*/ 1684215 h 3286369"/>
                <a:gd name="connsiteX123" fmla="*/ 4195475 w 4355691"/>
                <a:gd name="connsiteY123" fmla="*/ 1695938 h 3286369"/>
                <a:gd name="connsiteX124" fmla="*/ 4160306 w 4355691"/>
                <a:gd name="connsiteY124" fmla="*/ 1672492 h 3286369"/>
                <a:gd name="connsiteX125" fmla="*/ 4160306 w 4355691"/>
                <a:gd name="connsiteY125" fmla="*/ 1672492 h 3286369"/>
                <a:gd name="connsiteX126" fmla="*/ 4105598 w 4355691"/>
                <a:gd name="connsiteY126" fmla="*/ 1660769 h 3286369"/>
                <a:gd name="connsiteX127" fmla="*/ 4070429 w 4355691"/>
                <a:gd name="connsiteY127" fmla="*/ 1649046 h 3286369"/>
                <a:gd name="connsiteX128" fmla="*/ 4050891 w 4355691"/>
                <a:gd name="connsiteY128" fmla="*/ 1617785 h 3286369"/>
                <a:gd name="connsiteX129" fmla="*/ 4054798 w 4355691"/>
                <a:gd name="connsiteY129" fmla="*/ 1578708 h 3286369"/>
                <a:gd name="connsiteX130" fmla="*/ 4027444 w 4355691"/>
                <a:gd name="connsiteY130" fmla="*/ 1543538 h 3286369"/>
                <a:gd name="connsiteX131" fmla="*/ 4000091 w 4355691"/>
                <a:gd name="connsiteY131" fmla="*/ 1559169 h 3286369"/>
                <a:gd name="connsiteX132" fmla="*/ 3968829 w 4355691"/>
                <a:gd name="connsiteY132" fmla="*/ 1539631 h 3286369"/>
                <a:gd name="connsiteX133" fmla="*/ 3957106 w 4355691"/>
                <a:gd name="connsiteY133" fmla="*/ 1512277 h 3286369"/>
                <a:gd name="connsiteX134" fmla="*/ 3992275 w 4355691"/>
                <a:gd name="connsiteY134" fmla="*/ 1488831 h 3286369"/>
                <a:gd name="connsiteX135" fmla="*/ 3988367 w 4355691"/>
                <a:gd name="connsiteY135" fmla="*/ 1453661 h 3286369"/>
                <a:gd name="connsiteX136" fmla="*/ 3976644 w 4355691"/>
                <a:gd name="connsiteY136" fmla="*/ 1426308 h 3286369"/>
                <a:gd name="connsiteX137" fmla="*/ 3945383 w 4355691"/>
                <a:gd name="connsiteY137" fmla="*/ 1426308 h 3286369"/>
                <a:gd name="connsiteX138" fmla="*/ 3894583 w 4355691"/>
                <a:gd name="connsiteY138" fmla="*/ 1395046 h 3286369"/>
                <a:gd name="connsiteX139" fmla="*/ 3855506 w 4355691"/>
                <a:gd name="connsiteY139" fmla="*/ 1391138 h 3286369"/>
                <a:gd name="connsiteX140" fmla="*/ 3816429 w 4355691"/>
                <a:gd name="connsiteY140" fmla="*/ 1398954 h 3286369"/>
                <a:gd name="connsiteX141" fmla="*/ 3765629 w 4355691"/>
                <a:gd name="connsiteY141" fmla="*/ 1309077 h 3286369"/>
                <a:gd name="connsiteX142" fmla="*/ 3746091 w 4355691"/>
                <a:gd name="connsiteY142" fmla="*/ 1285631 h 3286369"/>
                <a:gd name="connsiteX143" fmla="*/ 3519444 w 4355691"/>
                <a:gd name="connsiteY143" fmla="*/ 1469292 h 3286369"/>
                <a:gd name="connsiteX144" fmla="*/ 3456921 w 4355691"/>
                <a:gd name="connsiteY144" fmla="*/ 1422400 h 3286369"/>
                <a:gd name="connsiteX145" fmla="*/ 3406121 w 4355691"/>
                <a:gd name="connsiteY145" fmla="*/ 1379415 h 3286369"/>
                <a:gd name="connsiteX146" fmla="*/ 3394398 w 4355691"/>
                <a:gd name="connsiteY146" fmla="*/ 1332523 h 3286369"/>
                <a:gd name="connsiteX147" fmla="*/ 3355321 w 4355691"/>
                <a:gd name="connsiteY147" fmla="*/ 1367692 h 3286369"/>
                <a:gd name="connsiteX148" fmla="*/ 3327967 w 4355691"/>
                <a:gd name="connsiteY148" fmla="*/ 1340338 h 3286369"/>
                <a:gd name="connsiteX149" fmla="*/ 3304521 w 4355691"/>
                <a:gd name="connsiteY149" fmla="*/ 1348154 h 3286369"/>
                <a:gd name="connsiteX150" fmla="*/ 3288891 w 4355691"/>
                <a:gd name="connsiteY150" fmla="*/ 1328615 h 3286369"/>
                <a:gd name="connsiteX151" fmla="*/ 3281075 w 4355691"/>
                <a:gd name="connsiteY151" fmla="*/ 1293446 h 3286369"/>
                <a:gd name="connsiteX152" fmla="*/ 3273260 w 4355691"/>
                <a:gd name="connsiteY152" fmla="*/ 1320800 h 3286369"/>
                <a:gd name="connsiteX153" fmla="*/ 3253721 w 4355691"/>
                <a:gd name="connsiteY153" fmla="*/ 1301261 h 3286369"/>
                <a:gd name="connsiteX154" fmla="*/ 3253721 w 4355691"/>
                <a:gd name="connsiteY154" fmla="*/ 1281723 h 3286369"/>
                <a:gd name="connsiteX155" fmla="*/ 3241998 w 4355691"/>
                <a:gd name="connsiteY155" fmla="*/ 1270000 h 3286369"/>
                <a:gd name="connsiteX156" fmla="*/ 3210737 w 4355691"/>
                <a:gd name="connsiteY156" fmla="*/ 1281723 h 3286369"/>
                <a:gd name="connsiteX157" fmla="*/ 3210737 w 4355691"/>
                <a:gd name="connsiteY157" fmla="*/ 1281723 h 3286369"/>
                <a:gd name="connsiteX158" fmla="*/ 3163844 w 4355691"/>
                <a:gd name="connsiteY158" fmla="*/ 1258277 h 3286369"/>
                <a:gd name="connsiteX159" fmla="*/ 3159937 w 4355691"/>
                <a:gd name="connsiteY159" fmla="*/ 1219200 h 3286369"/>
                <a:gd name="connsiteX160" fmla="*/ 3093506 w 4355691"/>
                <a:gd name="connsiteY160" fmla="*/ 1250461 h 3286369"/>
                <a:gd name="connsiteX161" fmla="*/ 3073967 w 4355691"/>
                <a:gd name="connsiteY161" fmla="*/ 1211385 h 3286369"/>
                <a:gd name="connsiteX162" fmla="*/ 3073967 w 4355691"/>
                <a:gd name="connsiteY162" fmla="*/ 1191846 h 3286369"/>
                <a:gd name="connsiteX163" fmla="*/ 3120860 w 4355691"/>
                <a:gd name="connsiteY163" fmla="*/ 1195754 h 3286369"/>
                <a:gd name="connsiteX164" fmla="*/ 3109137 w 4355691"/>
                <a:gd name="connsiteY164" fmla="*/ 1156677 h 3286369"/>
                <a:gd name="connsiteX165" fmla="*/ 3085691 w 4355691"/>
                <a:gd name="connsiteY165" fmla="*/ 1109785 h 3286369"/>
                <a:gd name="connsiteX166" fmla="*/ 3070060 w 4355691"/>
                <a:gd name="connsiteY166" fmla="*/ 1082431 h 3286369"/>
                <a:gd name="connsiteX167" fmla="*/ 3093506 w 4355691"/>
                <a:gd name="connsiteY167" fmla="*/ 1051169 h 3286369"/>
                <a:gd name="connsiteX168" fmla="*/ 3113044 w 4355691"/>
                <a:gd name="connsiteY168" fmla="*/ 1004277 h 3286369"/>
                <a:gd name="connsiteX169" fmla="*/ 3113044 w 4355691"/>
                <a:gd name="connsiteY169" fmla="*/ 949569 h 3286369"/>
                <a:gd name="connsiteX170" fmla="*/ 3085691 w 4355691"/>
                <a:gd name="connsiteY170" fmla="*/ 949569 h 3286369"/>
                <a:gd name="connsiteX171" fmla="*/ 3093506 w 4355691"/>
                <a:gd name="connsiteY171" fmla="*/ 922215 h 3286369"/>
                <a:gd name="connsiteX172" fmla="*/ 3066152 w 4355691"/>
                <a:gd name="connsiteY172" fmla="*/ 918308 h 3286369"/>
                <a:gd name="connsiteX173" fmla="*/ 3070060 w 4355691"/>
                <a:gd name="connsiteY173" fmla="*/ 894861 h 3286369"/>
                <a:gd name="connsiteX174" fmla="*/ 3054429 w 4355691"/>
                <a:gd name="connsiteY174" fmla="*/ 871415 h 3286369"/>
                <a:gd name="connsiteX175" fmla="*/ 3050521 w 4355691"/>
                <a:gd name="connsiteY175" fmla="*/ 840154 h 3286369"/>
                <a:gd name="connsiteX176" fmla="*/ 3073967 w 4355691"/>
                <a:gd name="connsiteY176" fmla="*/ 804985 h 3286369"/>
                <a:gd name="connsiteX177" fmla="*/ 3124767 w 4355691"/>
                <a:gd name="connsiteY177" fmla="*/ 785446 h 3286369"/>
                <a:gd name="connsiteX178" fmla="*/ 3191198 w 4355691"/>
                <a:gd name="connsiteY178" fmla="*/ 769815 h 3286369"/>
                <a:gd name="connsiteX179" fmla="*/ 3253721 w 4355691"/>
                <a:gd name="connsiteY179" fmla="*/ 738554 h 3286369"/>
                <a:gd name="connsiteX180" fmla="*/ 3261537 w 4355691"/>
                <a:gd name="connsiteY180" fmla="*/ 769815 h 3286369"/>
                <a:gd name="connsiteX181" fmla="*/ 3324060 w 4355691"/>
                <a:gd name="connsiteY181" fmla="*/ 769815 h 3286369"/>
                <a:gd name="connsiteX182" fmla="*/ 3343598 w 4355691"/>
                <a:gd name="connsiteY182" fmla="*/ 828431 h 3286369"/>
                <a:gd name="connsiteX183" fmla="*/ 3343598 w 4355691"/>
                <a:gd name="connsiteY183" fmla="*/ 828431 h 3286369"/>
                <a:gd name="connsiteX184" fmla="*/ 3429567 w 4355691"/>
                <a:gd name="connsiteY184" fmla="*/ 769815 h 3286369"/>
                <a:gd name="connsiteX185" fmla="*/ 3367044 w 4355691"/>
                <a:gd name="connsiteY185" fmla="*/ 726831 h 3286369"/>
                <a:gd name="connsiteX186" fmla="*/ 3312337 w 4355691"/>
                <a:gd name="connsiteY186" fmla="*/ 648677 h 3286369"/>
                <a:gd name="connsiteX187" fmla="*/ 3257629 w 4355691"/>
                <a:gd name="connsiteY187" fmla="*/ 558800 h 3286369"/>
                <a:gd name="connsiteX188" fmla="*/ 3222460 w 4355691"/>
                <a:gd name="connsiteY188" fmla="*/ 543169 h 3286369"/>
                <a:gd name="connsiteX189" fmla="*/ 3187291 w 4355691"/>
                <a:gd name="connsiteY189" fmla="*/ 547077 h 3286369"/>
                <a:gd name="connsiteX190" fmla="*/ 3120860 w 4355691"/>
                <a:gd name="connsiteY190" fmla="*/ 547077 h 3286369"/>
                <a:gd name="connsiteX191" fmla="*/ 3077875 w 4355691"/>
                <a:gd name="connsiteY191" fmla="*/ 539261 h 3286369"/>
                <a:gd name="connsiteX192" fmla="*/ 3003629 w 4355691"/>
                <a:gd name="connsiteY192" fmla="*/ 515815 h 3286369"/>
                <a:gd name="connsiteX193" fmla="*/ 3023167 w 4355691"/>
                <a:gd name="connsiteY193" fmla="*/ 636954 h 3286369"/>
                <a:gd name="connsiteX194" fmla="*/ 3019260 w 4355691"/>
                <a:gd name="connsiteY194" fmla="*/ 656492 h 3286369"/>
                <a:gd name="connsiteX195" fmla="*/ 2862952 w 4355691"/>
                <a:gd name="connsiteY195" fmla="*/ 715108 h 3286369"/>
                <a:gd name="connsiteX196" fmla="*/ 2831691 w 4355691"/>
                <a:gd name="connsiteY196" fmla="*/ 625231 h 3286369"/>
                <a:gd name="connsiteX197" fmla="*/ 2796521 w 4355691"/>
                <a:gd name="connsiteY197" fmla="*/ 527538 h 3286369"/>
                <a:gd name="connsiteX198" fmla="*/ 2773075 w 4355691"/>
                <a:gd name="connsiteY198" fmla="*/ 410308 h 3286369"/>
                <a:gd name="connsiteX199" fmla="*/ 2757444 w 4355691"/>
                <a:gd name="connsiteY199" fmla="*/ 355600 h 3286369"/>
                <a:gd name="connsiteX200" fmla="*/ 2714460 w 4355691"/>
                <a:gd name="connsiteY200" fmla="*/ 261815 h 3286369"/>
                <a:gd name="connsiteX201" fmla="*/ 2819967 w 4355691"/>
                <a:gd name="connsiteY201" fmla="*/ 203200 h 3286369"/>
                <a:gd name="connsiteX202" fmla="*/ 2964552 w 4355691"/>
                <a:gd name="connsiteY202" fmla="*/ 152400 h 3286369"/>
                <a:gd name="connsiteX203" fmla="*/ 3085691 w 4355691"/>
                <a:gd name="connsiteY203" fmla="*/ 132861 h 3286369"/>
                <a:gd name="connsiteX204" fmla="*/ 3171660 w 4355691"/>
                <a:gd name="connsiteY204" fmla="*/ 82061 h 3286369"/>
                <a:gd name="connsiteX205" fmla="*/ 3226367 w 4355691"/>
                <a:gd name="connsiteY205" fmla="*/ 54708 h 3286369"/>
                <a:gd name="connsiteX206" fmla="*/ 3226367 w 4355691"/>
                <a:gd name="connsiteY206" fmla="*/ 54708 h 3286369"/>
                <a:gd name="connsiteX207" fmla="*/ 3292798 w 4355691"/>
                <a:gd name="connsiteY207" fmla="*/ 0 h 3286369"/>
                <a:gd name="connsiteX0" fmla="*/ 71189 w 4375992"/>
                <a:gd name="connsiteY0" fmla="*/ 2088027 h 3286369"/>
                <a:gd name="connsiteX1" fmla="*/ 0 w 4375992"/>
                <a:gd name="connsiteY1" fmla="*/ 1944113 h 3286369"/>
                <a:gd name="connsiteX2" fmla="*/ 43502 w 4375992"/>
                <a:gd name="connsiteY2" fmla="*/ 2176156 h 3286369"/>
                <a:gd name="connsiteX3" fmla="*/ 20301 w 4375992"/>
                <a:gd name="connsiteY3" fmla="*/ 2402323 h 3286369"/>
                <a:gd name="connsiteX4" fmla="*/ 390145 w 4375992"/>
                <a:gd name="connsiteY4" fmla="*/ 2356338 h 3286369"/>
                <a:gd name="connsiteX5" fmla="*/ 292453 w 4375992"/>
                <a:gd name="connsiteY5" fmla="*/ 2774461 h 3286369"/>
                <a:gd name="connsiteX6" fmla="*/ 288545 w 4375992"/>
                <a:gd name="connsiteY6" fmla="*/ 2797908 h 3286369"/>
                <a:gd name="connsiteX7" fmla="*/ 296361 w 4375992"/>
                <a:gd name="connsiteY7" fmla="*/ 2817446 h 3286369"/>
                <a:gd name="connsiteX8" fmla="*/ 354976 w 4375992"/>
                <a:gd name="connsiteY8" fmla="*/ 2751015 h 3286369"/>
                <a:gd name="connsiteX9" fmla="*/ 421407 w 4375992"/>
                <a:gd name="connsiteY9" fmla="*/ 2754923 h 3286369"/>
                <a:gd name="connsiteX10" fmla="*/ 382330 w 4375992"/>
                <a:gd name="connsiteY10" fmla="*/ 2872154 h 3286369"/>
                <a:gd name="connsiteX11" fmla="*/ 519099 w 4375992"/>
                <a:gd name="connsiteY11" fmla="*/ 2868246 h 3286369"/>
                <a:gd name="connsiteX12" fmla="*/ 507376 w 4375992"/>
                <a:gd name="connsiteY12" fmla="*/ 2946400 h 3286369"/>
                <a:gd name="connsiteX13" fmla="*/ 569899 w 4375992"/>
                <a:gd name="connsiteY13" fmla="*/ 2954215 h 3286369"/>
                <a:gd name="connsiteX14" fmla="*/ 597253 w 4375992"/>
                <a:gd name="connsiteY14" fmla="*/ 2770554 h 3286369"/>
                <a:gd name="connsiteX15" fmla="*/ 773099 w 4375992"/>
                <a:gd name="connsiteY15" fmla="*/ 2751015 h 3286369"/>
                <a:gd name="connsiteX16" fmla="*/ 765284 w 4375992"/>
                <a:gd name="connsiteY16" fmla="*/ 2457938 h 3286369"/>
                <a:gd name="connsiteX17" fmla="*/ 976299 w 4375992"/>
                <a:gd name="connsiteY17" fmla="*/ 2465754 h 3286369"/>
                <a:gd name="connsiteX18" fmla="*/ 980207 w 4375992"/>
                <a:gd name="connsiteY18" fmla="*/ 2571261 h 3286369"/>
                <a:gd name="connsiteX19" fmla="*/ 1152145 w 4375992"/>
                <a:gd name="connsiteY19" fmla="*/ 2575169 h 3286369"/>
                <a:gd name="connsiteX20" fmla="*/ 1156053 w 4375992"/>
                <a:gd name="connsiteY20" fmla="*/ 2618154 h 3286369"/>
                <a:gd name="connsiteX21" fmla="*/ 1191222 w 4375992"/>
                <a:gd name="connsiteY21" fmla="*/ 2680677 h 3286369"/>
                <a:gd name="connsiteX22" fmla="*/ 1187315 w 4375992"/>
                <a:gd name="connsiteY22" fmla="*/ 2715846 h 3286369"/>
                <a:gd name="connsiteX23" fmla="*/ 1093530 w 4375992"/>
                <a:gd name="connsiteY23" fmla="*/ 2715846 h 3286369"/>
                <a:gd name="connsiteX24" fmla="*/ 1093530 w 4375992"/>
                <a:gd name="connsiteY24" fmla="*/ 2754923 h 3286369"/>
                <a:gd name="connsiteX25" fmla="*/ 1109161 w 4375992"/>
                <a:gd name="connsiteY25" fmla="*/ 2786185 h 3286369"/>
                <a:gd name="connsiteX26" fmla="*/ 1116976 w 4375992"/>
                <a:gd name="connsiteY26" fmla="*/ 2856523 h 3286369"/>
                <a:gd name="connsiteX27" fmla="*/ 1191222 w 4375992"/>
                <a:gd name="connsiteY27" fmla="*/ 2844800 h 3286369"/>
                <a:gd name="connsiteX28" fmla="*/ 1191222 w 4375992"/>
                <a:gd name="connsiteY28" fmla="*/ 2794000 h 3286369"/>
                <a:gd name="connsiteX29" fmla="*/ 1249838 w 4375992"/>
                <a:gd name="connsiteY29" fmla="*/ 2786185 h 3286369"/>
                <a:gd name="connsiteX30" fmla="*/ 1245930 w 4375992"/>
                <a:gd name="connsiteY30" fmla="*/ 2700215 h 3286369"/>
                <a:gd name="connsiteX31" fmla="*/ 1288915 w 4375992"/>
                <a:gd name="connsiteY31" fmla="*/ 2688492 h 3286369"/>
                <a:gd name="connsiteX32" fmla="*/ 1300638 w 4375992"/>
                <a:gd name="connsiteY32" fmla="*/ 2672861 h 3286369"/>
                <a:gd name="connsiteX33" fmla="*/ 1316268 w 4375992"/>
                <a:gd name="connsiteY33" fmla="*/ 2598615 h 3286369"/>
                <a:gd name="connsiteX34" fmla="*/ 1327992 w 4375992"/>
                <a:gd name="connsiteY34" fmla="*/ 2559538 h 3286369"/>
                <a:gd name="connsiteX35" fmla="*/ 1324084 w 4375992"/>
                <a:gd name="connsiteY35" fmla="*/ 2469661 h 3286369"/>
                <a:gd name="connsiteX36" fmla="*/ 1597622 w 4375992"/>
                <a:gd name="connsiteY36" fmla="*/ 2438400 h 3286369"/>
                <a:gd name="connsiteX37" fmla="*/ 1609345 w 4375992"/>
                <a:gd name="connsiteY37" fmla="*/ 2493108 h 3286369"/>
                <a:gd name="connsiteX38" fmla="*/ 1601530 w 4375992"/>
                <a:gd name="connsiteY38" fmla="*/ 2547815 h 3286369"/>
                <a:gd name="connsiteX39" fmla="*/ 1644515 w 4375992"/>
                <a:gd name="connsiteY39" fmla="*/ 2547815 h 3286369"/>
                <a:gd name="connsiteX40" fmla="*/ 1687499 w 4375992"/>
                <a:gd name="connsiteY40" fmla="*/ 2563446 h 3286369"/>
                <a:gd name="connsiteX41" fmla="*/ 1757838 w 4375992"/>
                <a:gd name="connsiteY41" fmla="*/ 2559538 h 3286369"/>
                <a:gd name="connsiteX42" fmla="*/ 1816453 w 4375992"/>
                <a:gd name="connsiteY42" fmla="*/ 2555631 h 3286369"/>
                <a:gd name="connsiteX43" fmla="*/ 1855530 w 4375992"/>
                <a:gd name="connsiteY43" fmla="*/ 2571261 h 3286369"/>
                <a:gd name="connsiteX44" fmla="*/ 1890699 w 4375992"/>
                <a:gd name="connsiteY44" fmla="*/ 2547815 h 3286369"/>
                <a:gd name="connsiteX45" fmla="*/ 1898515 w 4375992"/>
                <a:gd name="connsiteY45" fmla="*/ 2551723 h 3286369"/>
                <a:gd name="connsiteX46" fmla="*/ 1925868 w 4375992"/>
                <a:gd name="connsiteY46" fmla="*/ 2532185 h 3286369"/>
                <a:gd name="connsiteX47" fmla="*/ 1961038 w 4375992"/>
                <a:gd name="connsiteY47" fmla="*/ 2540000 h 3286369"/>
                <a:gd name="connsiteX48" fmla="*/ 2160330 w 4375992"/>
                <a:gd name="connsiteY48" fmla="*/ 2469661 h 3286369"/>
                <a:gd name="connsiteX49" fmla="*/ 2222853 w 4375992"/>
                <a:gd name="connsiteY49" fmla="*/ 2442308 h 3286369"/>
                <a:gd name="connsiteX50" fmla="*/ 2273653 w 4375992"/>
                <a:gd name="connsiteY50" fmla="*/ 2371969 h 3286369"/>
                <a:gd name="connsiteX51" fmla="*/ 2285376 w 4375992"/>
                <a:gd name="connsiteY51" fmla="*/ 2340708 h 3286369"/>
                <a:gd name="connsiteX52" fmla="*/ 2351807 w 4375992"/>
                <a:gd name="connsiteY52" fmla="*/ 2340708 h 3286369"/>
                <a:gd name="connsiteX53" fmla="*/ 2449499 w 4375992"/>
                <a:gd name="connsiteY53" fmla="*/ 2325077 h 3286369"/>
                <a:gd name="connsiteX54" fmla="*/ 2453407 w 4375992"/>
                <a:gd name="connsiteY54" fmla="*/ 2399323 h 3286369"/>
                <a:gd name="connsiteX55" fmla="*/ 2566730 w 4375992"/>
                <a:gd name="connsiteY55" fmla="*/ 2375877 h 3286369"/>
                <a:gd name="connsiteX56" fmla="*/ 2574545 w 4375992"/>
                <a:gd name="connsiteY56" fmla="*/ 2438400 h 3286369"/>
                <a:gd name="connsiteX57" fmla="*/ 2601899 w 4375992"/>
                <a:gd name="connsiteY57" fmla="*/ 2442308 h 3286369"/>
                <a:gd name="connsiteX58" fmla="*/ 2625345 w 4375992"/>
                <a:gd name="connsiteY58" fmla="*/ 2473569 h 3286369"/>
                <a:gd name="connsiteX59" fmla="*/ 2625345 w 4375992"/>
                <a:gd name="connsiteY59" fmla="*/ 2500923 h 3286369"/>
                <a:gd name="connsiteX60" fmla="*/ 2605807 w 4375992"/>
                <a:gd name="connsiteY60" fmla="*/ 2516554 h 3286369"/>
                <a:gd name="connsiteX61" fmla="*/ 2601899 w 4375992"/>
                <a:gd name="connsiteY61" fmla="*/ 2555631 h 3286369"/>
                <a:gd name="connsiteX62" fmla="*/ 2594084 w 4375992"/>
                <a:gd name="connsiteY62" fmla="*/ 2575169 h 3286369"/>
                <a:gd name="connsiteX63" fmla="*/ 2621438 w 4375992"/>
                <a:gd name="connsiteY63" fmla="*/ 2582985 h 3286369"/>
                <a:gd name="connsiteX64" fmla="*/ 2621438 w 4375992"/>
                <a:gd name="connsiteY64" fmla="*/ 2637692 h 3286369"/>
                <a:gd name="connsiteX65" fmla="*/ 2668330 w 4375992"/>
                <a:gd name="connsiteY65" fmla="*/ 2665046 h 3286369"/>
                <a:gd name="connsiteX66" fmla="*/ 2668330 w 4375992"/>
                <a:gd name="connsiteY66" fmla="*/ 2665046 h 3286369"/>
                <a:gd name="connsiteX67" fmla="*/ 2660515 w 4375992"/>
                <a:gd name="connsiteY67" fmla="*/ 2743200 h 3286369"/>
                <a:gd name="connsiteX68" fmla="*/ 2660515 w 4375992"/>
                <a:gd name="connsiteY68" fmla="*/ 2813538 h 3286369"/>
                <a:gd name="connsiteX69" fmla="*/ 2644884 w 4375992"/>
                <a:gd name="connsiteY69" fmla="*/ 2844800 h 3286369"/>
                <a:gd name="connsiteX70" fmla="*/ 2644884 w 4375992"/>
                <a:gd name="connsiteY70" fmla="*/ 2942492 h 3286369"/>
                <a:gd name="connsiteX71" fmla="*/ 2660515 w 4375992"/>
                <a:gd name="connsiteY71" fmla="*/ 3059723 h 3286369"/>
                <a:gd name="connsiteX72" fmla="*/ 2691776 w 4375992"/>
                <a:gd name="connsiteY72" fmla="*/ 3059723 h 3286369"/>
                <a:gd name="connsiteX73" fmla="*/ 2723038 w 4375992"/>
                <a:gd name="connsiteY73" fmla="*/ 3083169 h 3286369"/>
                <a:gd name="connsiteX74" fmla="*/ 2715222 w 4375992"/>
                <a:gd name="connsiteY74" fmla="*/ 3094892 h 3286369"/>
                <a:gd name="connsiteX75" fmla="*/ 2801192 w 4375992"/>
                <a:gd name="connsiteY75" fmla="*/ 3153508 h 3286369"/>
                <a:gd name="connsiteX76" fmla="*/ 2859807 w 4375992"/>
                <a:gd name="connsiteY76" fmla="*/ 3157415 h 3286369"/>
                <a:gd name="connsiteX77" fmla="*/ 2894976 w 4375992"/>
                <a:gd name="connsiteY77" fmla="*/ 3180861 h 3286369"/>
                <a:gd name="connsiteX78" fmla="*/ 2961407 w 4375992"/>
                <a:gd name="connsiteY78" fmla="*/ 3255108 h 3286369"/>
                <a:gd name="connsiteX79" fmla="*/ 3023930 w 4375992"/>
                <a:gd name="connsiteY79" fmla="*/ 3286369 h 3286369"/>
                <a:gd name="connsiteX80" fmla="*/ 3102084 w 4375992"/>
                <a:gd name="connsiteY80" fmla="*/ 3204308 h 3286369"/>
                <a:gd name="connsiteX81" fmla="*/ 3180238 w 4375992"/>
                <a:gd name="connsiteY81" fmla="*/ 3126154 h 3286369"/>
                <a:gd name="connsiteX82" fmla="*/ 3258392 w 4375992"/>
                <a:gd name="connsiteY82" fmla="*/ 3040185 h 3286369"/>
                <a:gd name="connsiteX83" fmla="*/ 3297468 w 4375992"/>
                <a:gd name="connsiteY83" fmla="*/ 2981569 h 3286369"/>
                <a:gd name="connsiteX84" fmla="*/ 3348268 w 4375992"/>
                <a:gd name="connsiteY84" fmla="*/ 2903415 h 3286369"/>
                <a:gd name="connsiteX85" fmla="*/ 3469407 w 4375992"/>
                <a:gd name="connsiteY85" fmla="*/ 2844800 h 3286369"/>
                <a:gd name="connsiteX86" fmla="*/ 3582730 w 4375992"/>
                <a:gd name="connsiteY86" fmla="*/ 2797908 h 3286369"/>
                <a:gd name="connsiteX87" fmla="*/ 3641345 w 4375992"/>
                <a:gd name="connsiteY87" fmla="*/ 2762738 h 3286369"/>
                <a:gd name="connsiteX88" fmla="*/ 3766392 w 4375992"/>
                <a:gd name="connsiteY88" fmla="*/ 2708031 h 3286369"/>
                <a:gd name="connsiteX89" fmla="*/ 3864084 w 4375992"/>
                <a:gd name="connsiteY89" fmla="*/ 2661138 h 3286369"/>
                <a:gd name="connsiteX90" fmla="*/ 3953961 w 4375992"/>
                <a:gd name="connsiteY90" fmla="*/ 2618154 h 3286369"/>
                <a:gd name="connsiteX91" fmla="*/ 4149345 w 4375992"/>
                <a:gd name="connsiteY91" fmla="*/ 2532185 h 3286369"/>
                <a:gd name="connsiteX92" fmla="*/ 4239222 w 4375992"/>
                <a:gd name="connsiteY92" fmla="*/ 2500923 h 3286369"/>
                <a:gd name="connsiteX93" fmla="*/ 4235315 w 4375992"/>
                <a:gd name="connsiteY93" fmla="*/ 2457938 h 3286369"/>
                <a:gd name="connsiteX94" fmla="*/ 4336915 w 4375992"/>
                <a:gd name="connsiteY94" fmla="*/ 2403231 h 3286369"/>
                <a:gd name="connsiteX95" fmla="*/ 4352545 w 4375992"/>
                <a:gd name="connsiteY95" fmla="*/ 2356338 h 3286369"/>
                <a:gd name="connsiteX96" fmla="*/ 4368176 w 4375992"/>
                <a:gd name="connsiteY96" fmla="*/ 2313354 h 3286369"/>
                <a:gd name="connsiteX97" fmla="*/ 4375992 w 4375992"/>
                <a:gd name="connsiteY97" fmla="*/ 2274277 h 3286369"/>
                <a:gd name="connsiteX98" fmla="*/ 4364268 w 4375992"/>
                <a:gd name="connsiteY98" fmla="*/ 2223477 h 3286369"/>
                <a:gd name="connsiteX99" fmla="*/ 4329099 w 4375992"/>
                <a:gd name="connsiteY99" fmla="*/ 2196123 h 3286369"/>
                <a:gd name="connsiteX100" fmla="*/ 4297838 w 4375992"/>
                <a:gd name="connsiteY100" fmla="*/ 2184400 h 3286369"/>
                <a:gd name="connsiteX101" fmla="*/ 4254853 w 4375992"/>
                <a:gd name="connsiteY101" fmla="*/ 2176585 h 3286369"/>
                <a:gd name="connsiteX102" fmla="*/ 4219684 w 4375992"/>
                <a:gd name="connsiteY102" fmla="*/ 2211754 h 3286369"/>
                <a:gd name="connsiteX103" fmla="*/ 4215776 w 4375992"/>
                <a:gd name="connsiteY103" fmla="*/ 2258646 h 3286369"/>
                <a:gd name="connsiteX104" fmla="*/ 4200145 w 4375992"/>
                <a:gd name="connsiteY104" fmla="*/ 2274277 h 3286369"/>
                <a:gd name="connsiteX105" fmla="*/ 4145438 w 4375992"/>
                <a:gd name="connsiteY105" fmla="*/ 2266461 h 3286369"/>
                <a:gd name="connsiteX106" fmla="*/ 4094638 w 4375992"/>
                <a:gd name="connsiteY106" fmla="*/ 2266461 h 3286369"/>
                <a:gd name="connsiteX107" fmla="*/ 4059468 w 4375992"/>
                <a:gd name="connsiteY107" fmla="*/ 2274277 h 3286369"/>
                <a:gd name="connsiteX108" fmla="*/ 4043838 w 4375992"/>
                <a:gd name="connsiteY108" fmla="*/ 2246923 h 3286369"/>
                <a:gd name="connsiteX109" fmla="*/ 4039930 w 4375992"/>
                <a:gd name="connsiteY109" fmla="*/ 2227385 h 3286369"/>
                <a:gd name="connsiteX110" fmla="*/ 4094638 w 4375992"/>
                <a:gd name="connsiteY110" fmla="*/ 2192215 h 3286369"/>
                <a:gd name="connsiteX111" fmla="*/ 4106361 w 4375992"/>
                <a:gd name="connsiteY111" fmla="*/ 2160954 h 3286369"/>
                <a:gd name="connsiteX112" fmla="*/ 4110268 w 4375992"/>
                <a:gd name="connsiteY112" fmla="*/ 2121877 h 3286369"/>
                <a:gd name="connsiteX113" fmla="*/ 4188422 w 4375992"/>
                <a:gd name="connsiteY113" fmla="*/ 2082800 h 3286369"/>
                <a:gd name="connsiteX114" fmla="*/ 4176699 w 4375992"/>
                <a:gd name="connsiteY114" fmla="*/ 2067169 h 3286369"/>
                <a:gd name="connsiteX115" fmla="*/ 4243130 w 4375992"/>
                <a:gd name="connsiteY115" fmla="*/ 2051538 h 3286369"/>
                <a:gd name="connsiteX116" fmla="*/ 4239222 w 4375992"/>
                <a:gd name="connsiteY116" fmla="*/ 1949938 h 3286369"/>
                <a:gd name="connsiteX117" fmla="*/ 4235315 w 4375992"/>
                <a:gd name="connsiteY117" fmla="*/ 1797538 h 3286369"/>
                <a:gd name="connsiteX118" fmla="*/ 4317376 w 4375992"/>
                <a:gd name="connsiteY118" fmla="*/ 1781908 h 3286369"/>
                <a:gd name="connsiteX119" fmla="*/ 4313468 w 4375992"/>
                <a:gd name="connsiteY119" fmla="*/ 1754554 h 3286369"/>
                <a:gd name="connsiteX120" fmla="*/ 4305653 w 4375992"/>
                <a:gd name="connsiteY120" fmla="*/ 1695938 h 3286369"/>
                <a:gd name="connsiteX121" fmla="*/ 4262668 w 4375992"/>
                <a:gd name="connsiteY121" fmla="*/ 1738923 h 3286369"/>
                <a:gd name="connsiteX122" fmla="*/ 4231407 w 4375992"/>
                <a:gd name="connsiteY122" fmla="*/ 1684215 h 3286369"/>
                <a:gd name="connsiteX123" fmla="*/ 4215776 w 4375992"/>
                <a:gd name="connsiteY123" fmla="*/ 1695938 h 3286369"/>
                <a:gd name="connsiteX124" fmla="*/ 4180607 w 4375992"/>
                <a:gd name="connsiteY124" fmla="*/ 1672492 h 3286369"/>
                <a:gd name="connsiteX125" fmla="*/ 4180607 w 4375992"/>
                <a:gd name="connsiteY125" fmla="*/ 1672492 h 3286369"/>
                <a:gd name="connsiteX126" fmla="*/ 4125899 w 4375992"/>
                <a:gd name="connsiteY126" fmla="*/ 1660769 h 3286369"/>
                <a:gd name="connsiteX127" fmla="*/ 4090730 w 4375992"/>
                <a:gd name="connsiteY127" fmla="*/ 1649046 h 3286369"/>
                <a:gd name="connsiteX128" fmla="*/ 4071192 w 4375992"/>
                <a:gd name="connsiteY128" fmla="*/ 1617785 h 3286369"/>
                <a:gd name="connsiteX129" fmla="*/ 4075099 w 4375992"/>
                <a:gd name="connsiteY129" fmla="*/ 1578708 h 3286369"/>
                <a:gd name="connsiteX130" fmla="*/ 4047745 w 4375992"/>
                <a:gd name="connsiteY130" fmla="*/ 1543538 h 3286369"/>
                <a:gd name="connsiteX131" fmla="*/ 4020392 w 4375992"/>
                <a:gd name="connsiteY131" fmla="*/ 1559169 h 3286369"/>
                <a:gd name="connsiteX132" fmla="*/ 3989130 w 4375992"/>
                <a:gd name="connsiteY132" fmla="*/ 1539631 h 3286369"/>
                <a:gd name="connsiteX133" fmla="*/ 3977407 w 4375992"/>
                <a:gd name="connsiteY133" fmla="*/ 1512277 h 3286369"/>
                <a:gd name="connsiteX134" fmla="*/ 4012576 w 4375992"/>
                <a:gd name="connsiteY134" fmla="*/ 1488831 h 3286369"/>
                <a:gd name="connsiteX135" fmla="*/ 4008668 w 4375992"/>
                <a:gd name="connsiteY135" fmla="*/ 1453661 h 3286369"/>
                <a:gd name="connsiteX136" fmla="*/ 3996945 w 4375992"/>
                <a:gd name="connsiteY136" fmla="*/ 1426308 h 3286369"/>
                <a:gd name="connsiteX137" fmla="*/ 3965684 w 4375992"/>
                <a:gd name="connsiteY137" fmla="*/ 1426308 h 3286369"/>
                <a:gd name="connsiteX138" fmla="*/ 3914884 w 4375992"/>
                <a:gd name="connsiteY138" fmla="*/ 1395046 h 3286369"/>
                <a:gd name="connsiteX139" fmla="*/ 3875807 w 4375992"/>
                <a:gd name="connsiteY139" fmla="*/ 1391138 h 3286369"/>
                <a:gd name="connsiteX140" fmla="*/ 3836730 w 4375992"/>
                <a:gd name="connsiteY140" fmla="*/ 1398954 h 3286369"/>
                <a:gd name="connsiteX141" fmla="*/ 3785930 w 4375992"/>
                <a:gd name="connsiteY141" fmla="*/ 1309077 h 3286369"/>
                <a:gd name="connsiteX142" fmla="*/ 3766392 w 4375992"/>
                <a:gd name="connsiteY142" fmla="*/ 1285631 h 3286369"/>
                <a:gd name="connsiteX143" fmla="*/ 3539745 w 4375992"/>
                <a:gd name="connsiteY143" fmla="*/ 1469292 h 3286369"/>
                <a:gd name="connsiteX144" fmla="*/ 3477222 w 4375992"/>
                <a:gd name="connsiteY144" fmla="*/ 1422400 h 3286369"/>
                <a:gd name="connsiteX145" fmla="*/ 3426422 w 4375992"/>
                <a:gd name="connsiteY145" fmla="*/ 1379415 h 3286369"/>
                <a:gd name="connsiteX146" fmla="*/ 3414699 w 4375992"/>
                <a:gd name="connsiteY146" fmla="*/ 1332523 h 3286369"/>
                <a:gd name="connsiteX147" fmla="*/ 3375622 w 4375992"/>
                <a:gd name="connsiteY147" fmla="*/ 1367692 h 3286369"/>
                <a:gd name="connsiteX148" fmla="*/ 3348268 w 4375992"/>
                <a:gd name="connsiteY148" fmla="*/ 1340338 h 3286369"/>
                <a:gd name="connsiteX149" fmla="*/ 3324822 w 4375992"/>
                <a:gd name="connsiteY149" fmla="*/ 1348154 h 3286369"/>
                <a:gd name="connsiteX150" fmla="*/ 3309192 w 4375992"/>
                <a:gd name="connsiteY150" fmla="*/ 1328615 h 3286369"/>
                <a:gd name="connsiteX151" fmla="*/ 3301376 w 4375992"/>
                <a:gd name="connsiteY151" fmla="*/ 1293446 h 3286369"/>
                <a:gd name="connsiteX152" fmla="*/ 3293561 w 4375992"/>
                <a:gd name="connsiteY152" fmla="*/ 1320800 h 3286369"/>
                <a:gd name="connsiteX153" fmla="*/ 3274022 w 4375992"/>
                <a:gd name="connsiteY153" fmla="*/ 1301261 h 3286369"/>
                <a:gd name="connsiteX154" fmla="*/ 3274022 w 4375992"/>
                <a:gd name="connsiteY154" fmla="*/ 1281723 h 3286369"/>
                <a:gd name="connsiteX155" fmla="*/ 3262299 w 4375992"/>
                <a:gd name="connsiteY155" fmla="*/ 1270000 h 3286369"/>
                <a:gd name="connsiteX156" fmla="*/ 3231038 w 4375992"/>
                <a:gd name="connsiteY156" fmla="*/ 1281723 h 3286369"/>
                <a:gd name="connsiteX157" fmla="*/ 3231038 w 4375992"/>
                <a:gd name="connsiteY157" fmla="*/ 1281723 h 3286369"/>
                <a:gd name="connsiteX158" fmla="*/ 3184145 w 4375992"/>
                <a:gd name="connsiteY158" fmla="*/ 1258277 h 3286369"/>
                <a:gd name="connsiteX159" fmla="*/ 3180238 w 4375992"/>
                <a:gd name="connsiteY159" fmla="*/ 1219200 h 3286369"/>
                <a:gd name="connsiteX160" fmla="*/ 3113807 w 4375992"/>
                <a:gd name="connsiteY160" fmla="*/ 1250461 h 3286369"/>
                <a:gd name="connsiteX161" fmla="*/ 3094268 w 4375992"/>
                <a:gd name="connsiteY161" fmla="*/ 1211385 h 3286369"/>
                <a:gd name="connsiteX162" fmla="*/ 3094268 w 4375992"/>
                <a:gd name="connsiteY162" fmla="*/ 1191846 h 3286369"/>
                <a:gd name="connsiteX163" fmla="*/ 3141161 w 4375992"/>
                <a:gd name="connsiteY163" fmla="*/ 1195754 h 3286369"/>
                <a:gd name="connsiteX164" fmla="*/ 3129438 w 4375992"/>
                <a:gd name="connsiteY164" fmla="*/ 1156677 h 3286369"/>
                <a:gd name="connsiteX165" fmla="*/ 3105992 w 4375992"/>
                <a:gd name="connsiteY165" fmla="*/ 1109785 h 3286369"/>
                <a:gd name="connsiteX166" fmla="*/ 3090361 w 4375992"/>
                <a:gd name="connsiteY166" fmla="*/ 1082431 h 3286369"/>
                <a:gd name="connsiteX167" fmla="*/ 3113807 w 4375992"/>
                <a:gd name="connsiteY167" fmla="*/ 1051169 h 3286369"/>
                <a:gd name="connsiteX168" fmla="*/ 3133345 w 4375992"/>
                <a:gd name="connsiteY168" fmla="*/ 1004277 h 3286369"/>
                <a:gd name="connsiteX169" fmla="*/ 3133345 w 4375992"/>
                <a:gd name="connsiteY169" fmla="*/ 949569 h 3286369"/>
                <a:gd name="connsiteX170" fmla="*/ 3105992 w 4375992"/>
                <a:gd name="connsiteY170" fmla="*/ 949569 h 3286369"/>
                <a:gd name="connsiteX171" fmla="*/ 3113807 w 4375992"/>
                <a:gd name="connsiteY171" fmla="*/ 922215 h 3286369"/>
                <a:gd name="connsiteX172" fmla="*/ 3086453 w 4375992"/>
                <a:gd name="connsiteY172" fmla="*/ 918308 h 3286369"/>
                <a:gd name="connsiteX173" fmla="*/ 3090361 w 4375992"/>
                <a:gd name="connsiteY173" fmla="*/ 894861 h 3286369"/>
                <a:gd name="connsiteX174" fmla="*/ 3074730 w 4375992"/>
                <a:gd name="connsiteY174" fmla="*/ 871415 h 3286369"/>
                <a:gd name="connsiteX175" fmla="*/ 3070822 w 4375992"/>
                <a:gd name="connsiteY175" fmla="*/ 840154 h 3286369"/>
                <a:gd name="connsiteX176" fmla="*/ 3094268 w 4375992"/>
                <a:gd name="connsiteY176" fmla="*/ 804985 h 3286369"/>
                <a:gd name="connsiteX177" fmla="*/ 3145068 w 4375992"/>
                <a:gd name="connsiteY177" fmla="*/ 785446 h 3286369"/>
                <a:gd name="connsiteX178" fmla="*/ 3211499 w 4375992"/>
                <a:gd name="connsiteY178" fmla="*/ 769815 h 3286369"/>
                <a:gd name="connsiteX179" fmla="*/ 3274022 w 4375992"/>
                <a:gd name="connsiteY179" fmla="*/ 738554 h 3286369"/>
                <a:gd name="connsiteX180" fmla="*/ 3281838 w 4375992"/>
                <a:gd name="connsiteY180" fmla="*/ 769815 h 3286369"/>
                <a:gd name="connsiteX181" fmla="*/ 3344361 w 4375992"/>
                <a:gd name="connsiteY181" fmla="*/ 769815 h 3286369"/>
                <a:gd name="connsiteX182" fmla="*/ 3363899 w 4375992"/>
                <a:gd name="connsiteY182" fmla="*/ 828431 h 3286369"/>
                <a:gd name="connsiteX183" fmla="*/ 3363899 w 4375992"/>
                <a:gd name="connsiteY183" fmla="*/ 828431 h 3286369"/>
                <a:gd name="connsiteX184" fmla="*/ 3449868 w 4375992"/>
                <a:gd name="connsiteY184" fmla="*/ 769815 h 3286369"/>
                <a:gd name="connsiteX185" fmla="*/ 3387345 w 4375992"/>
                <a:gd name="connsiteY185" fmla="*/ 726831 h 3286369"/>
                <a:gd name="connsiteX186" fmla="*/ 3332638 w 4375992"/>
                <a:gd name="connsiteY186" fmla="*/ 648677 h 3286369"/>
                <a:gd name="connsiteX187" fmla="*/ 3277930 w 4375992"/>
                <a:gd name="connsiteY187" fmla="*/ 558800 h 3286369"/>
                <a:gd name="connsiteX188" fmla="*/ 3242761 w 4375992"/>
                <a:gd name="connsiteY188" fmla="*/ 543169 h 3286369"/>
                <a:gd name="connsiteX189" fmla="*/ 3207592 w 4375992"/>
                <a:gd name="connsiteY189" fmla="*/ 547077 h 3286369"/>
                <a:gd name="connsiteX190" fmla="*/ 3141161 w 4375992"/>
                <a:gd name="connsiteY190" fmla="*/ 547077 h 3286369"/>
                <a:gd name="connsiteX191" fmla="*/ 3098176 w 4375992"/>
                <a:gd name="connsiteY191" fmla="*/ 539261 h 3286369"/>
                <a:gd name="connsiteX192" fmla="*/ 3023930 w 4375992"/>
                <a:gd name="connsiteY192" fmla="*/ 515815 h 3286369"/>
                <a:gd name="connsiteX193" fmla="*/ 3043468 w 4375992"/>
                <a:gd name="connsiteY193" fmla="*/ 636954 h 3286369"/>
                <a:gd name="connsiteX194" fmla="*/ 3039561 w 4375992"/>
                <a:gd name="connsiteY194" fmla="*/ 656492 h 3286369"/>
                <a:gd name="connsiteX195" fmla="*/ 2883253 w 4375992"/>
                <a:gd name="connsiteY195" fmla="*/ 715108 h 3286369"/>
                <a:gd name="connsiteX196" fmla="*/ 2851992 w 4375992"/>
                <a:gd name="connsiteY196" fmla="*/ 625231 h 3286369"/>
                <a:gd name="connsiteX197" fmla="*/ 2816822 w 4375992"/>
                <a:gd name="connsiteY197" fmla="*/ 527538 h 3286369"/>
                <a:gd name="connsiteX198" fmla="*/ 2793376 w 4375992"/>
                <a:gd name="connsiteY198" fmla="*/ 410308 h 3286369"/>
                <a:gd name="connsiteX199" fmla="*/ 2777745 w 4375992"/>
                <a:gd name="connsiteY199" fmla="*/ 355600 h 3286369"/>
                <a:gd name="connsiteX200" fmla="*/ 2734761 w 4375992"/>
                <a:gd name="connsiteY200" fmla="*/ 261815 h 3286369"/>
                <a:gd name="connsiteX201" fmla="*/ 2840268 w 4375992"/>
                <a:gd name="connsiteY201" fmla="*/ 203200 h 3286369"/>
                <a:gd name="connsiteX202" fmla="*/ 2984853 w 4375992"/>
                <a:gd name="connsiteY202" fmla="*/ 152400 h 3286369"/>
                <a:gd name="connsiteX203" fmla="*/ 3105992 w 4375992"/>
                <a:gd name="connsiteY203" fmla="*/ 132861 h 3286369"/>
                <a:gd name="connsiteX204" fmla="*/ 3191961 w 4375992"/>
                <a:gd name="connsiteY204" fmla="*/ 82061 h 3286369"/>
                <a:gd name="connsiteX205" fmla="*/ 3246668 w 4375992"/>
                <a:gd name="connsiteY205" fmla="*/ 54708 h 3286369"/>
                <a:gd name="connsiteX206" fmla="*/ 3246668 w 4375992"/>
                <a:gd name="connsiteY206" fmla="*/ 54708 h 3286369"/>
                <a:gd name="connsiteX207" fmla="*/ 3313099 w 4375992"/>
                <a:gd name="connsiteY207" fmla="*/ 0 h 3286369"/>
                <a:gd name="connsiteX0" fmla="*/ 56688 w 4375992"/>
                <a:gd name="connsiteY0" fmla="*/ 1920604 h 3286369"/>
                <a:gd name="connsiteX1" fmla="*/ 0 w 4375992"/>
                <a:gd name="connsiteY1" fmla="*/ 1944113 h 3286369"/>
                <a:gd name="connsiteX2" fmla="*/ 43502 w 4375992"/>
                <a:gd name="connsiteY2" fmla="*/ 2176156 h 3286369"/>
                <a:gd name="connsiteX3" fmla="*/ 20301 w 4375992"/>
                <a:gd name="connsiteY3" fmla="*/ 2402323 h 3286369"/>
                <a:gd name="connsiteX4" fmla="*/ 390145 w 4375992"/>
                <a:gd name="connsiteY4" fmla="*/ 2356338 h 3286369"/>
                <a:gd name="connsiteX5" fmla="*/ 292453 w 4375992"/>
                <a:gd name="connsiteY5" fmla="*/ 2774461 h 3286369"/>
                <a:gd name="connsiteX6" fmla="*/ 288545 w 4375992"/>
                <a:gd name="connsiteY6" fmla="*/ 2797908 h 3286369"/>
                <a:gd name="connsiteX7" fmla="*/ 296361 w 4375992"/>
                <a:gd name="connsiteY7" fmla="*/ 2817446 h 3286369"/>
                <a:gd name="connsiteX8" fmla="*/ 354976 w 4375992"/>
                <a:gd name="connsiteY8" fmla="*/ 2751015 h 3286369"/>
                <a:gd name="connsiteX9" fmla="*/ 421407 w 4375992"/>
                <a:gd name="connsiteY9" fmla="*/ 2754923 h 3286369"/>
                <a:gd name="connsiteX10" fmla="*/ 382330 w 4375992"/>
                <a:gd name="connsiteY10" fmla="*/ 2872154 h 3286369"/>
                <a:gd name="connsiteX11" fmla="*/ 519099 w 4375992"/>
                <a:gd name="connsiteY11" fmla="*/ 2868246 h 3286369"/>
                <a:gd name="connsiteX12" fmla="*/ 507376 w 4375992"/>
                <a:gd name="connsiteY12" fmla="*/ 2946400 h 3286369"/>
                <a:gd name="connsiteX13" fmla="*/ 569899 w 4375992"/>
                <a:gd name="connsiteY13" fmla="*/ 2954215 h 3286369"/>
                <a:gd name="connsiteX14" fmla="*/ 597253 w 4375992"/>
                <a:gd name="connsiteY14" fmla="*/ 2770554 h 3286369"/>
                <a:gd name="connsiteX15" fmla="*/ 773099 w 4375992"/>
                <a:gd name="connsiteY15" fmla="*/ 2751015 h 3286369"/>
                <a:gd name="connsiteX16" fmla="*/ 765284 w 4375992"/>
                <a:gd name="connsiteY16" fmla="*/ 2457938 h 3286369"/>
                <a:gd name="connsiteX17" fmla="*/ 976299 w 4375992"/>
                <a:gd name="connsiteY17" fmla="*/ 2465754 h 3286369"/>
                <a:gd name="connsiteX18" fmla="*/ 980207 w 4375992"/>
                <a:gd name="connsiteY18" fmla="*/ 2571261 h 3286369"/>
                <a:gd name="connsiteX19" fmla="*/ 1152145 w 4375992"/>
                <a:gd name="connsiteY19" fmla="*/ 2575169 h 3286369"/>
                <a:gd name="connsiteX20" fmla="*/ 1156053 w 4375992"/>
                <a:gd name="connsiteY20" fmla="*/ 2618154 h 3286369"/>
                <a:gd name="connsiteX21" fmla="*/ 1191222 w 4375992"/>
                <a:gd name="connsiteY21" fmla="*/ 2680677 h 3286369"/>
                <a:gd name="connsiteX22" fmla="*/ 1187315 w 4375992"/>
                <a:gd name="connsiteY22" fmla="*/ 2715846 h 3286369"/>
                <a:gd name="connsiteX23" fmla="*/ 1093530 w 4375992"/>
                <a:gd name="connsiteY23" fmla="*/ 2715846 h 3286369"/>
                <a:gd name="connsiteX24" fmla="*/ 1093530 w 4375992"/>
                <a:gd name="connsiteY24" fmla="*/ 2754923 h 3286369"/>
                <a:gd name="connsiteX25" fmla="*/ 1109161 w 4375992"/>
                <a:gd name="connsiteY25" fmla="*/ 2786185 h 3286369"/>
                <a:gd name="connsiteX26" fmla="*/ 1116976 w 4375992"/>
                <a:gd name="connsiteY26" fmla="*/ 2856523 h 3286369"/>
                <a:gd name="connsiteX27" fmla="*/ 1191222 w 4375992"/>
                <a:gd name="connsiteY27" fmla="*/ 2844800 h 3286369"/>
                <a:gd name="connsiteX28" fmla="*/ 1191222 w 4375992"/>
                <a:gd name="connsiteY28" fmla="*/ 2794000 h 3286369"/>
                <a:gd name="connsiteX29" fmla="*/ 1249838 w 4375992"/>
                <a:gd name="connsiteY29" fmla="*/ 2786185 h 3286369"/>
                <a:gd name="connsiteX30" fmla="*/ 1245930 w 4375992"/>
                <a:gd name="connsiteY30" fmla="*/ 2700215 h 3286369"/>
                <a:gd name="connsiteX31" fmla="*/ 1288915 w 4375992"/>
                <a:gd name="connsiteY31" fmla="*/ 2688492 h 3286369"/>
                <a:gd name="connsiteX32" fmla="*/ 1300638 w 4375992"/>
                <a:gd name="connsiteY32" fmla="*/ 2672861 h 3286369"/>
                <a:gd name="connsiteX33" fmla="*/ 1316268 w 4375992"/>
                <a:gd name="connsiteY33" fmla="*/ 2598615 h 3286369"/>
                <a:gd name="connsiteX34" fmla="*/ 1327992 w 4375992"/>
                <a:gd name="connsiteY34" fmla="*/ 2559538 h 3286369"/>
                <a:gd name="connsiteX35" fmla="*/ 1324084 w 4375992"/>
                <a:gd name="connsiteY35" fmla="*/ 2469661 h 3286369"/>
                <a:gd name="connsiteX36" fmla="*/ 1597622 w 4375992"/>
                <a:gd name="connsiteY36" fmla="*/ 2438400 h 3286369"/>
                <a:gd name="connsiteX37" fmla="*/ 1609345 w 4375992"/>
                <a:gd name="connsiteY37" fmla="*/ 2493108 h 3286369"/>
                <a:gd name="connsiteX38" fmla="*/ 1601530 w 4375992"/>
                <a:gd name="connsiteY38" fmla="*/ 2547815 h 3286369"/>
                <a:gd name="connsiteX39" fmla="*/ 1644515 w 4375992"/>
                <a:gd name="connsiteY39" fmla="*/ 2547815 h 3286369"/>
                <a:gd name="connsiteX40" fmla="*/ 1687499 w 4375992"/>
                <a:gd name="connsiteY40" fmla="*/ 2563446 h 3286369"/>
                <a:gd name="connsiteX41" fmla="*/ 1757838 w 4375992"/>
                <a:gd name="connsiteY41" fmla="*/ 2559538 h 3286369"/>
                <a:gd name="connsiteX42" fmla="*/ 1816453 w 4375992"/>
                <a:gd name="connsiteY42" fmla="*/ 2555631 h 3286369"/>
                <a:gd name="connsiteX43" fmla="*/ 1855530 w 4375992"/>
                <a:gd name="connsiteY43" fmla="*/ 2571261 h 3286369"/>
                <a:gd name="connsiteX44" fmla="*/ 1890699 w 4375992"/>
                <a:gd name="connsiteY44" fmla="*/ 2547815 h 3286369"/>
                <a:gd name="connsiteX45" fmla="*/ 1898515 w 4375992"/>
                <a:gd name="connsiteY45" fmla="*/ 2551723 h 3286369"/>
                <a:gd name="connsiteX46" fmla="*/ 1925868 w 4375992"/>
                <a:gd name="connsiteY46" fmla="*/ 2532185 h 3286369"/>
                <a:gd name="connsiteX47" fmla="*/ 1961038 w 4375992"/>
                <a:gd name="connsiteY47" fmla="*/ 2540000 h 3286369"/>
                <a:gd name="connsiteX48" fmla="*/ 2160330 w 4375992"/>
                <a:gd name="connsiteY48" fmla="*/ 2469661 h 3286369"/>
                <a:gd name="connsiteX49" fmla="*/ 2222853 w 4375992"/>
                <a:gd name="connsiteY49" fmla="*/ 2442308 h 3286369"/>
                <a:gd name="connsiteX50" fmla="*/ 2273653 w 4375992"/>
                <a:gd name="connsiteY50" fmla="*/ 2371969 h 3286369"/>
                <a:gd name="connsiteX51" fmla="*/ 2285376 w 4375992"/>
                <a:gd name="connsiteY51" fmla="*/ 2340708 h 3286369"/>
                <a:gd name="connsiteX52" fmla="*/ 2351807 w 4375992"/>
                <a:gd name="connsiteY52" fmla="*/ 2340708 h 3286369"/>
                <a:gd name="connsiteX53" fmla="*/ 2449499 w 4375992"/>
                <a:gd name="connsiteY53" fmla="*/ 2325077 h 3286369"/>
                <a:gd name="connsiteX54" fmla="*/ 2453407 w 4375992"/>
                <a:gd name="connsiteY54" fmla="*/ 2399323 h 3286369"/>
                <a:gd name="connsiteX55" fmla="*/ 2566730 w 4375992"/>
                <a:gd name="connsiteY55" fmla="*/ 2375877 h 3286369"/>
                <a:gd name="connsiteX56" fmla="*/ 2574545 w 4375992"/>
                <a:gd name="connsiteY56" fmla="*/ 2438400 h 3286369"/>
                <a:gd name="connsiteX57" fmla="*/ 2601899 w 4375992"/>
                <a:gd name="connsiteY57" fmla="*/ 2442308 h 3286369"/>
                <a:gd name="connsiteX58" fmla="*/ 2625345 w 4375992"/>
                <a:gd name="connsiteY58" fmla="*/ 2473569 h 3286369"/>
                <a:gd name="connsiteX59" fmla="*/ 2625345 w 4375992"/>
                <a:gd name="connsiteY59" fmla="*/ 2500923 h 3286369"/>
                <a:gd name="connsiteX60" fmla="*/ 2605807 w 4375992"/>
                <a:gd name="connsiteY60" fmla="*/ 2516554 h 3286369"/>
                <a:gd name="connsiteX61" fmla="*/ 2601899 w 4375992"/>
                <a:gd name="connsiteY61" fmla="*/ 2555631 h 3286369"/>
                <a:gd name="connsiteX62" fmla="*/ 2594084 w 4375992"/>
                <a:gd name="connsiteY62" fmla="*/ 2575169 h 3286369"/>
                <a:gd name="connsiteX63" fmla="*/ 2621438 w 4375992"/>
                <a:gd name="connsiteY63" fmla="*/ 2582985 h 3286369"/>
                <a:gd name="connsiteX64" fmla="*/ 2621438 w 4375992"/>
                <a:gd name="connsiteY64" fmla="*/ 2637692 h 3286369"/>
                <a:gd name="connsiteX65" fmla="*/ 2668330 w 4375992"/>
                <a:gd name="connsiteY65" fmla="*/ 2665046 h 3286369"/>
                <a:gd name="connsiteX66" fmla="*/ 2668330 w 4375992"/>
                <a:gd name="connsiteY66" fmla="*/ 2665046 h 3286369"/>
                <a:gd name="connsiteX67" fmla="*/ 2660515 w 4375992"/>
                <a:gd name="connsiteY67" fmla="*/ 2743200 h 3286369"/>
                <a:gd name="connsiteX68" fmla="*/ 2660515 w 4375992"/>
                <a:gd name="connsiteY68" fmla="*/ 2813538 h 3286369"/>
                <a:gd name="connsiteX69" fmla="*/ 2644884 w 4375992"/>
                <a:gd name="connsiteY69" fmla="*/ 2844800 h 3286369"/>
                <a:gd name="connsiteX70" fmla="*/ 2644884 w 4375992"/>
                <a:gd name="connsiteY70" fmla="*/ 2942492 h 3286369"/>
                <a:gd name="connsiteX71" fmla="*/ 2660515 w 4375992"/>
                <a:gd name="connsiteY71" fmla="*/ 3059723 h 3286369"/>
                <a:gd name="connsiteX72" fmla="*/ 2691776 w 4375992"/>
                <a:gd name="connsiteY72" fmla="*/ 3059723 h 3286369"/>
                <a:gd name="connsiteX73" fmla="*/ 2723038 w 4375992"/>
                <a:gd name="connsiteY73" fmla="*/ 3083169 h 3286369"/>
                <a:gd name="connsiteX74" fmla="*/ 2715222 w 4375992"/>
                <a:gd name="connsiteY74" fmla="*/ 3094892 h 3286369"/>
                <a:gd name="connsiteX75" fmla="*/ 2801192 w 4375992"/>
                <a:gd name="connsiteY75" fmla="*/ 3153508 h 3286369"/>
                <a:gd name="connsiteX76" fmla="*/ 2859807 w 4375992"/>
                <a:gd name="connsiteY76" fmla="*/ 3157415 h 3286369"/>
                <a:gd name="connsiteX77" fmla="*/ 2894976 w 4375992"/>
                <a:gd name="connsiteY77" fmla="*/ 3180861 h 3286369"/>
                <a:gd name="connsiteX78" fmla="*/ 2961407 w 4375992"/>
                <a:gd name="connsiteY78" fmla="*/ 3255108 h 3286369"/>
                <a:gd name="connsiteX79" fmla="*/ 3023930 w 4375992"/>
                <a:gd name="connsiteY79" fmla="*/ 3286369 h 3286369"/>
                <a:gd name="connsiteX80" fmla="*/ 3102084 w 4375992"/>
                <a:gd name="connsiteY80" fmla="*/ 3204308 h 3286369"/>
                <a:gd name="connsiteX81" fmla="*/ 3180238 w 4375992"/>
                <a:gd name="connsiteY81" fmla="*/ 3126154 h 3286369"/>
                <a:gd name="connsiteX82" fmla="*/ 3258392 w 4375992"/>
                <a:gd name="connsiteY82" fmla="*/ 3040185 h 3286369"/>
                <a:gd name="connsiteX83" fmla="*/ 3297468 w 4375992"/>
                <a:gd name="connsiteY83" fmla="*/ 2981569 h 3286369"/>
                <a:gd name="connsiteX84" fmla="*/ 3348268 w 4375992"/>
                <a:gd name="connsiteY84" fmla="*/ 2903415 h 3286369"/>
                <a:gd name="connsiteX85" fmla="*/ 3469407 w 4375992"/>
                <a:gd name="connsiteY85" fmla="*/ 2844800 h 3286369"/>
                <a:gd name="connsiteX86" fmla="*/ 3582730 w 4375992"/>
                <a:gd name="connsiteY86" fmla="*/ 2797908 h 3286369"/>
                <a:gd name="connsiteX87" fmla="*/ 3641345 w 4375992"/>
                <a:gd name="connsiteY87" fmla="*/ 2762738 h 3286369"/>
                <a:gd name="connsiteX88" fmla="*/ 3766392 w 4375992"/>
                <a:gd name="connsiteY88" fmla="*/ 2708031 h 3286369"/>
                <a:gd name="connsiteX89" fmla="*/ 3864084 w 4375992"/>
                <a:gd name="connsiteY89" fmla="*/ 2661138 h 3286369"/>
                <a:gd name="connsiteX90" fmla="*/ 3953961 w 4375992"/>
                <a:gd name="connsiteY90" fmla="*/ 2618154 h 3286369"/>
                <a:gd name="connsiteX91" fmla="*/ 4149345 w 4375992"/>
                <a:gd name="connsiteY91" fmla="*/ 2532185 h 3286369"/>
                <a:gd name="connsiteX92" fmla="*/ 4239222 w 4375992"/>
                <a:gd name="connsiteY92" fmla="*/ 2500923 h 3286369"/>
                <a:gd name="connsiteX93" fmla="*/ 4235315 w 4375992"/>
                <a:gd name="connsiteY93" fmla="*/ 2457938 h 3286369"/>
                <a:gd name="connsiteX94" fmla="*/ 4336915 w 4375992"/>
                <a:gd name="connsiteY94" fmla="*/ 2403231 h 3286369"/>
                <a:gd name="connsiteX95" fmla="*/ 4352545 w 4375992"/>
                <a:gd name="connsiteY95" fmla="*/ 2356338 h 3286369"/>
                <a:gd name="connsiteX96" fmla="*/ 4368176 w 4375992"/>
                <a:gd name="connsiteY96" fmla="*/ 2313354 h 3286369"/>
                <a:gd name="connsiteX97" fmla="*/ 4375992 w 4375992"/>
                <a:gd name="connsiteY97" fmla="*/ 2274277 h 3286369"/>
                <a:gd name="connsiteX98" fmla="*/ 4364268 w 4375992"/>
                <a:gd name="connsiteY98" fmla="*/ 2223477 h 3286369"/>
                <a:gd name="connsiteX99" fmla="*/ 4329099 w 4375992"/>
                <a:gd name="connsiteY99" fmla="*/ 2196123 h 3286369"/>
                <a:gd name="connsiteX100" fmla="*/ 4297838 w 4375992"/>
                <a:gd name="connsiteY100" fmla="*/ 2184400 h 3286369"/>
                <a:gd name="connsiteX101" fmla="*/ 4254853 w 4375992"/>
                <a:gd name="connsiteY101" fmla="*/ 2176585 h 3286369"/>
                <a:gd name="connsiteX102" fmla="*/ 4219684 w 4375992"/>
                <a:gd name="connsiteY102" fmla="*/ 2211754 h 3286369"/>
                <a:gd name="connsiteX103" fmla="*/ 4215776 w 4375992"/>
                <a:gd name="connsiteY103" fmla="*/ 2258646 h 3286369"/>
                <a:gd name="connsiteX104" fmla="*/ 4200145 w 4375992"/>
                <a:gd name="connsiteY104" fmla="*/ 2274277 h 3286369"/>
                <a:gd name="connsiteX105" fmla="*/ 4145438 w 4375992"/>
                <a:gd name="connsiteY105" fmla="*/ 2266461 h 3286369"/>
                <a:gd name="connsiteX106" fmla="*/ 4094638 w 4375992"/>
                <a:gd name="connsiteY106" fmla="*/ 2266461 h 3286369"/>
                <a:gd name="connsiteX107" fmla="*/ 4059468 w 4375992"/>
                <a:gd name="connsiteY107" fmla="*/ 2274277 h 3286369"/>
                <a:gd name="connsiteX108" fmla="*/ 4043838 w 4375992"/>
                <a:gd name="connsiteY108" fmla="*/ 2246923 h 3286369"/>
                <a:gd name="connsiteX109" fmla="*/ 4039930 w 4375992"/>
                <a:gd name="connsiteY109" fmla="*/ 2227385 h 3286369"/>
                <a:gd name="connsiteX110" fmla="*/ 4094638 w 4375992"/>
                <a:gd name="connsiteY110" fmla="*/ 2192215 h 3286369"/>
                <a:gd name="connsiteX111" fmla="*/ 4106361 w 4375992"/>
                <a:gd name="connsiteY111" fmla="*/ 2160954 h 3286369"/>
                <a:gd name="connsiteX112" fmla="*/ 4110268 w 4375992"/>
                <a:gd name="connsiteY112" fmla="*/ 2121877 h 3286369"/>
                <a:gd name="connsiteX113" fmla="*/ 4188422 w 4375992"/>
                <a:gd name="connsiteY113" fmla="*/ 2082800 h 3286369"/>
                <a:gd name="connsiteX114" fmla="*/ 4176699 w 4375992"/>
                <a:gd name="connsiteY114" fmla="*/ 2067169 h 3286369"/>
                <a:gd name="connsiteX115" fmla="*/ 4243130 w 4375992"/>
                <a:gd name="connsiteY115" fmla="*/ 2051538 h 3286369"/>
                <a:gd name="connsiteX116" fmla="*/ 4239222 w 4375992"/>
                <a:gd name="connsiteY116" fmla="*/ 1949938 h 3286369"/>
                <a:gd name="connsiteX117" fmla="*/ 4235315 w 4375992"/>
                <a:gd name="connsiteY117" fmla="*/ 1797538 h 3286369"/>
                <a:gd name="connsiteX118" fmla="*/ 4317376 w 4375992"/>
                <a:gd name="connsiteY118" fmla="*/ 1781908 h 3286369"/>
                <a:gd name="connsiteX119" fmla="*/ 4313468 w 4375992"/>
                <a:gd name="connsiteY119" fmla="*/ 1754554 h 3286369"/>
                <a:gd name="connsiteX120" fmla="*/ 4305653 w 4375992"/>
                <a:gd name="connsiteY120" fmla="*/ 1695938 h 3286369"/>
                <a:gd name="connsiteX121" fmla="*/ 4262668 w 4375992"/>
                <a:gd name="connsiteY121" fmla="*/ 1738923 h 3286369"/>
                <a:gd name="connsiteX122" fmla="*/ 4231407 w 4375992"/>
                <a:gd name="connsiteY122" fmla="*/ 1684215 h 3286369"/>
                <a:gd name="connsiteX123" fmla="*/ 4215776 w 4375992"/>
                <a:gd name="connsiteY123" fmla="*/ 1695938 h 3286369"/>
                <a:gd name="connsiteX124" fmla="*/ 4180607 w 4375992"/>
                <a:gd name="connsiteY124" fmla="*/ 1672492 h 3286369"/>
                <a:gd name="connsiteX125" fmla="*/ 4180607 w 4375992"/>
                <a:gd name="connsiteY125" fmla="*/ 1672492 h 3286369"/>
                <a:gd name="connsiteX126" fmla="*/ 4125899 w 4375992"/>
                <a:gd name="connsiteY126" fmla="*/ 1660769 h 3286369"/>
                <a:gd name="connsiteX127" fmla="*/ 4090730 w 4375992"/>
                <a:gd name="connsiteY127" fmla="*/ 1649046 h 3286369"/>
                <a:gd name="connsiteX128" fmla="*/ 4071192 w 4375992"/>
                <a:gd name="connsiteY128" fmla="*/ 1617785 h 3286369"/>
                <a:gd name="connsiteX129" fmla="*/ 4075099 w 4375992"/>
                <a:gd name="connsiteY129" fmla="*/ 1578708 h 3286369"/>
                <a:gd name="connsiteX130" fmla="*/ 4047745 w 4375992"/>
                <a:gd name="connsiteY130" fmla="*/ 1543538 h 3286369"/>
                <a:gd name="connsiteX131" fmla="*/ 4020392 w 4375992"/>
                <a:gd name="connsiteY131" fmla="*/ 1559169 h 3286369"/>
                <a:gd name="connsiteX132" fmla="*/ 3989130 w 4375992"/>
                <a:gd name="connsiteY132" fmla="*/ 1539631 h 3286369"/>
                <a:gd name="connsiteX133" fmla="*/ 3977407 w 4375992"/>
                <a:gd name="connsiteY133" fmla="*/ 1512277 h 3286369"/>
                <a:gd name="connsiteX134" fmla="*/ 4012576 w 4375992"/>
                <a:gd name="connsiteY134" fmla="*/ 1488831 h 3286369"/>
                <a:gd name="connsiteX135" fmla="*/ 4008668 w 4375992"/>
                <a:gd name="connsiteY135" fmla="*/ 1453661 h 3286369"/>
                <a:gd name="connsiteX136" fmla="*/ 3996945 w 4375992"/>
                <a:gd name="connsiteY136" fmla="*/ 1426308 h 3286369"/>
                <a:gd name="connsiteX137" fmla="*/ 3965684 w 4375992"/>
                <a:gd name="connsiteY137" fmla="*/ 1426308 h 3286369"/>
                <a:gd name="connsiteX138" fmla="*/ 3914884 w 4375992"/>
                <a:gd name="connsiteY138" fmla="*/ 1395046 h 3286369"/>
                <a:gd name="connsiteX139" fmla="*/ 3875807 w 4375992"/>
                <a:gd name="connsiteY139" fmla="*/ 1391138 h 3286369"/>
                <a:gd name="connsiteX140" fmla="*/ 3836730 w 4375992"/>
                <a:gd name="connsiteY140" fmla="*/ 1398954 h 3286369"/>
                <a:gd name="connsiteX141" fmla="*/ 3785930 w 4375992"/>
                <a:gd name="connsiteY141" fmla="*/ 1309077 h 3286369"/>
                <a:gd name="connsiteX142" fmla="*/ 3766392 w 4375992"/>
                <a:gd name="connsiteY142" fmla="*/ 1285631 h 3286369"/>
                <a:gd name="connsiteX143" fmla="*/ 3539745 w 4375992"/>
                <a:gd name="connsiteY143" fmla="*/ 1469292 h 3286369"/>
                <a:gd name="connsiteX144" fmla="*/ 3477222 w 4375992"/>
                <a:gd name="connsiteY144" fmla="*/ 1422400 h 3286369"/>
                <a:gd name="connsiteX145" fmla="*/ 3426422 w 4375992"/>
                <a:gd name="connsiteY145" fmla="*/ 1379415 h 3286369"/>
                <a:gd name="connsiteX146" fmla="*/ 3414699 w 4375992"/>
                <a:gd name="connsiteY146" fmla="*/ 1332523 h 3286369"/>
                <a:gd name="connsiteX147" fmla="*/ 3375622 w 4375992"/>
                <a:gd name="connsiteY147" fmla="*/ 1367692 h 3286369"/>
                <a:gd name="connsiteX148" fmla="*/ 3348268 w 4375992"/>
                <a:gd name="connsiteY148" fmla="*/ 1340338 h 3286369"/>
                <a:gd name="connsiteX149" fmla="*/ 3324822 w 4375992"/>
                <a:gd name="connsiteY149" fmla="*/ 1348154 h 3286369"/>
                <a:gd name="connsiteX150" fmla="*/ 3309192 w 4375992"/>
                <a:gd name="connsiteY150" fmla="*/ 1328615 h 3286369"/>
                <a:gd name="connsiteX151" fmla="*/ 3301376 w 4375992"/>
                <a:gd name="connsiteY151" fmla="*/ 1293446 h 3286369"/>
                <a:gd name="connsiteX152" fmla="*/ 3293561 w 4375992"/>
                <a:gd name="connsiteY152" fmla="*/ 1320800 h 3286369"/>
                <a:gd name="connsiteX153" fmla="*/ 3274022 w 4375992"/>
                <a:gd name="connsiteY153" fmla="*/ 1301261 h 3286369"/>
                <a:gd name="connsiteX154" fmla="*/ 3274022 w 4375992"/>
                <a:gd name="connsiteY154" fmla="*/ 1281723 h 3286369"/>
                <a:gd name="connsiteX155" fmla="*/ 3262299 w 4375992"/>
                <a:gd name="connsiteY155" fmla="*/ 1270000 h 3286369"/>
                <a:gd name="connsiteX156" fmla="*/ 3231038 w 4375992"/>
                <a:gd name="connsiteY156" fmla="*/ 1281723 h 3286369"/>
                <a:gd name="connsiteX157" fmla="*/ 3231038 w 4375992"/>
                <a:gd name="connsiteY157" fmla="*/ 1281723 h 3286369"/>
                <a:gd name="connsiteX158" fmla="*/ 3184145 w 4375992"/>
                <a:gd name="connsiteY158" fmla="*/ 1258277 h 3286369"/>
                <a:gd name="connsiteX159" fmla="*/ 3180238 w 4375992"/>
                <a:gd name="connsiteY159" fmla="*/ 1219200 h 3286369"/>
                <a:gd name="connsiteX160" fmla="*/ 3113807 w 4375992"/>
                <a:gd name="connsiteY160" fmla="*/ 1250461 h 3286369"/>
                <a:gd name="connsiteX161" fmla="*/ 3094268 w 4375992"/>
                <a:gd name="connsiteY161" fmla="*/ 1211385 h 3286369"/>
                <a:gd name="connsiteX162" fmla="*/ 3094268 w 4375992"/>
                <a:gd name="connsiteY162" fmla="*/ 1191846 h 3286369"/>
                <a:gd name="connsiteX163" fmla="*/ 3141161 w 4375992"/>
                <a:gd name="connsiteY163" fmla="*/ 1195754 h 3286369"/>
                <a:gd name="connsiteX164" fmla="*/ 3129438 w 4375992"/>
                <a:gd name="connsiteY164" fmla="*/ 1156677 h 3286369"/>
                <a:gd name="connsiteX165" fmla="*/ 3105992 w 4375992"/>
                <a:gd name="connsiteY165" fmla="*/ 1109785 h 3286369"/>
                <a:gd name="connsiteX166" fmla="*/ 3090361 w 4375992"/>
                <a:gd name="connsiteY166" fmla="*/ 1082431 h 3286369"/>
                <a:gd name="connsiteX167" fmla="*/ 3113807 w 4375992"/>
                <a:gd name="connsiteY167" fmla="*/ 1051169 h 3286369"/>
                <a:gd name="connsiteX168" fmla="*/ 3133345 w 4375992"/>
                <a:gd name="connsiteY168" fmla="*/ 1004277 h 3286369"/>
                <a:gd name="connsiteX169" fmla="*/ 3133345 w 4375992"/>
                <a:gd name="connsiteY169" fmla="*/ 949569 h 3286369"/>
                <a:gd name="connsiteX170" fmla="*/ 3105992 w 4375992"/>
                <a:gd name="connsiteY170" fmla="*/ 949569 h 3286369"/>
                <a:gd name="connsiteX171" fmla="*/ 3113807 w 4375992"/>
                <a:gd name="connsiteY171" fmla="*/ 922215 h 3286369"/>
                <a:gd name="connsiteX172" fmla="*/ 3086453 w 4375992"/>
                <a:gd name="connsiteY172" fmla="*/ 918308 h 3286369"/>
                <a:gd name="connsiteX173" fmla="*/ 3090361 w 4375992"/>
                <a:gd name="connsiteY173" fmla="*/ 894861 h 3286369"/>
                <a:gd name="connsiteX174" fmla="*/ 3074730 w 4375992"/>
                <a:gd name="connsiteY174" fmla="*/ 871415 h 3286369"/>
                <a:gd name="connsiteX175" fmla="*/ 3070822 w 4375992"/>
                <a:gd name="connsiteY175" fmla="*/ 840154 h 3286369"/>
                <a:gd name="connsiteX176" fmla="*/ 3094268 w 4375992"/>
                <a:gd name="connsiteY176" fmla="*/ 804985 h 3286369"/>
                <a:gd name="connsiteX177" fmla="*/ 3145068 w 4375992"/>
                <a:gd name="connsiteY177" fmla="*/ 785446 h 3286369"/>
                <a:gd name="connsiteX178" fmla="*/ 3211499 w 4375992"/>
                <a:gd name="connsiteY178" fmla="*/ 769815 h 3286369"/>
                <a:gd name="connsiteX179" fmla="*/ 3274022 w 4375992"/>
                <a:gd name="connsiteY179" fmla="*/ 738554 h 3286369"/>
                <a:gd name="connsiteX180" fmla="*/ 3281838 w 4375992"/>
                <a:gd name="connsiteY180" fmla="*/ 769815 h 3286369"/>
                <a:gd name="connsiteX181" fmla="*/ 3344361 w 4375992"/>
                <a:gd name="connsiteY181" fmla="*/ 769815 h 3286369"/>
                <a:gd name="connsiteX182" fmla="*/ 3363899 w 4375992"/>
                <a:gd name="connsiteY182" fmla="*/ 828431 h 3286369"/>
                <a:gd name="connsiteX183" fmla="*/ 3363899 w 4375992"/>
                <a:gd name="connsiteY183" fmla="*/ 828431 h 3286369"/>
                <a:gd name="connsiteX184" fmla="*/ 3449868 w 4375992"/>
                <a:gd name="connsiteY184" fmla="*/ 769815 h 3286369"/>
                <a:gd name="connsiteX185" fmla="*/ 3387345 w 4375992"/>
                <a:gd name="connsiteY185" fmla="*/ 726831 h 3286369"/>
                <a:gd name="connsiteX186" fmla="*/ 3332638 w 4375992"/>
                <a:gd name="connsiteY186" fmla="*/ 648677 h 3286369"/>
                <a:gd name="connsiteX187" fmla="*/ 3277930 w 4375992"/>
                <a:gd name="connsiteY187" fmla="*/ 558800 h 3286369"/>
                <a:gd name="connsiteX188" fmla="*/ 3242761 w 4375992"/>
                <a:gd name="connsiteY188" fmla="*/ 543169 h 3286369"/>
                <a:gd name="connsiteX189" fmla="*/ 3207592 w 4375992"/>
                <a:gd name="connsiteY189" fmla="*/ 547077 h 3286369"/>
                <a:gd name="connsiteX190" fmla="*/ 3141161 w 4375992"/>
                <a:gd name="connsiteY190" fmla="*/ 547077 h 3286369"/>
                <a:gd name="connsiteX191" fmla="*/ 3098176 w 4375992"/>
                <a:gd name="connsiteY191" fmla="*/ 539261 h 3286369"/>
                <a:gd name="connsiteX192" fmla="*/ 3023930 w 4375992"/>
                <a:gd name="connsiteY192" fmla="*/ 515815 h 3286369"/>
                <a:gd name="connsiteX193" fmla="*/ 3043468 w 4375992"/>
                <a:gd name="connsiteY193" fmla="*/ 636954 h 3286369"/>
                <a:gd name="connsiteX194" fmla="*/ 3039561 w 4375992"/>
                <a:gd name="connsiteY194" fmla="*/ 656492 h 3286369"/>
                <a:gd name="connsiteX195" fmla="*/ 2883253 w 4375992"/>
                <a:gd name="connsiteY195" fmla="*/ 715108 h 3286369"/>
                <a:gd name="connsiteX196" fmla="*/ 2851992 w 4375992"/>
                <a:gd name="connsiteY196" fmla="*/ 625231 h 3286369"/>
                <a:gd name="connsiteX197" fmla="*/ 2816822 w 4375992"/>
                <a:gd name="connsiteY197" fmla="*/ 527538 h 3286369"/>
                <a:gd name="connsiteX198" fmla="*/ 2793376 w 4375992"/>
                <a:gd name="connsiteY198" fmla="*/ 410308 h 3286369"/>
                <a:gd name="connsiteX199" fmla="*/ 2777745 w 4375992"/>
                <a:gd name="connsiteY199" fmla="*/ 355600 h 3286369"/>
                <a:gd name="connsiteX200" fmla="*/ 2734761 w 4375992"/>
                <a:gd name="connsiteY200" fmla="*/ 261815 h 3286369"/>
                <a:gd name="connsiteX201" fmla="*/ 2840268 w 4375992"/>
                <a:gd name="connsiteY201" fmla="*/ 203200 h 3286369"/>
                <a:gd name="connsiteX202" fmla="*/ 2984853 w 4375992"/>
                <a:gd name="connsiteY202" fmla="*/ 152400 h 3286369"/>
                <a:gd name="connsiteX203" fmla="*/ 3105992 w 4375992"/>
                <a:gd name="connsiteY203" fmla="*/ 132861 h 3286369"/>
                <a:gd name="connsiteX204" fmla="*/ 3191961 w 4375992"/>
                <a:gd name="connsiteY204" fmla="*/ 82061 h 3286369"/>
                <a:gd name="connsiteX205" fmla="*/ 3246668 w 4375992"/>
                <a:gd name="connsiteY205" fmla="*/ 54708 h 3286369"/>
                <a:gd name="connsiteX206" fmla="*/ 3246668 w 4375992"/>
                <a:gd name="connsiteY206" fmla="*/ 54708 h 3286369"/>
                <a:gd name="connsiteX207" fmla="*/ 3313099 w 4375992"/>
                <a:gd name="connsiteY207" fmla="*/ 0 h 3286369"/>
                <a:gd name="connsiteX0" fmla="*/ 36387 w 4355691"/>
                <a:gd name="connsiteY0" fmla="*/ 1920604 h 3286369"/>
                <a:gd name="connsiteX1" fmla="*/ 49301 w 4355691"/>
                <a:gd name="connsiteY1" fmla="*/ 2067476 h 3286369"/>
                <a:gd name="connsiteX2" fmla="*/ 23201 w 4355691"/>
                <a:gd name="connsiteY2" fmla="*/ 2176156 h 3286369"/>
                <a:gd name="connsiteX3" fmla="*/ 0 w 4355691"/>
                <a:gd name="connsiteY3" fmla="*/ 2402323 h 3286369"/>
                <a:gd name="connsiteX4" fmla="*/ 369844 w 4355691"/>
                <a:gd name="connsiteY4" fmla="*/ 2356338 h 3286369"/>
                <a:gd name="connsiteX5" fmla="*/ 272152 w 4355691"/>
                <a:gd name="connsiteY5" fmla="*/ 2774461 h 3286369"/>
                <a:gd name="connsiteX6" fmla="*/ 268244 w 4355691"/>
                <a:gd name="connsiteY6" fmla="*/ 2797908 h 3286369"/>
                <a:gd name="connsiteX7" fmla="*/ 276060 w 4355691"/>
                <a:gd name="connsiteY7" fmla="*/ 2817446 h 3286369"/>
                <a:gd name="connsiteX8" fmla="*/ 334675 w 4355691"/>
                <a:gd name="connsiteY8" fmla="*/ 2751015 h 3286369"/>
                <a:gd name="connsiteX9" fmla="*/ 401106 w 4355691"/>
                <a:gd name="connsiteY9" fmla="*/ 2754923 h 3286369"/>
                <a:gd name="connsiteX10" fmla="*/ 362029 w 4355691"/>
                <a:gd name="connsiteY10" fmla="*/ 2872154 h 3286369"/>
                <a:gd name="connsiteX11" fmla="*/ 498798 w 4355691"/>
                <a:gd name="connsiteY11" fmla="*/ 2868246 h 3286369"/>
                <a:gd name="connsiteX12" fmla="*/ 487075 w 4355691"/>
                <a:gd name="connsiteY12" fmla="*/ 2946400 h 3286369"/>
                <a:gd name="connsiteX13" fmla="*/ 549598 w 4355691"/>
                <a:gd name="connsiteY13" fmla="*/ 2954215 h 3286369"/>
                <a:gd name="connsiteX14" fmla="*/ 576952 w 4355691"/>
                <a:gd name="connsiteY14" fmla="*/ 2770554 h 3286369"/>
                <a:gd name="connsiteX15" fmla="*/ 752798 w 4355691"/>
                <a:gd name="connsiteY15" fmla="*/ 2751015 h 3286369"/>
                <a:gd name="connsiteX16" fmla="*/ 744983 w 4355691"/>
                <a:gd name="connsiteY16" fmla="*/ 2457938 h 3286369"/>
                <a:gd name="connsiteX17" fmla="*/ 955998 w 4355691"/>
                <a:gd name="connsiteY17" fmla="*/ 2465754 h 3286369"/>
                <a:gd name="connsiteX18" fmla="*/ 959906 w 4355691"/>
                <a:gd name="connsiteY18" fmla="*/ 2571261 h 3286369"/>
                <a:gd name="connsiteX19" fmla="*/ 1131844 w 4355691"/>
                <a:gd name="connsiteY19" fmla="*/ 2575169 h 3286369"/>
                <a:gd name="connsiteX20" fmla="*/ 1135752 w 4355691"/>
                <a:gd name="connsiteY20" fmla="*/ 2618154 h 3286369"/>
                <a:gd name="connsiteX21" fmla="*/ 1170921 w 4355691"/>
                <a:gd name="connsiteY21" fmla="*/ 2680677 h 3286369"/>
                <a:gd name="connsiteX22" fmla="*/ 1167014 w 4355691"/>
                <a:gd name="connsiteY22" fmla="*/ 2715846 h 3286369"/>
                <a:gd name="connsiteX23" fmla="*/ 1073229 w 4355691"/>
                <a:gd name="connsiteY23" fmla="*/ 2715846 h 3286369"/>
                <a:gd name="connsiteX24" fmla="*/ 1073229 w 4355691"/>
                <a:gd name="connsiteY24" fmla="*/ 2754923 h 3286369"/>
                <a:gd name="connsiteX25" fmla="*/ 1088860 w 4355691"/>
                <a:gd name="connsiteY25" fmla="*/ 2786185 h 3286369"/>
                <a:gd name="connsiteX26" fmla="*/ 1096675 w 4355691"/>
                <a:gd name="connsiteY26" fmla="*/ 2856523 h 3286369"/>
                <a:gd name="connsiteX27" fmla="*/ 1170921 w 4355691"/>
                <a:gd name="connsiteY27" fmla="*/ 2844800 h 3286369"/>
                <a:gd name="connsiteX28" fmla="*/ 1170921 w 4355691"/>
                <a:gd name="connsiteY28" fmla="*/ 2794000 h 3286369"/>
                <a:gd name="connsiteX29" fmla="*/ 1229537 w 4355691"/>
                <a:gd name="connsiteY29" fmla="*/ 2786185 h 3286369"/>
                <a:gd name="connsiteX30" fmla="*/ 1225629 w 4355691"/>
                <a:gd name="connsiteY30" fmla="*/ 2700215 h 3286369"/>
                <a:gd name="connsiteX31" fmla="*/ 1268614 w 4355691"/>
                <a:gd name="connsiteY31" fmla="*/ 2688492 h 3286369"/>
                <a:gd name="connsiteX32" fmla="*/ 1280337 w 4355691"/>
                <a:gd name="connsiteY32" fmla="*/ 2672861 h 3286369"/>
                <a:gd name="connsiteX33" fmla="*/ 1295967 w 4355691"/>
                <a:gd name="connsiteY33" fmla="*/ 2598615 h 3286369"/>
                <a:gd name="connsiteX34" fmla="*/ 1307691 w 4355691"/>
                <a:gd name="connsiteY34" fmla="*/ 2559538 h 3286369"/>
                <a:gd name="connsiteX35" fmla="*/ 1303783 w 4355691"/>
                <a:gd name="connsiteY35" fmla="*/ 2469661 h 3286369"/>
                <a:gd name="connsiteX36" fmla="*/ 1577321 w 4355691"/>
                <a:gd name="connsiteY36" fmla="*/ 2438400 h 3286369"/>
                <a:gd name="connsiteX37" fmla="*/ 1589044 w 4355691"/>
                <a:gd name="connsiteY37" fmla="*/ 2493108 h 3286369"/>
                <a:gd name="connsiteX38" fmla="*/ 1581229 w 4355691"/>
                <a:gd name="connsiteY38" fmla="*/ 2547815 h 3286369"/>
                <a:gd name="connsiteX39" fmla="*/ 1624214 w 4355691"/>
                <a:gd name="connsiteY39" fmla="*/ 2547815 h 3286369"/>
                <a:gd name="connsiteX40" fmla="*/ 1667198 w 4355691"/>
                <a:gd name="connsiteY40" fmla="*/ 2563446 h 3286369"/>
                <a:gd name="connsiteX41" fmla="*/ 1737537 w 4355691"/>
                <a:gd name="connsiteY41" fmla="*/ 2559538 h 3286369"/>
                <a:gd name="connsiteX42" fmla="*/ 1796152 w 4355691"/>
                <a:gd name="connsiteY42" fmla="*/ 2555631 h 3286369"/>
                <a:gd name="connsiteX43" fmla="*/ 1835229 w 4355691"/>
                <a:gd name="connsiteY43" fmla="*/ 2571261 h 3286369"/>
                <a:gd name="connsiteX44" fmla="*/ 1870398 w 4355691"/>
                <a:gd name="connsiteY44" fmla="*/ 2547815 h 3286369"/>
                <a:gd name="connsiteX45" fmla="*/ 1878214 w 4355691"/>
                <a:gd name="connsiteY45" fmla="*/ 2551723 h 3286369"/>
                <a:gd name="connsiteX46" fmla="*/ 1905567 w 4355691"/>
                <a:gd name="connsiteY46" fmla="*/ 2532185 h 3286369"/>
                <a:gd name="connsiteX47" fmla="*/ 1940737 w 4355691"/>
                <a:gd name="connsiteY47" fmla="*/ 2540000 h 3286369"/>
                <a:gd name="connsiteX48" fmla="*/ 2140029 w 4355691"/>
                <a:gd name="connsiteY48" fmla="*/ 2469661 h 3286369"/>
                <a:gd name="connsiteX49" fmla="*/ 2202552 w 4355691"/>
                <a:gd name="connsiteY49" fmla="*/ 2442308 h 3286369"/>
                <a:gd name="connsiteX50" fmla="*/ 2253352 w 4355691"/>
                <a:gd name="connsiteY50" fmla="*/ 2371969 h 3286369"/>
                <a:gd name="connsiteX51" fmla="*/ 2265075 w 4355691"/>
                <a:gd name="connsiteY51" fmla="*/ 2340708 h 3286369"/>
                <a:gd name="connsiteX52" fmla="*/ 2331506 w 4355691"/>
                <a:gd name="connsiteY52" fmla="*/ 2340708 h 3286369"/>
                <a:gd name="connsiteX53" fmla="*/ 2429198 w 4355691"/>
                <a:gd name="connsiteY53" fmla="*/ 2325077 h 3286369"/>
                <a:gd name="connsiteX54" fmla="*/ 2433106 w 4355691"/>
                <a:gd name="connsiteY54" fmla="*/ 2399323 h 3286369"/>
                <a:gd name="connsiteX55" fmla="*/ 2546429 w 4355691"/>
                <a:gd name="connsiteY55" fmla="*/ 2375877 h 3286369"/>
                <a:gd name="connsiteX56" fmla="*/ 2554244 w 4355691"/>
                <a:gd name="connsiteY56" fmla="*/ 2438400 h 3286369"/>
                <a:gd name="connsiteX57" fmla="*/ 2581598 w 4355691"/>
                <a:gd name="connsiteY57" fmla="*/ 2442308 h 3286369"/>
                <a:gd name="connsiteX58" fmla="*/ 2605044 w 4355691"/>
                <a:gd name="connsiteY58" fmla="*/ 2473569 h 3286369"/>
                <a:gd name="connsiteX59" fmla="*/ 2605044 w 4355691"/>
                <a:gd name="connsiteY59" fmla="*/ 2500923 h 3286369"/>
                <a:gd name="connsiteX60" fmla="*/ 2585506 w 4355691"/>
                <a:gd name="connsiteY60" fmla="*/ 2516554 h 3286369"/>
                <a:gd name="connsiteX61" fmla="*/ 2581598 w 4355691"/>
                <a:gd name="connsiteY61" fmla="*/ 2555631 h 3286369"/>
                <a:gd name="connsiteX62" fmla="*/ 2573783 w 4355691"/>
                <a:gd name="connsiteY62" fmla="*/ 2575169 h 3286369"/>
                <a:gd name="connsiteX63" fmla="*/ 2601137 w 4355691"/>
                <a:gd name="connsiteY63" fmla="*/ 2582985 h 3286369"/>
                <a:gd name="connsiteX64" fmla="*/ 2601137 w 4355691"/>
                <a:gd name="connsiteY64" fmla="*/ 2637692 h 3286369"/>
                <a:gd name="connsiteX65" fmla="*/ 2648029 w 4355691"/>
                <a:gd name="connsiteY65" fmla="*/ 2665046 h 3286369"/>
                <a:gd name="connsiteX66" fmla="*/ 2648029 w 4355691"/>
                <a:gd name="connsiteY66" fmla="*/ 2665046 h 3286369"/>
                <a:gd name="connsiteX67" fmla="*/ 2640214 w 4355691"/>
                <a:gd name="connsiteY67" fmla="*/ 2743200 h 3286369"/>
                <a:gd name="connsiteX68" fmla="*/ 2640214 w 4355691"/>
                <a:gd name="connsiteY68" fmla="*/ 2813538 h 3286369"/>
                <a:gd name="connsiteX69" fmla="*/ 2624583 w 4355691"/>
                <a:gd name="connsiteY69" fmla="*/ 2844800 h 3286369"/>
                <a:gd name="connsiteX70" fmla="*/ 2624583 w 4355691"/>
                <a:gd name="connsiteY70" fmla="*/ 2942492 h 3286369"/>
                <a:gd name="connsiteX71" fmla="*/ 2640214 w 4355691"/>
                <a:gd name="connsiteY71" fmla="*/ 3059723 h 3286369"/>
                <a:gd name="connsiteX72" fmla="*/ 2671475 w 4355691"/>
                <a:gd name="connsiteY72" fmla="*/ 3059723 h 3286369"/>
                <a:gd name="connsiteX73" fmla="*/ 2702737 w 4355691"/>
                <a:gd name="connsiteY73" fmla="*/ 3083169 h 3286369"/>
                <a:gd name="connsiteX74" fmla="*/ 2694921 w 4355691"/>
                <a:gd name="connsiteY74" fmla="*/ 3094892 h 3286369"/>
                <a:gd name="connsiteX75" fmla="*/ 2780891 w 4355691"/>
                <a:gd name="connsiteY75" fmla="*/ 3153508 h 3286369"/>
                <a:gd name="connsiteX76" fmla="*/ 2839506 w 4355691"/>
                <a:gd name="connsiteY76" fmla="*/ 3157415 h 3286369"/>
                <a:gd name="connsiteX77" fmla="*/ 2874675 w 4355691"/>
                <a:gd name="connsiteY77" fmla="*/ 3180861 h 3286369"/>
                <a:gd name="connsiteX78" fmla="*/ 2941106 w 4355691"/>
                <a:gd name="connsiteY78" fmla="*/ 3255108 h 3286369"/>
                <a:gd name="connsiteX79" fmla="*/ 3003629 w 4355691"/>
                <a:gd name="connsiteY79" fmla="*/ 3286369 h 3286369"/>
                <a:gd name="connsiteX80" fmla="*/ 3081783 w 4355691"/>
                <a:gd name="connsiteY80" fmla="*/ 3204308 h 3286369"/>
                <a:gd name="connsiteX81" fmla="*/ 3159937 w 4355691"/>
                <a:gd name="connsiteY81" fmla="*/ 3126154 h 3286369"/>
                <a:gd name="connsiteX82" fmla="*/ 3238091 w 4355691"/>
                <a:gd name="connsiteY82" fmla="*/ 3040185 h 3286369"/>
                <a:gd name="connsiteX83" fmla="*/ 3277167 w 4355691"/>
                <a:gd name="connsiteY83" fmla="*/ 2981569 h 3286369"/>
                <a:gd name="connsiteX84" fmla="*/ 3327967 w 4355691"/>
                <a:gd name="connsiteY84" fmla="*/ 2903415 h 3286369"/>
                <a:gd name="connsiteX85" fmla="*/ 3449106 w 4355691"/>
                <a:gd name="connsiteY85" fmla="*/ 2844800 h 3286369"/>
                <a:gd name="connsiteX86" fmla="*/ 3562429 w 4355691"/>
                <a:gd name="connsiteY86" fmla="*/ 2797908 h 3286369"/>
                <a:gd name="connsiteX87" fmla="*/ 3621044 w 4355691"/>
                <a:gd name="connsiteY87" fmla="*/ 2762738 h 3286369"/>
                <a:gd name="connsiteX88" fmla="*/ 3746091 w 4355691"/>
                <a:gd name="connsiteY88" fmla="*/ 2708031 h 3286369"/>
                <a:gd name="connsiteX89" fmla="*/ 3843783 w 4355691"/>
                <a:gd name="connsiteY89" fmla="*/ 2661138 h 3286369"/>
                <a:gd name="connsiteX90" fmla="*/ 3933660 w 4355691"/>
                <a:gd name="connsiteY90" fmla="*/ 2618154 h 3286369"/>
                <a:gd name="connsiteX91" fmla="*/ 4129044 w 4355691"/>
                <a:gd name="connsiteY91" fmla="*/ 2532185 h 3286369"/>
                <a:gd name="connsiteX92" fmla="*/ 4218921 w 4355691"/>
                <a:gd name="connsiteY92" fmla="*/ 2500923 h 3286369"/>
                <a:gd name="connsiteX93" fmla="*/ 4215014 w 4355691"/>
                <a:gd name="connsiteY93" fmla="*/ 2457938 h 3286369"/>
                <a:gd name="connsiteX94" fmla="*/ 4316614 w 4355691"/>
                <a:gd name="connsiteY94" fmla="*/ 2403231 h 3286369"/>
                <a:gd name="connsiteX95" fmla="*/ 4332244 w 4355691"/>
                <a:gd name="connsiteY95" fmla="*/ 2356338 h 3286369"/>
                <a:gd name="connsiteX96" fmla="*/ 4347875 w 4355691"/>
                <a:gd name="connsiteY96" fmla="*/ 2313354 h 3286369"/>
                <a:gd name="connsiteX97" fmla="*/ 4355691 w 4355691"/>
                <a:gd name="connsiteY97" fmla="*/ 2274277 h 3286369"/>
                <a:gd name="connsiteX98" fmla="*/ 4343967 w 4355691"/>
                <a:gd name="connsiteY98" fmla="*/ 2223477 h 3286369"/>
                <a:gd name="connsiteX99" fmla="*/ 4308798 w 4355691"/>
                <a:gd name="connsiteY99" fmla="*/ 2196123 h 3286369"/>
                <a:gd name="connsiteX100" fmla="*/ 4277537 w 4355691"/>
                <a:gd name="connsiteY100" fmla="*/ 2184400 h 3286369"/>
                <a:gd name="connsiteX101" fmla="*/ 4234552 w 4355691"/>
                <a:gd name="connsiteY101" fmla="*/ 2176585 h 3286369"/>
                <a:gd name="connsiteX102" fmla="*/ 4199383 w 4355691"/>
                <a:gd name="connsiteY102" fmla="*/ 2211754 h 3286369"/>
                <a:gd name="connsiteX103" fmla="*/ 4195475 w 4355691"/>
                <a:gd name="connsiteY103" fmla="*/ 2258646 h 3286369"/>
                <a:gd name="connsiteX104" fmla="*/ 4179844 w 4355691"/>
                <a:gd name="connsiteY104" fmla="*/ 2274277 h 3286369"/>
                <a:gd name="connsiteX105" fmla="*/ 4125137 w 4355691"/>
                <a:gd name="connsiteY105" fmla="*/ 2266461 h 3286369"/>
                <a:gd name="connsiteX106" fmla="*/ 4074337 w 4355691"/>
                <a:gd name="connsiteY106" fmla="*/ 2266461 h 3286369"/>
                <a:gd name="connsiteX107" fmla="*/ 4039167 w 4355691"/>
                <a:gd name="connsiteY107" fmla="*/ 2274277 h 3286369"/>
                <a:gd name="connsiteX108" fmla="*/ 4023537 w 4355691"/>
                <a:gd name="connsiteY108" fmla="*/ 2246923 h 3286369"/>
                <a:gd name="connsiteX109" fmla="*/ 4019629 w 4355691"/>
                <a:gd name="connsiteY109" fmla="*/ 2227385 h 3286369"/>
                <a:gd name="connsiteX110" fmla="*/ 4074337 w 4355691"/>
                <a:gd name="connsiteY110" fmla="*/ 2192215 h 3286369"/>
                <a:gd name="connsiteX111" fmla="*/ 4086060 w 4355691"/>
                <a:gd name="connsiteY111" fmla="*/ 2160954 h 3286369"/>
                <a:gd name="connsiteX112" fmla="*/ 4089967 w 4355691"/>
                <a:gd name="connsiteY112" fmla="*/ 2121877 h 3286369"/>
                <a:gd name="connsiteX113" fmla="*/ 4168121 w 4355691"/>
                <a:gd name="connsiteY113" fmla="*/ 2082800 h 3286369"/>
                <a:gd name="connsiteX114" fmla="*/ 4156398 w 4355691"/>
                <a:gd name="connsiteY114" fmla="*/ 2067169 h 3286369"/>
                <a:gd name="connsiteX115" fmla="*/ 4222829 w 4355691"/>
                <a:gd name="connsiteY115" fmla="*/ 2051538 h 3286369"/>
                <a:gd name="connsiteX116" fmla="*/ 4218921 w 4355691"/>
                <a:gd name="connsiteY116" fmla="*/ 1949938 h 3286369"/>
                <a:gd name="connsiteX117" fmla="*/ 4215014 w 4355691"/>
                <a:gd name="connsiteY117" fmla="*/ 1797538 h 3286369"/>
                <a:gd name="connsiteX118" fmla="*/ 4297075 w 4355691"/>
                <a:gd name="connsiteY118" fmla="*/ 1781908 h 3286369"/>
                <a:gd name="connsiteX119" fmla="*/ 4293167 w 4355691"/>
                <a:gd name="connsiteY119" fmla="*/ 1754554 h 3286369"/>
                <a:gd name="connsiteX120" fmla="*/ 4285352 w 4355691"/>
                <a:gd name="connsiteY120" fmla="*/ 1695938 h 3286369"/>
                <a:gd name="connsiteX121" fmla="*/ 4242367 w 4355691"/>
                <a:gd name="connsiteY121" fmla="*/ 1738923 h 3286369"/>
                <a:gd name="connsiteX122" fmla="*/ 4211106 w 4355691"/>
                <a:gd name="connsiteY122" fmla="*/ 1684215 h 3286369"/>
                <a:gd name="connsiteX123" fmla="*/ 4195475 w 4355691"/>
                <a:gd name="connsiteY123" fmla="*/ 1695938 h 3286369"/>
                <a:gd name="connsiteX124" fmla="*/ 4160306 w 4355691"/>
                <a:gd name="connsiteY124" fmla="*/ 1672492 h 3286369"/>
                <a:gd name="connsiteX125" fmla="*/ 4160306 w 4355691"/>
                <a:gd name="connsiteY125" fmla="*/ 1672492 h 3286369"/>
                <a:gd name="connsiteX126" fmla="*/ 4105598 w 4355691"/>
                <a:gd name="connsiteY126" fmla="*/ 1660769 h 3286369"/>
                <a:gd name="connsiteX127" fmla="*/ 4070429 w 4355691"/>
                <a:gd name="connsiteY127" fmla="*/ 1649046 h 3286369"/>
                <a:gd name="connsiteX128" fmla="*/ 4050891 w 4355691"/>
                <a:gd name="connsiteY128" fmla="*/ 1617785 h 3286369"/>
                <a:gd name="connsiteX129" fmla="*/ 4054798 w 4355691"/>
                <a:gd name="connsiteY129" fmla="*/ 1578708 h 3286369"/>
                <a:gd name="connsiteX130" fmla="*/ 4027444 w 4355691"/>
                <a:gd name="connsiteY130" fmla="*/ 1543538 h 3286369"/>
                <a:gd name="connsiteX131" fmla="*/ 4000091 w 4355691"/>
                <a:gd name="connsiteY131" fmla="*/ 1559169 h 3286369"/>
                <a:gd name="connsiteX132" fmla="*/ 3968829 w 4355691"/>
                <a:gd name="connsiteY132" fmla="*/ 1539631 h 3286369"/>
                <a:gd name="connsiteX133" fmla="*/ 3957106 w 4355691"/>
                <a:gd name="connsiteY133" fmla="*/ 1512277 h 3286369"/>
                <a:gd name="connsiteX134" fmla="*/ 3992275 w 4355691"/>
                <a:gd name="connsiteY134" fmla="*/ 1488831 h 3286369"/>
                <a:gd name="connsiteX135" fmla="*/ 3988367 w 4355691"/>
                <a:gd name="connsiteY135" fmla="*/ 1453661 h 3286369"/>
                <a:gd name="connsiteX136" fmla="*/ 3976644 w 4355691"/>
                <a:gd name="connsiteY136" fmla="*/ 1426308 h 3286369"/>
                <a:gd name="connsiteX137" fmla="*/ 3945383 w 4355691"/>
                <a:gd name="connsiteY137" fmla="*/ 1426308 h 3286369"/>
                <a:gd name="connsiteX138" fmla="*/ 3894583 w 4355691"/>
                <a:gd name="connsiteY138" fmla="*/ 1395046 h 3286369"/>
                <a:gd name="connsiteX139" fmla="*/ 3855506 w 4355691"/>
                <a:gd name="connsiteY139" fmla="*/ 1391138 h 3286369"/>
                <a:gd name="connsiteX140" fmla="*/ 3816429 w 4355691"/>
                <a:gd name="connsiteY140" fmla="*/ 1398954 h 3286369"/>
                <a:gd name="connsiteX141" fmla="*/ 3765629 w 4355691"/>
                <a:gd name="connsiteY141" fmla="*/ 1309077 h 3286369"/>
                <a:gd name="connsiteX142" fmla="*/ 3746091 w 4355691"/>
                <a:gd name="connsiteY142" fmla="*/ 1285631 h 3286369"/>
                <a:gd name="connsiteX143" fmla="*/ 3519444 w 4355691"/>
                <a:gd name="connsiteY143" fmla="*/ 1469292 h 3286369"/>
                <a:gd name="connsiteX144" fmla="*/ 3456921 w 4355691"/>
                <a:gd name="connsiteY144" fmla="*/ 1422400 h 3286369"/>
                <a:gd name="connsiteX145" fmla="*/ 3406121 w 4355691"/>
                <a:gd name="connsiteY145" fmla="*/ 1379415 h 3286369"/>
                <a:gd name="connsiteX146" fmla="*/ 3394398 w 4355691"/>
                <a:gd name="connsiteY146" fmla="*/ 1332523 h 3286369"/>
                <a:gd name="connsiteX147" fmla="*/ 3355321 w 4355691"/>
                <a:gd name="connsiteY147" fmla="*/ 1367692 h 3286369"/>
                <a:gd name="connsiteX148" fmla="*/ 3327967 w 4355691"/>
                <a:gd name="connsiteY148" fmla="*/ 1340338 h 3286369"/>
                <a:gd name="connsiteX149" fmla="*/ 3304521 w 4355691"/>
                <a:gd name="connsiteY149" fmla="*/ 1348154 h 3286369"/>
                <a:gd name="connsiteX150" fmla="*/ 3288891 w 4355691"/>
                <a:gd name="connsiteY150" fmla="*/ 1328615 h 3286369"/>
                <a:gd name="connsiteX151" fmla="*/ 3281075 w 4355691"/>
                <a:gd name="connsiteY151" fmla="*/ 1293446 h 3286369"/>
                <a:gd name="connsiteX152" fmla="*/ 3273260 w 4355691"/>
                <a:gd name="connsiteY152" fmla="*/ 1320800 h 3286369"/>
                <a:gd name="connsiteX153" fmla="*/ 3253721 w 4355691"/>
                <a:gd name="connsiteY153" fmla="*/ 1301261 h 3286369"/>
                <a:gd name="connsiteX154" fmla="*/ 3253721 w 4355691"/>
                <a:gd name="connsiteY154" fmla="*/ 1281723 h 3286369"/>
                <a:gd name="connsiteX155" fmla="*/ 3241998 w 4355691"/>
                <a:gd name="connsiteY155" fmla="*/ 1270000 h 3286369"/>
                <a:gd name="connsiteX156" fmla="*/ 3210737 w 4355691"/>
                <a:gd name="connsiteY156" fmla="*/ 1281723 h 3286369"/>
                <a:gd name="connsiteX157" fmla="*/ 3210737 w 4355691"/>
                <a:gd name="connsiteY157" fmla="*/ 1281723 h 3286369"/>
                <a:gd name="connsiteX158" fmla="*/ 3163844 w 4355691"/>
                <a:gd name="connsiteY158" fmla="*/ 1258277 h 3286369"/>
                <a:gd name="connsiteX159" fmla="*/ 3159937 w 4355691"/>
                <a:gd name="connsiteY159" fmla="*/ 1219200 h 3286369"/>
                <a:gd name="connsiteX160" fmla="*/ 3093506 w 4355691"/>
                <a:gd name="connsiteY160" fmla="*/ 1250461 h 3286369"/>
                <a:gd name="connsiteX161" fmla="*/ 3073967 w 4355691"/>
                <a:gd name="connsiteY161" fmla="*/ 1211385 h 3286369"/>
                <a:gd name="connsiteX162" fmla="*/ 3073967 w 4355691"/>
                <a:gd name="connsiteY162" fmla="*/ 1191846 h 3286369"/>
                <a:gd name="connsiteX163" fmla="*/ 3120860 w 4355691"/>
                <a:gd name="connsiteY163" fmla="*/ 1195754 h 3286369"/>
                <a:gd name="connsiteX164" fmla="*/ 3109137 w 4355691"/>
                <a:gd name="connsiteY164" fmla="*/ 1156677 h 3286369"/>
                <a:gd name="connsiteX165" fmla="*/ 3085691 w 4355691"/>
                <a:gd name="connsiteY165" fmla="*/ 1109785 h 3286369"/>
                <a:gd name="connsiteX166" fmla="*/ 3070060 w 4355691"/>
                <a:gd name="connsiteY166" fmla="*/ 1082431 h 3286369"/>
                <a:gd name="connsiteX167" fmla="*/ 3093506 w 4355691"/>
                <a:gd name="connsiteY167" fmla="*/ 1051169 h 3286369"/>
                <a:gd name="connsiteX168" fmla="*/ 3113044 w 4355691"/>
                <a:gd name="connsiteY168" fmla="*/ 1004277 h 3286369"/>
                <a:gd name="connsiteX169" fmla="*/ 3113044 w 4355691"/>
                <a:gd name="connsiteY169" fmla="*/ 949569 h 3286369"/>
                <a:gd name="connsiteX170" fmla="*/ 3085691 w 4355691"/>
                <a:gd name="connsiteY170" fmla="*/ 949569 h 3286369"/>
                <a:gd name="connsiteX171" fmla="*/ 3093506 w 4355691"/>
                <a:gd name="connsiteY171" fmla="*/ 922215 h 3286369"/>
                <a:gd name="connsiteX172" fmla="*/ 3066152 w 4355691"/>
                <a:gd name="connsiteY172" fmla="*/ 918308 h 3286369"/>
                <a:gd name="connsiteX173" fmla="*/ 3070060 w 4355691"/>
                <a:gd name="connsiteY173" fmla="*/ 894861 h 3286369"/>
                <a:gd name="connsiteX174" fmla="*/ 3054429 w 4355691"/>
                <a:gd name="connsiteY174" fmla="*/ 871415 h 3286369"/>
                <a:gd name="connsiteX175" fmla="*/ 3050521 w 4355691"/>
                <a:gd name="connsiteY175" fmla="*/ 840154 h 3286369"/>
                <a:gd name="connsiteX176" fmla="*/ 3073967 w 4355691"/>
                <a:gd name="connsiteY176" fmla="*/ 804985 h 3286369"/>
                <a:gd name="connsiteX177" fmla="*/ 3124767 w 4355691"/>
                <a:gd name="connsiteY177" fmla="*/ 785446 h 3286369"/>
                <a:gd name="connsiteX178" fmla="*/ 3191198 w 4355691"/>
                <a:gd name="connsiteY178" fmla="*/ 769815 h 3286369"/>
                <a:gd name="connsiteX179" fmla="*/ 3253721 w 4355691"/>
                <a:gd name="connsiteY179" fmla="*/ 738554 h 3286369"/>
                <a:gd name="connsiteX180" fmla="*/ 3261537 w 4355691"/>
                <a:gd name="connsiteY180" fmla="*/ 769815 h 3286369"/>
                <a:gd name="connsiteX181" fmla="*/ 3324060 w 4355691"/>
                <a:gd name="connsiteY181" fmla="*/ 769815 h 3286369"/>
                <a:gd name="connsiteX182" fmla="*/ 3343598 w 4355691"/>
                <a:gd name="connsiteY182" fmla="*/ 828431 h 3286369"/>
                <a:gd name="connsiteX183" fmla="*/ 3343598 w 4355691"/>
                <a:gd name="connsiteY183" fmla="*/ 828431 h 3286369"/>
                <a:gd name="connsiteX184" fmla="*/ 3429567 w 4355691"/>
                <a:gd name="connsiteY184" fmla="*/ 769815 h 3286369"/>
                <a:gd name="connsiteX185" fmla="*/ 3367044 w 4355691"/>
                <a:gd name="connsiteY185" fmla="*/ 726831 h 3286369"/>
                <a:gd name="connsiteX186" fmla="*/ 3312337 w 4355691"/>
                <a:gd name="connsiteY186" fmla="*/ 648677 h 3286369"/>
                <a:gd name="connsiteX187" fmla="*/ 3257629 w 4355691"/>
                <a:gd name="connsiteY187" fmla="*/ 558800 h 3286369"/>
                <a:gd name="connsiteX188" fmla="*/ 3222460 w 4355691"/>
                <a:gd name="connsiteY188" fmla="*/ 543169 h 3286369"/>
                <a:gd name="connsiteX189" fmla="*/ 3187291 w 4355691"/>
                <a:gd name="connsiteY189" fmla="*/ 547077 h 3286369"/>
                <a:gd name="connsiteX190" fmla="*/ 3120860 w 4355691"/>
                <a:gd name="connsiteY190" fmla="*/ 547077 h 3286369"/>
                <a:gd name="connsiteX191" fmla="*/ 3077875 w 4355691"/>
                <a:gd name="connsiteY191" fmla="*/ 539261 h 3286369"/>
                <a:gd name="connsiteX192" fmla="*/ 3003629 w 4355691"/>
                <a:gd name="connsiteY192" fmla="*/ 515815 h 3286369"/>
                <a:gd name="connsiteX193" fmla="*/ 3023167 w 4355691"/>
                <a:gd name="connsiteY193" fmla="*/ 636954 h 3286369"/>
                <a:gd name="connsiteX194" fmla="*/ 3019260 w 4355691"/>
                <a:gd name="connsiteY194" fmla="*/ 656492 h 3286369"/>
                <a:gd name="connsiteX195" fmla="*/ 2862952 w 4355691"/>
                <a:gd name="connsiteY195" fmla="*/ 715108 h 3286369"/>
                <a:gd name="connsiteX196" fmla="*/ 2831691 w 4355691"/>
                <a:gd name="connsiteY196" fmla="*/ 625231 h 3286369"/>
                <a:gd name="connsiteX197" fmla="*/ 2796521 w 4355691"/>
                <a:gd name="connsiteY197" fmla="*/ 527538 h 3286369"/>
                <a:gd name="connsiteX198" fmla="*/ 2773075 w 4355691"/>
                <a:gd name="connsiteY198" fmla="*/ 410308 h 3286369"/>
                <a:gd name="connsiteX199" fmla="*/ 2757444 w 4355691"/>
                <a:gd name="connsiteY199" fmla="*/ 355600 h 3286369"/>
                <a:gd name="connsiteX200" fmla="*/ 2714460 w 4355691"/>
                <a:gd name="connsiteY200" fmla="*/ 261815 h 3286369"/>
                <a:gd name="connsiteX201" fmla="*/ 2819967 w 4355691"/>
                <a:gd name="connsiteY201" fmla="*/ 203200 h 3286369"/>
                <a:gd name="connsiteX202" fmla="*/ 2964552 w 4355691"/>
                <a:gd name="connsiteY202" fmla="*/ 152400 h 3286369"/>
                <a:gd name="connsiteX203" fmla="*/ 3085691 w 4355691"/>
                <a:gd name="connsiteY203" fmla="*/ 132861 h 3286369"/>
                <a:gd name="connsiteX204" fmla="*/ 3171660 w 4355691"/>
                <a:gd name="connsiteY204" fmla="*/ 82061 h 3286369"/>
                <a:gd name="connsiteX205" fmla="*/ 3226367 w 4355691"/>
                <a:gd name="connsiteY205" fmla="*/ 54708 h 3286369"/>
                <a:gd name="connsiteX206" fmla="*/ 3226367 w 4355691"/>
                <a:gd name="connsiteY206" fmla="*/ 54708 h 3286369"/>
                <a:gd name="connsiteX207" fmla="*/ 3292798 w 4355691"/>
                <a:gd name="connsiteY207" fmla="*/ 0 h 3286369"/>
                <a:gd name="connsiteX0" fmla="*/ 18987 w 4355691"/>
                <a:gd name="connsiteY0" fmla="*/ 1932353 h 3286369"/>
                <a:gd name="connsiteX1" fmla="*/ 49301 w 4355691"/>
                <a:gd name="connsiteY1" fmla="*/ 2067476 h 3286369"/>
                <a:gd name="connsiteX2" fmla="*/ 23201 w 4355691"/>
                <a:gd name="connsiteY2" fmla="*/ 2176156 h 3286369"/>
                <a:gd name="connsiteX3" fmla="*/ 0 w 4355691"/>
                <a:gd name="connsiteY3" fmla="*/ 2402323 h 3286369"/>
                <a:gd name="connsiteX4" fmla="*/ 369844 w 4355691"/>
                <a:gd name="connsiteY4" fmla="*/ 2356338 h 3286369"/>
                <a:gd name="connsiteX5" fmla="*/ 272152 w 4355691"/>
                <a:gd name="connsiteY5" fmla="*/ 2774461 h 3286369"/>
                <a:gd name="connsiteX6" fmla="*/ 268244 w 4355691"/>
                <a:gd name="connsiteY6" fmla="*/ 2797908 h 3286369"/>
                <a:gd name="connsiteX7" fmla="*/ 276060 w 4355691"/>
                <a:gd name="connsiteY7" fmla="*/ 2817446 h 3286369"/>
                <a:gd name="connsiteX8" fmla="*/ 334675 w 4355691"/>
                <a:gd name="connsiteY8" fmla="*/ 2751015 h 3286369"/>
                <a:gd name="connsiteX9" fmla="*/ 401106 w 4355691"/>
                <a:gd name="connsiteY9" fmla="*/ 2754923 h 3286369"/>
                <a:gd name="connsiteX10" fmla="*/ 362029 w 4355691"/>
                <a:gd name="connsiteY10" fmla="*/ 2872154 h 3286369"/>
                <a:gd name="connsiteX11" fmla="*/ 498798 w 4355691"/>
                <a:gd name="connsiteY11" fmla="*/ 2868246 h 3286369"/>
                <a:gd name="connsiteX12" fmla="*/ 487075 w 4355691"/>
                <a:gd name="connsiteY12" fmla="*/ 2946400 h 3286369"/>
                <a:gd name="connsiteX13" fmla="*/ 549598 w 4355691"/>
                <a:gd name="connsiteY13" fmla="*/ 2954215 h 3286369"/>
                <a:gd name="connsiteX14" fmla="*/ 576952 w 4355691"/>
                <a:gd name="connsiteY14" fmla="*/ 2770554 h 3286369"/>
                <a:gd name="connsiteX15" fmla="*/ 752798 w 4355691"/>
                <a:gd name="connsiteY15" fmla="*/ 2751015 h 3286369"/>
                <a:gd name="connsiteX16" fmla="*/ 744983 w 4355691"/>
                <a:gd name="connsiteY16" fmla="*/ 2457938 h 3286369"/>
                <a:gd name="connsiteX17" fmla="*/ 955998 w 4355691"/>
                <a:gd name="connsiteY17" fmla="*/ 2465754 h 3286369"/>
                <a:gd name="connsiteX18" fmla="*/ 959906 w 4355691"/>
                <a:gd name="connsiteY18" fmla="*/ 2571261 h 3286369"/>
                <a:gd name="connsiteX19" fmla="*/ 1131844 w 4355691"/>
                <a:gd name="connsiteY19" fmla="*/ 2575169 h 3286369"/>
                <a:gd name="connsiteX20" fmla="*/ 1135752 w 4355691"/>
                <a:gd name="connsiteY20" fmla="*/ 2618154 h 3286369"/>
                <a:gd name="connsiteX21" fmla="*/ 1170921 w 4355691"/>
                <a:gd name="connsiteY21" fmla="*/ 2680677 h 3286369"/>
                <a:gd name="connsiteX22" fmla="*/ 1167014 w 4355691"/>
                <a:gd name="connsiteY22" fmla="*/ 2715846 h 3286369"/>
                <a:gd name="connsiteX23" fmla="*/ 1073229 w 4355691"/>
                <a:gd name="connsiteY23" fmla="*/ 2715846 h 3286369"/>
                <a:gd name="connsiteX24" fmla="*/ 1073229 w 4355691"/>
                <a:gd name="connsiteY24" fmla="*/ 2754923 h 3286369"/>
                <a:gd name="connsiteX25" fmla="*/ 1088860 w 4355691"/>
                <a:gd name="connsiteY25" fmla="*/ 2786185 h 3286369"/>
                <a:gd name="connsiteX26" fmla="*/ 1096675 w 4355691"/>
                <a:gd name="connsiteY26" fmla="*/ 2856523 h 3286369"/>
                <a:gd name="connsiteX27" fmla="*/ 1170921 w 4355691"/>
                <a:gd name="connsiteY27" fmla="*/ 2844800 h 3286369"/>
                <a:gd name="connsiteX28" fmla="*/ 1170921 w 4355691"/>
                <a:gd name="connsiteY28" fmla="*/ 2794000 h 3286369"/>
                <a:gd name="connsiteX29" fmla="*/ 1229537 w 4355691"/>
                <a:gd name="connsiteY29" fmla="*/ 2786185 h 3286369"/>
                <a:gd name="connsiteX30" fmla="*/ 1225629 w 4355691"/>
                <a:gd name="connsiteY30" fmla="*/ 2700215 h 3286369"/>
                <a:gd name="connsiteX31" fmla="*/ 1268614 w 4355691"/>
                <a:gd name="connsiteY31" fmla="*/ 2688492 h 3286369"/>
                <a:gd name="connsiteX32" fmla="*/ 1280337 w 4355691"/>
                <a:gd name="connsiteY32" fmla="*/ 2672861 h 3286369"/>
                <a:gd name="connsiteX33" fmla="*/ 1295967 w 4355691"/>
                <a:gd name="connsiteY33" fmla="*/ 2598615 h 3286369"/>
                <a:gd name="connsiteX34" fmla="*/ 1307691 w 4355691"/>
                <a:gd name="connsiteY34" fmla="*/ 2559538 h 3286369"/>
                <a:gd name="connsiteX35" fmla="*/ 1303783 w 4355691"/>
                <a:gd name="connsiteY35" fmla="*/ 2469661 h 3286369"/>
                <a:gd name="connsiteX36" fmla="*/ 1577321 w 4355691"/>
                <a:gd name="connsiteY36" fmla="*/ 2438400 h 3286369"/>
                <a:gd name="connsiteX37" fmla="*/ 1589044 w 4355691"/>
                <a:gd name="connsiteY37" fmla="*/ 2493108 h 3286369"/>
                <a:gd name="connsiteX38" fmla="*/ 1581229 w 4355691"/>
                <a:gd name="connsiteY38" fmla="*/ 2547815 h 3286369"/>
                <a:gd name="connsiteX39" fmla="*/ 1624214 w 4355691"/>
                <a:gd name="connsiteY39" fmla="*/ 2547815 h 3286369"/>
                <a:gd name="connsiteX40" fmla="*/ 1667198 w 4355691"/>
                <a:gd name="connsiteY40" fmla="*/ 2563446 h 3286369"/>
                <a:gd name="connsiteX41" fmla="*/ 1737537 w 4355691"/>
                <a:gd name="connsiteY41" fmla="*/ 2559538 h 3286369"/>
                <a:gd name="connsiteX42" fmla="*/ 1796152 w 4355691"/>
                <a:gd name="connsiteY42" fmla="*/ 2555631 h 3286369"/>
                <a:gd name="connsiteX43" fmla="*/ 1835229 w 4355691"/>
                <a:gd name="connsiteY43" fmla="*/ 2571261 h 3286369"/>
                <a:gd name="connsiteX44" fmla="*/ 1870398 w 4355691"/>
                <a:gd name="connsiteY44" fmla="*/ 2547815 h 3286369"/>
                <a:gd name="connsiteX45" fmla="*/ 1878214 w 4355691"/>
                <a:gd name="connsiteY45" fmla="*/ 2551723 h 3286369"/>
                <a:gd name="connsiteX46" fmla="*/ 1905567 w 4355691"/>
                <a:gd name="connsiteY46" fmla="*/ 2532185 h 3286369"/>
                <a:gd name="connsiteX47" fmla="*/ 1940737 w 4355691"/>
                <a:gd name="connsiteY47" fmla="*/ 2540000 h 3286369"/>
                <a:gd name="connsiteX48" fmla="*/ 2140029 w 4355691"/>
                <a:gd name="connsiteY48" fmla="*/ 2469661 h 3286369"/>
                <a:gd name="connsiteX49" fmla="*/ 2202552 w 4355691"/>
                <a:gd name="connsiteY49" fmla="*/ 2442308 h 3286369"/>
                <a:gd name="connsiteX50" fmla="*/ 2253352 w 4355691"/>
                <a:gd name="connsiteY50" fmla="*/ 2371969 h 3286369"/>
                <a:gd name="connsiteX51" fmla="*/ 2265075 w 4355691"/>
                <a:gd name="connsiteY51" fmla="*/ 2340708 h 3286369"/>
                <a:gd name="connsiteX52" fmla="*/ 2331506 w 4355691"/>
                <a:gd name="connsiteY52" fmla="*/ 2340708 h 3286369"/>
                <a:gd name="connsiteX53" fmla="*/ 2429198 w 4355691"/>
                <a:gd name="connsiteY53" fmla="*/ 2325077 h 3286369"/>
                <a:gd name="connsiteX54" fmla="*/ 2433106 w 4355691"/>
                <a:gd name="connsiteY54" fmla="*/ 2399323 h 3286369"/>
                <a:gd name="connsiteX55" fmla="*/ 2546429 w 4355691"/>
                <a:gd name="connsiteY55" fmla="*/ 2375877 h 3286369"/>
                <a:gd name="connsiteX56" fmla="*/ 2554244 w 4355691"/>
                <a:gd name="connsiteY56" fmla="*/ 2438400 h 3286369"/>
                <a:gd name="connsiteX57" fmla="*/ 2581598 w 4355691"/>
                <a:gd name="connsiteY57" fmla="*/ 2442308 h 3286369"/>
                <a:gd name="connsiteX58" fmla="*/ 2605044 w 4355691"/>
                <a:gd name="connsiteY58" fmla="*/ 2473569 h 3286369"/>
                <a:gd name="connsiteX59" fmla="*/ 2605044 w 4355691"/>
                <a:gd name="connsiteY59" fmla="*/ 2500923 h 3286369"/>
                <a:gd name="connsiteX60" fmla="*/ 2585506 w 4355691"/>
                <a:gd name="connsiteY60" fmla="*/ 2516554 h 3286369"/>
                <a:gd name="connsiteX61" fmla="*/ 2581598 w 4355691"/>
                <a:gd name="connsiteY61" fmla="*/ 2555631 h 3286369"/>
                <a:gd name="connsiteX62" fmla="*/ 2573783 w 4355691"/>
                <a:gd name="connsiteY62" fmla="*/ 2575169 h 3286369"/>
                <a:gd name="connsiteX63" fmla="*/ 2601137 w 4355691"/>
                <a:gd name="connsiteY63" fmla="*/ 2582985 h 3286369"/>
                <a:gd name="connsiteX64" fmla="*/ 2601137 w 4355691"/>
                <a:gd name="connsiteY64" fmla="*/ 2637692 h 3286369"/>
                <a:gd name="connsiteX65" fmla="*/ 2648029 w 4355691"/>
                <a:gd name="connsiteY65" fmla="*/ 2665046 h 3286369"/>
                <a:gd name="connsiteX66" fmla="*/ 2648029 w 4355691"/>
                <a:gd name="connsiteY66" fmla="*/ 2665046 h 3286369"/>
                <a:gd name="connsiteX67" fmla="*/ 2640214 w 4355691"/>
                <a:gd name="connsiteY67" fmla="*/ 2743200 h 3286369"/>
                <a:gd name="connsiteX68" fmla="*/ 2640214 w 4355691"/>
                <a:gd name="connsiteY68" fmla="*/ 2813538 h 3286369"/>
                <a:gd name="connsiteX69" fmla="*/ 2624583 w 4355691"/>
                <a:gd name="connsiteY69" fmla="*/ 2844800 h 3286369"/>
                <a:gd name="connsiteX70" fmla="*/ 2624583 w 4355691"/>
                <a:gd name="connsiteY70" fmla="*/ 2942492 h 3286369"/>
                <a:gd name="connsiteX71" fmla="*/ 2640214 w 4355691"/>
                <a:gd name="connsiteY71" fmla="*/ 3059723 h 3286369"/>
                <a:gd name="connsiteX72" fmla="*/ 2671475 w 4355691"/>
                <a:gd name="connsiteY72" fmla="*/ 3059723 h 3286369"/>
                <a:gd name="connsiteX73" fmla="*/ 2702737 w 4355691"/>
                <a:gd name="connsiteY73" fmla="*/ 3083169 h 3286369"/>
                <a:gd name="connsiteX74" fmla="*/ 2694921 w 4355691"/>
                <a:gd name="connsiteY74" fmla="*/ 3094892 h 3286369"/>
                <a:gd name="connsiteX75" fmla="*/ 2780891 w 4355691"/>
                <a:gd name="connsiteY75" fmla="*/ 3153508 h 3286369"/>
                <a:gd name="connsiteX76" fmla="*/ 2839506 w 4355691"/>
                <a:gd name="connsiteY76" fmla="*/ 3157415 h 3286369"/>
                <a:gd name="connsiteX77" fmla="*/ 2874675 w 4355691"/>
                <a:gd name="connsiteY77" fmla="*/ 3180861 h 3286369"/>
                <a:gd name="connsiteX78" fmla="*/ 2941106 w 4355691"/>
                <a:gd name="connsiteY78" fmla="*/ 3255108 h 3286369"/>
                <a:gd name="connsiteX79" fmla="*/ 3003629 w 4355691"/>
                <a:gd name="connsiteY79" fmla="*/ 3286369 h 3286369"/>
                <a:gd name="connsiteX80" fmla="*/ 3081783 w 4355691"/>
                <a:gd name="connsiteY80" fmla="*/ 3204308 h 3286369"/>
                <a:gd name="connsiteX81" fmla="*/ 3159937 w 4355691"/>
                <a:gd name="connsiteY81" fmla="*/ 3126154 h 3286369"/>
                <a:gd name="connsiteX82" fmla="*/ 3238091 w 4355691"/>
                <a:gd name="connsiteY82" fmla="*/ 3040185 h 3286369"/>
                <a:gd name="connsiteX83" fmla="*/ 3277167 w 4355691"/>
                <a:gd name="connsiteY83" fmla="*/ 2981569 h 3286369"/>
                <a:gd name="connsiteX84" fmla="*/ 3327967 w 4355691"/>
                <a:gd name="connsiteY84" fmla="*/ 2903415 h 3286369"/>
                <a:gd name="connsiteX85" fmla="*/ 3449106 w 4355691"/>
                <a:gd name="connsiteY85" fmla="*/ 2844800 h 3286369"/>
                <a:gd name="connsiteX86" fmla="*/ 3562429 w 4355691"/>
                <a:gd name="connsiteY86" fmla="*/ 2797908 h 3286369"/>
                <a:gd name="connsiteX87" fmla="*/ 3621044 w 4355691"/>
                <a:gd name="connsiteY87" fmla="*/ 2762738 h 3286369"/>
                <a:gd name="connsiteX88" fmla="*/ 3746091 w 4355691"/>
                <a:gd name="connsiteY88" fmla="*/ 2708031 h 3286369"/>
                <a:gd name="connsiteX89" fmla="*/ 3843783 w 4355691"/>
                <a:gd name="connsiteY89" fmla="*/ 2661138 h 3286369"/>
                <a:gd name="connsiteX90" fmla="*/ 3933660 w 4355691"/>
                <a:gd name="connsiteY90" fmla="*/ 2618154 h 3286369"/>
                <a:gd name="connsiteX91" fmla="*/ 4129044 w 4355691"/>
                <a:gd name="connsiteY91" fmla="*/ 2532185 h 3286369"/>
                <a:gd name="connsiteX92" fmla="*/ 4218921 w 4355691"/>
                <a:gd name="connsiteY92" fmla="*/ 2500923 h 3286369"/>
                <a:gd name="connsiteX93" fmla="*/ 4215014 w 4355691"/>
                <a:gd name="connsiteY93" fmla="*/ 2457938 h 3286369"/>
                <a:gd name="connsiteX94" fmla="*/ 4316614 w 4355691"/>
                <a:gd name="connsiteY94" fmla="*/ 2403231 h 3286369"/>
                <a:gd name="connsiteX95" fmla="*/ 4332244 w 4355691"/>
                <a:gd name="connsiteY95" fmla="*/ 2356338 h 3286369"/>
                <a:gd name="connsiteX96" fmla="*/ 4347875 w 4355691"/>
                <a:gd name="connsiteY96" fmla="*/ 2313354 h 3286369"/>
                <a:gd name="connsiteX97" fmla="*/ 4355691 w 4355691"/>
                <a:gd name="connsiteY97" fmla="*/ 2274277 h 3286369"/>
                <a:gd name="connsiteX98" fmla="*/ 4343967 w 4355691"/>
                <a:gd name="connsiteY98" fmla="*/ 2223477 h 3286369"/>
                <a:gd name="connsiteX99" fmla="*/ 4308798 w 4355691"/>
                <a:gd name="connsiteY99" fmla="*/ 2196123 h 3286369"/>
                <a:gd name="connsiteX100" fmla="*/ 4277537 w 4355691"/>
                <a:gd name="connsiteY100" fmla="*/ 2184400 h 3286369"/>
                <a:gd name="connsiteX101" fmla="*/ 4234552 w 4355691"/>
                <a:gd name="connsiteY101" fmla="*/ 2176585 h 3286369"/>
                <a:gd name="connsiteX102" fmla="*/ 4199383 w 4355691"/>
                <a:gd name="connsiteY102" fmla="*/ 2211754 h 3286369"/>
                <a:gd name="connsiteX103" fmla="*/ 4195475 w 4355691"/>
                <a:gd name="connsiteY103" fmla="*/ 2258646 h 3286369"/>
                <a:gd name="connsiteX104" fmla="*/ 4179844 w 4355691"/>
                <a:gd name="connsiteY104" fmla="*/ 2274277 h 3286369"/>
                <a:gd name="connsiteX105" fmla="*/ 4125137 w 4355691"/>
                <a:gd name="connsiteY105" fmla="*/ 2266461 h 3286369"/>
                <a:gd name="connsiteX106" fmla="*/ 4074337 w 4355691"/>
                <a:gd name="connsiteY106" fmla="*/ 2266461 h 3286369"/>
                <a:gd name="connsiteX107" fmla="*/ 4039167 w 4355691"/>
                <a:gd name="connsiteY107" fmla="*/ 2274277 h 3286369"/>
                <a:gd name="connsiteX108" fmla="*/ 4023537 w 4355691"/>
                <a:gd name="connsiteY108" fmla="*/ 2246923 h 3286369"/>
                <a:gd name="connsiteX109" fmla="*/ 4019629 w 4355691"/>
                <a:gd name="connsiteY109" fmla="*/ 2227385 h 3286369"/>
                <a:gd name="connsiteX110" fmla="*/ 4074337 w 4355691"/>
                <a:gd name="connsiteY110" fmla="*/ 2192215 h 3286369"/>
                <a:gd name="connsiteX111" fmla="*/ 4086060 w 4355691"/>
                <a:gd name="connsiteY111" fmla="*/ 2160954 h 3286369"/>
                <a:gd name="connsiteX112" fmla="*/ 4089967 w 4355691"/>
                <a:gd name="connsiteY112" fmla="*/ 2121877 h 3286369"/>
                <a:gd name="connsiteX113" fmla="*/ 4168121 w 4355691"/>
                <a:gd name="connsiteY113" fmla="*/ 2082800 h 3286369"/>
                <a:gd name="connsiteX114" fmla="*/ 4156398 w 4355691"/>
                <a:gd name="connsiteY114" fmla="*/ 2067169 h 3286369"/>
                <a:gd name="connsiteX115" fmla="*/ 4222829 w 4355691"/>
                <a:gd name="connsiteY115" fmla="*/ 2051538 h 3286369"/>
                <a:gd name="connsiteX116" fmla="*/ 4218921 w 4355691"/>
                <a:gd name="connsiteY116" fmla="*/ 1949938 h 3286369"/>
                <a:gd name="connsiteX117" fmla="*/ 4215014 w 4355691"/>
                <a:gd name="connsiteY117" fmla="*/ 1797538 h 3286369"/>
                <a:gd name="connsiteX118" fmla="*/ 4297075 w 4355691"/>
                <a:gd name="connsiteY118" fmla="*/ 1781908 h 3286369"/>
                <a:gd name="connsiteX119" fmla="*/ 4293167 w 4355691"/>
                <a:gd name="connsiteY119" fmla="*/ 1754554 h 3286369"/>
                <a:gd name="connsiteX120" fmla="*/ 4285352 w 4355691"/>
                <a:gd name="connsiteY120" fmla="*/ 1695938 h 3286369"/>
                <a:gd name="connsiteX121" fmla="*/ 4242367 w 4355691"/>
                <a:gd name="connsiteY121" fmla="*/ 1738923 h 3286369"/>
                <a:gd name="connsiteX122" fmla="*/ 4211106 w 4355691"/>
                <a:gd name="connsiteY122" fmla="*/ 1684215 h 3286369"/>
                <a:gd name="connsiteX123" fmla="*/ 4195475 w 4355691"/>
                <a:gd name="connsiteY123" fmla="*/ 1695938 h 3286369"/>
                <a:gd name="connsiteX124" fmla="*/ 4160306 w 4355691"/>
                <a:gd name="connsiteY124" fmla="*/ 1672492 h 3286369"/>
                <a:gd name="connsiteX125" fmla="*/ 4160306 w 4355691"/>
                <a:gd name="connsiteY125" fmla="*/ 1672492 h 3286369"/>
                <a:gd name="connsiteX126" fmla="*/ 4105598 w 4355691"/>
                <a:gd name="connsiteY126" fmla="*/ 1660769 h 3286369"/>
                <a:gd name="connsiteX127" fmla="*/ 4070429 w 4355691"/>
                <a:gd name="connsiteY127" fmla="*/ 1649046 h 3286369"/>
                <a:gd name="connsiteX128" fmla="*/ 4050891 w 4355691"/>
                <a:gd name="connsiteY128" fmla="*/ 1617785 h 3286369"/>
                <a:gd name="connsiteX129" fmla="*/ 4054798 w 4355691"/>
                <a:gd name="connsiteY129" fmla="*/ 1578708 h 3286369"/>
                <a:gd name="connsiteX130" fmla="*/ 4027444 w 4355691"/>
                <a:gd name="connsiteY130" fmla="*/ 1543538 h 3286369"/>
                <a:gd name="connsiteX131" fmla="*/ 4000091 w 4355691"/>
                <a:gd name="connsiteY131" fmla="*/ 1559169 h 3286369"/>
                <a:gd name="connsiteX132" fmla="*/ 3968829 w 4355691"/>
                <a:gd name="connsiteY132" fmla="*/ 1539631 h 3286369"/>
                <a:gd name="connsiteX133" fmla="*/ 3957106 w 4355691"/>
                <a:gd name="connsiteY133" fmla="*/ 1512277 h 3286369"/>
                <a:gd name="connsiteX134" fmla="*/ 3992275 w 4355691"/>
                <a:gd name="connsiteY134" fmla="*/ 1488831 h 3286369"/>
                <a:gd name="connsiteX135" fmla="*/ 3988367 w 4355691"/>
                <a:gd name="connsiteY135" fmla="*/ 1453661 h 3286369"/>
                <a:gd name="connsiteX136" fmla="*/ 3976644 w 4355691"/>
                <a:gd name="connsiteY136" fmla="*/ 1426308 h 3286369"/>
                <a:gd name="connsiteX137" fmla="*/ 3945383 w 4355691"/>
                <a:gd name="connsiteY137" fmla="*/ 1426308 h 3286369"/>
                <a:gd name="connsiteX138" fmla="*/ 3894583 w 4355691"/>
                <a:gd name="connsiteY138" fmla="*/ 1395046 h 3286369"/>
                <a:gd name="connsiteX139" fmla="*/ 3855506 w 4355691"/>
                <a:gd name="connsiteY139" fmla="*/ 1391138 h 3286369"/>
                <a:gd name="connsiteX140" fmla="*/ 3816429 w 4355691"/>
                <a:gd name="connsiteY140" fmla="*/ 1398954 h 3286369"/>
                <a:gd name="connsiteX141" fmla="*/ 3765629 w 4355691"/>
                <a:gd name="connsiteY141" fmla="*/ 1309077 h 3286369"/>
                <a:gd name="connsiteX142" fmla="*/ 3746091 w 4355691"/>
                <a:gd name="connsiteY142" fmla="*/ 1285631 h 3286369"/>
                <a:gd name="connsiteX143" fmla="*/ 3519444 w 4355691"/>
                <a:gd name="connsiteY143" fmla="*/ 1469292 h 3286369"/>
                <a:gd name="connsiteX144" fmla="*/ 3456921 w 4355691"/>
                <a:gd name="connsiteY144" fmla="*/ 1422400 h 3286369"/>
                <a:gd name="connsiteX145" fmla="*/ 3406121 w 4355691"/>
                <a:gd name="connsiteY145" fmla="*/ 1379415 h 3286369"/>
                <a:gd name="connsiteX146" fmla="*/ 3394398 w 4355691"/>
                <a:gd name="connsiteY146" fmla="*/ 1332523 h 3286369"/>
                <a:gd name="connsiteX147" fmla="*/ 3355321 w 4355691"/>
                <a:gd name="connsiteY147" fmla="*/ 1367692 h 3286369"/>
                <a:gd name="connsiteX148" fmla="*/ 3327967 w 4355691"/>
                <a:gd name="connsiteY148" fmla="*/ 1340338 h 3286369"/>
                <a:gd name="connsiteX149" fmla="*/ 3304521 w 4355691"/>
                <a:gd name="connsiteY149" fmla="*/ 1348154 h 3286369"/>
                <a:gd name="connsiteX150" fmla="*/ 3288891 w 4355691"/>
                <a:gd name="connsiteY150" fmla="*/ 1328615 h 3286369"/>
                <a:gd name="connsiteX151" fmla="*/ 3281075 w 4355691"/>
                <a:gd name="connsiteY151" fmla="*/ 1293446 h 3286369"/>
                <a:gd name="connsiteX152" fmla="*/ 3273260 w 4355691"/>
                <a:gd name="connsiteY152" fmla="*/ 1320800 h 3286369"/>
                <a:gd name="connsiteX153" fmla="*/ 3253721 w 4355691"/>
                <a:gd name="connsiteY153" fmla="*/ 1301261 h 3286369"/>
                <a:gd name="connsiteX154" fmla="*/ 3253721 w 4355691"/>
                <a:gd name="connsiteY154" fmla="*/ 1281723 h 3286369"/>
                <a:gd name="connsiteX155" fmla="*/ 3241998 w 4355691"/>
                <a:gd name="connsiteY155" fmla="*/ 1270000 h 3286369"/>
                <a:gd name="connsiteX156" fmla="*/ 3210737 w 4355691"/>
                <a:gd name="connsiteY156" fmla="*/ 1281723 h 3286369"/>
                <a:gd name="connsiteX157" fmla="*/ 3210737 w 4355691"/>
                <a:gd name="connsiteY157" fmla="*/ 1281723 h 3286369"/>
                <a:gd name="connsiteX158" fmla="*/ 3163844 w 4355691"/>
                <a:gd name="connsiteY158" fmla="*/ 1258277 h 3286369"/>
                <a:gd name="connsiteX159" fmla="*/ 3159937 w 4355691"/>
                <a:gd name="connsiteY159" fmla="*/ 1219200 h 3286369"/>
                <a:gd name="connsiteX160" fmla="*/ 3093506 w 4355691"/>
                <a:gd name="connsiteY160" fmla="*/ 1250461 h 3286369"/>
                <a:gd name="connsiteX161" fmla="*/ 3073967 w 4355691"/>
                <a:gd name="connsiteY161" fmla="*/ 1211385 h 3286369"/>
                <a:gd name="connsiteX162" fmla="*/ 3073967 w 4355691"/>
                <a:gd name="connsiteY162" fmla="*/ 1191846 h 3286369"/>
                <a:gd name="connsiteX163" fmla="*/ 3120860 w 4355691"/>
                <a:gd name="connsiteY163" fmla="*/ 1195754 h 3286369"/>
                <a:gd name="connsiteX164" fmla="*/ 3109137 w 4355691"/>
                <a:gd name="connsiteY164" fmla="*/ 1156677 h 3286369"/>
                <a:gd name="connsiteX165" fmla="*/ 3085691 w 4355691"/>
                <a:gd name="connsiteY165" fmla="*/ 1109785 h 3286369"/>
                <a:gd name="connsiteX166" fmla="*/ 3070060 w 4355691"/>
                <a:gd name="connsiteY166" fmla="*/ 1082431 h 3286369"/>
                <a:gd name="connsiteX167" fmla="*/ 3093506 w 4355691"/>
                <a:gd name="connsiteY167" fmla="*/ 1051169 h 3286369"/>
                <a:gd name="connsiteX168" fmla="*/ 3113044 w 4355691"/>
                <a:gd name="connsiteY168" fmla="*/ 1004277 h 3286369"/>
                <a:gd name="connsiteX169" fmla="*/ 3113044 w 4355691"/>
                <a:gd name="connsiteY169" fmla="*/ 949569 h 3286369"/>
                <a:gd name="connsiteX170" fmla="*/ 3085691 w 4355691"/>
                <a:gd name="connsiteY170" fmla="*/ 949569 h 3286369"/>
                <a:gd name="connsiteX171" fmla="*/ 3093506 w 4355691"/>
                <a:gd name="connsiteY171" fmla="*/ 922215 h 3286369"/>
                <a:gd name="connsiteX172" fmla="*/ 3066152 w 4355691"/>
                <a:gd name="connsiteY172" fmla="*/ 918308 h 3286369"/>
                <a:gd name="connsiteX173" fmla="*/ 3070060 w 4355691"/>
                <a:gd name="connsiteY173" fmla="*/ 894861 h 3286369"/>
                <a:gd name="connsiteX174" fmla="*/ 3054429 w 4355691"/>
                <a:gd name="connsiteY174" fmla="*/ 871415 h 3286369"/>
                <a:gd name="connsiteX175" fmla="*/ 3050521 w 4355691"/>
                <a:gd name="connsiteY175" fmla="*/ 840154 h 3286369"/>
                <a:gd name="connsiteX176" fmla="*/ 3073967 w 4355691"/>
                <a:gd name="connsiteY176" fmla="*/ 804985 h 3286369"/>
                <a:gd name="connsiteX177" fmla="*/ 3124767 w 4355691"/>
                <a:gd name="connsiteY177" fmla="*/ 785446 h 3286369"/>
                <a:gd name="connsiteX178" fmla="*/ 3191198 w 4355691"/>
                <a:gd name="connsiteY178" fmla="*/ 769815 h 3286369"/>
                <a:gd name="connsiteX179" fmla="*/ 3253721 w 4355691"/>
                <a:gd name="connsiteY179" fmla="*/ 738554 h 3286369"/>
                <a:gd name="connsiteX180" fmla="*/ 3261537 w 4355691"/>
                <a:gd name="connsiteY180" fmla="*/ 769815 h 3286369"/>
                <a:gd name="connsiteX181" fmla="*/ 3324060 w 4355691"/>
                <a:gd name="connsiteY181" fmla="*/ 769815 h 3286369"/>
                <a:gd name="connsiteX182" fmla="*/ 3343598 w 4355691"/>
                <a:gd name="connsiteY182" fmla="*/ 828431 h 3286369"/>
                <a:gd name="connsiteX183" fmla="*/ 3343598 w 4355691"/>
                <a:gd name="connsiteY183" fmla="*/ 828431 h 3286369"/>
                <a:gd name="connsiteX184" fmla="*/ 3429567 w 4355691"/>
                <a:gd name="connsiteY184" fmla="*/ 769815 h 3286369"/>
                <a:gd name="connsiteX185" fmla="*/ 3367044 w 4355691"/>
                <a:gd name="connsiteY185" fmla="*/ 726831 h 3286369"/>
                <a:gd name="connsiteX186" fmla="*/ 3312337 w 4355691"/>
                <a:gd name="connsiteY186" fmla="*/ 648677 h 3286369"/>
                <a:gd name="connsiteX187" fmla="*/ 3257629 w 4355691"/>
                <a:gd name="connsiteY187" fmla="*/ 558800 h 3286369"/>
                <a:gd name="connsiteX188" fmla="*/ 3222460 w 4355691"/>
                <a:gd name="connsiteY188" fmla="*/ 543169 h 3286369"/>
                <a:gd name="connsiteX189" fmla="*/ 3187291 w 4355691"/>
                <a:gd name="connsiteY189" fmla="*/ 547077 h 3286369"/>
                <a:gd name="connsiteX190" fmla="*/ 3120860 w 4355691"/>
                <a:gd name="connsiteY190" fmla="*/ 547077 h 3286369"/>
                <a:gd name="connsiteX191" fmla="*/ 3077875 w 4355691"/>
                <a:gd name="connsiteY191" fmla="*/ 539261 h 3286369"/>
                <a:gd name="connsiteX192" fmla="*/ 3003629 w 4355691"/>
                <a:gd name="connsiteY192" fmla="*/ 515815 h 3286369"/>
                <a:gd name="connsiteX193" fmla="*/ 3023167 w 4355691"/>
                <a:gd name="connsiteY193" fmla="*/ 636954 h 3286369"/>
                <a:gd name="connsiteX194" fmla="*/ 3019260 w 4355691"/>
                <a:gd name="connsiteY194" fmla="*/ 656492 h 3286369"/>
                <a:gd name="connsiteX195" fmla="*/ 2862952 w 4355691"/>
                <a:gd name="connsiteY195" fmla="*/ 715108 h 3286369"/>
                <a:gd name="connsiteX196" fmla="*/ 2831691 w 4355691"/>
                <a:gd name="connsiteY196" fmla="*/ 625231 h 3286369"/>
                <a:gd name="connsiteX197" fmla="*/ 2796521 w 4355691"/>
                <a:gd name="connsiteY197" fmla="*/ 527538 h 3286369"/>
                <a:gd name="connsiteX198" fmla="*/ 2773075 w 4355691"/>
                <a:gd name="connsiteY198" fmla="*/ 410308 h 3286369"/>
                <a:gd name="connsiteX199" fmla="*/ 2757444 w 4355691"/>
                <a:gd name="connsiteY199" fmla="*/ 355600 h 3286369"/>
                <a:gd name="connsiteX200" fmla="*/ 2714460 w 4355691"/>
                <a:gd name="connsiteY200" fmla="*/ 261815 h 3286369"/>
                <a:gd name="connsiteX201" fmla="*/ 2819967 w 4355691"/>
                <a:gd name="connsiteY201" fmla="*/ 203200 h 3286369"/>
                <a:gd name="connsiteX202" fmla="*/ 2964552 w 4355691"/>
                <a:gd name="connsiteY202" fmla="*/ 152400 h 3286369"/>
                <a:gd name="connsiteX203" fmla="*/ 3085691 w 4355691"/>
                <a:gd name="connsiteY203" fmla="*/ 132861 h 3286369"/>
                <a:gd name="connsiteX204" fmla="*/ 3171660 w 4355691"/>
                <a:gd name="connsiteY204" fmla="*/ 82061 h 3286369"/>
                <a:gd name="connsiteX205" fmla="*/ 3226367 w 4355691"/>
                <a:gd name="connsiteY205" fmla="*/ 54708 h 3286369"/>
                <a:gd name="connsiteX206" fmla="*/ 3226367 w 4355691"/>
                <a:gd name="connsiteY206" fmla="*/ 54708 h 3286369"/>
                <a:gd name="connsiteX207" fmla="*/ 3292798 w 4355691"/>
                <a:gd name="connsiteY207" fmla="*/ 0 h 3286369"/>
                <a:gd name="connsiteX0" fmla="*/ 30587 w 4355691"/>
                <a:gd name="connsiteY0" fmla="*/ 1932353 h 3286369"/>
                <a:gd name="connsiteX1" fmla="*/ 49301 w 4355691"/>
                <a:gd name="connsiteY1" fmla="*/ 2067476 h 3286369"/>
                <a:gd name="connsiteX2" fmla="*/ 23201 w 4355691"/>
                <a:gd name="connsiteY2" fmla="*/ 2176156 h 3286369"/>
                <a:gd name="connsiteX3" fmla="*/ 0 w 4355691"/>
                <a:gd name="connsiteY3" fmla="*/ 2402323 h 3286369"/>
                <a:gd name="connsiteX4" fmla="*/ 369844 w 4355691"/>
                <a:gd name="connsiteY4" fmla="*/ 2356338 h 3286369"/>
                <a:gd name="connsiteX5" fmla="*/ 272152 w 4355691"/>
                <a:gd name="connsiteY5" fmla="*/ 2774461 h 3286369"/>
                <a:gd name="connsiteX6" fmla="*/ 268244 w 4355691"/>
                <a:gd name="connsiteY6" fmla="*/ 2797908 h 3286369"/>
                <a:gd name="connsiteX7" fmla="*/ 276060 w 4355691"/>
                <a:gd name="connsiteY7" fmla="*/ 2817446 h 3286369"/>
                <a:gd name="connsiteX8" fmla="*/ 334675 w 4355691"/>
                <a:gd name="connsiteY8" fmla="*/ 2751015 h 3286369"/>
                <a:gd name="connsiteX9" fmla="*/ 401106 w 4355691"/>
                <a:gd name="connsiteY9" fmla="*/ 2754923 h 3286369"/>
                <a:gd name="connsiteX10" fmla="*/ 362029 w 4355691"/>
                <a:gd name="connsiteY10" fmla="*/ 2872154 h 3286369"/>
                <a:gd name="connsiteX11" fmla="*/ 498798 w 4355691"/>
                <a:gd name="connsiteY11" fmla="*/ 2868246 h 3286369"/>
                <a:gd name="connsiteX12" fmla="*/ 487075 w 4355691"/>
                <a:gd name="connsiteY12" fmla="*/ 2946400 h 3286369"/>
                <a:gd name="connsiteX13" fmla="*/ 549598 w 4355691"/>
                <a:gd name="connsiteY13" fmla="*/ 2954215 h 3286369"/>
                <a:gd name="connsiteX14" fmla="*/ 576952 w 4355691"/>
                <a:gd name="connsiteY14" fmla="*/ 2770554 h 3286369"/>
                <a:gd name="connsiteX15" fmla="*/ 752798 w 4355691"/>
                <a:gd name="connsiteY15" fmla="*/ 2751015 h 3286369"/>
                <a:gd name="connsiteX16" fmla="*/ 744983 w 4355691"/>
                <a:gd name="connsiteY16" fmla="*/ 2457938 h 3286369"/>
                <a:gd name="connsiteX17" fmla="*/ 955998 w 4355691"/>
                <a:gd name="connsiteY17" fmla="*/ 2465754 h 3286369"/>
                <a:gd name="connsiteX18" fmla="*/ 959906 w 4355691"/>
                <a:gd name="connsiteY18" fmla="*/ 2571261 h 3286369"/>
                <a:gd name="connsiteX19" fmla="*/ 1131844 w 4355691"/>
                <a:gd name="connsiteY19" fmla="*/ 2575169 h 3286369"/>
                <a:gd name="connsiteX20" fmla="*/ 1135752 w 4355691"/>
                <a:gd name="connsiteY20" fmla="*/ 2618154 h 3286369"/>
                <a:gd name="connsiteX21" fmla="*/ 1170921 w 4355691"/>
                <a:gd name="connsiteY21" fmla="*/ 2680677 h 3286369"/>
                <a:gd name="connsiteX22" fmla="*/ 1167014 w 4355691"/>
                <a:gd name="connsiteY22" fmla="*/ 2715846 h 3286369"/>
                <a:gd name="connsiteX23" fmla="*/ 1073229 w 4355691"/>
                <a:gd name="connsiteY23" fmla="*/ 2715846 h 3286369"/>
                <a:gd name="connsiteX24" fmla="*/ 1073229 w 4355691"/>
                <a:gd name="connsiteY24" fmla="*/ 2754923 h 3286369"/>
                <a:gd name="connsiteX25" fmla="*/ 1088860 w 4355691"/>
                <a:gd name="connsiteY25" fmla="*/ 2786185 h 3286369"/>
                <a:gd name="connsiteX26" fmla="*/ 1096675 w 4355691"/>
                <a:gd name="connsiteY26" fmla="*/ 2856523 h 3286369"/>
                <a:gd name="connsiteX27" fmla="*/ 1170921 w 4355691"/>
                <a:gd name="connsiteY27" fmla="*/ 2844800 h 3286369"/>
                <a:gd name="connsiteX28" fmla="*/ 1170921 w 4355691"/>
                <a:gd name="connsiteY28" fmla="*/ 2794000 h 3286369"/>
                <a:gd name="connsiteX29" fmla="*/ 1229537 w 4355691"/>
                <a:gd name="connsiteY29" fmla="*/ 2786185 h 3286369"/>
                <a:gd name="connsiteX30" fmla="*/ 1225629 w 4355691"/>
                <a:gd name="connsiteY30" fmla="*/ 2700215 h 3286369"/>
                <a:gd name="connsiteX31" fmla="*/ 1268614 w 4355691"/>
                <a:gd name="connsiteY31" fmla="*/ 2688492 h 3286369"/>
                <a:gd name="connsiteX32" fmla="*/ 1280337 w 4355691"/>
                <a:gd name="connsiteY32" fmla="*/ 2672861 h 3286369"/>
                <a:gd name="connsiteX33" fmla="*/ 1295967 w 4355691"/>
                <a:gd name="connsiteY33" fmla="*/ 2598615 h 3286369"/>
                <a:gd name="connsiteX34" fmla="*/ 1307691 w 4355691"/>
                <a:gd name="connsiteY34" fmla="*/ 2559538 h 3286369"/>
                <a:gd name="connsiteX35" fmla="*/ 1303783 w 4355691"/>
                <a:gd name="connsiteY35" fmla="*/ 2469661 h 3286369"/>
                <a:gd name="connsiteX36" fmla="*/ 1577321 w 4355691"/>
                <a:gd name="connsiteY36" fmla="*/ 2438400 h 3286369"/>
                <a:gd name="connsiteX37" fmla="*/ 1589044 w 4355691"/>
                <a:gd name="connsiteY37" fmla="*/ 2493108 h 3286369"/>
                <a:gd name="connsiteX38" fmla="*/ 1581229 w 4355691"/>
                <a:gd name="connsiteY38" fmla="*/ 2547815 h 3286369"/>
                <a:gd name="connsiteX39" fmla="*/ 1624214 w 4355691"/>
                <a:gd name="connsiteY39" fmla="*/ 2547815 h 3286369"/>
                <a:gd name="connsiteX40" fmla="*/ 1667198 w 4355691"/>
                <a:gd name="connsiteY40" fmla="*/ 2563446 h 3286369"/>
                <a:gd name="connsiteX41" fmla="*/ 1737537 w 4355691"/>
                <a:gd name="connsiteY41" fmla="*/ 2559538 h 3286369"/>
                <a:gd name="connsiteX42" fmla="*/ 1796152 w 4355691"/>
                <a:gd name="connsiteY42" fmla="*/ 2555631 h 3286369"/>
                <a:gd name="connsiteX43" fmla="*/ 1835229 w 4355691"/>
                <a:gd name="connsiteY43" fmla="*/ 2571261 h 3286369"/>
                <a:gd name="connsiteX44" fmla="*/ 1870398 w 4355691"/>
                <a:gd name="connsiteY44" fmla="*/ 2547815 h 3286369"/>
                <a:gd name="connsiteX45" fmla="*/ 1878214 w 4355691"/>
                <a:gd name="connsiteY45" fmla="*/ 2551723 h 3286369"/>
                <a:gd name="connsiteX46" fmla="*/ 1905567 w 4355691"/>
                <a:gd name="connsiteY46" fmla="*/ 2532185 h 3286369"/>
                <a:gd name="connsiteX47" fmla="*/ 1940737 w 4355691"/>
                <a:gd name="connsiteY47" fmla="*/ 2540000 h 3286369"/>
                <a:gd name="connsiteX48" fmla="*/ 2140029 w 4355691"/>
                <a:gd name="connsiteY48" fmla="*/ 2469661 h 3286369"/>
                <a:gd name="connsiteX49" fmla="*/ 2202552 w 4355691"/>
                <a:gd name="connsiteY49" fmla="*/ 2442308 h 3286369"/>
                <a:gd name="connsiteX50" fmla="*/ 2253352 w 4355691"/>
                <a:gd name="connsiteY50" fmla="*/ 2371969 h 3286369"/>
                <a:gd name="connsiteX51" fmla="*/ 2265075 w 4355691"/>
                <a:gd name="connsiteY51" fmla="*/ 2340708 h 3286369"/>
                <a:gd name="connsiteX52" fmla="*/ 2331506 w 4355691"/>
                <a:gd name="connsiteY52" fmla="*/ 2340708 h 3286369"/>
                <a:gd name="connsiteX53" fmla="*/ 2429198 w 4355691"/>
                <a:gd name="connsiteY53" fmla="*/ 2325077 h 3286369"/>
                <a:gd name="connsiteX54" fmla="*/ 2433106 w 4355691"/>
                <a:gd name="connsiteY54" fmla="*/ 2399323 h 3286369"/>
                <a:gd name="connsiteX55" fmla="*/ 2546429 w 4355691"/>
                <a:gd name="connsiteY55" fmla="*/ 2375877 h 3286369"/>
                <a:gd name="connsiteX56" fmla="*/ 2554244 w 4355691"/>
                <a:gd name="connsiteY56" fmla="*/ 2438400 h 3286369"/>
                <a:gd name="connsiteX57" fmla="*/ 2581598 w 4355691"/>
                <a:gd name="connsiteY57" fmla="*/ 2442308 h 3286369"/>
                <a:gd name="connsiteX58" fmla="*/ 2605044 w 4355691"/>
                <a:gd name="connsiteY58" fmla="*/ 2473569 h 3286369"/>
                <a:gd name="connsiteX59" fmla="*/ 2605044 w 4355691"/>
                <a:gd name="connsiteY59" fmla="*/ 2500923 h 3286369"/>
                <a:gd name="connsiteX60" fmla="*/ 2585506 w 4355691"/>
                <a:gd name="connsiteY60" fmla="*/ 2516554 h 3286369"/>
                <a:gd name="connsiteX61" fmla="*/ 2581598 w 4355691"/>
                <a:gd name="connsiteY61" fmla="*/ 2555631 h 3286369"/>
                <a:gd name="connsiteX62" fmla="*/ 2573783 w 4355691"/>
                <a:gd name="connsiteY62" fmla="*/ 2575169 h 3286369"/>
                <a:gd name="connsiteX63" fmla="*/ 2601137 w 4355691"/>
                <a:gd name="connsiteY63" fmla="*/ 2582985 h 3286369"/>
                <a:gd name="connsiteX64" fmla="*/ 2601137 w 4355691"/>
                <a:gd name="connsiteY64" fmla="*/ 2637692 h 3286369"/>
                <a:gd name="connsiteX65" fmla="*/ 2648029 w 4355691"/>
                <a:gd name="connsiteY65" fmla="*/ 2665046 h 3286369"/>
                <a:gd name="connsiteX66" fmla="*/ 2648029 w 4355691"/>
                <a:gd name="connsiteY66" fmla="*/ 2665046 h 3286369"/>
                <a:gd name="connsiteX67" fmla="*/ 2640214 w 4355691"/>
                <a:gd name="connsiteY67" fmla="*/ 2743200 h 3286369"/>
                <a:gd name="connsiteX68" fmla="*/ 2640214 w 4355691"/>
                <a:gd name="connsiteY68" fmla="*/ 2813538 h 3286369"/>
                <a:gd name="connsiteX69" fmla="*/ 2624583 w 4355691"/>
                <a:gd name="connsiteY69" fmla="*/ 2844800 h 3286369"/>
                <a:gd name="connsiteX70" fmla="*/ 2624583 w 4355691"/>
                <a:gd name="connsiteY70" fmla="*/ 2942492 h 3286369"/>
                <a:gd name="connsiteX71" fmla="*/ 2640214 w 4355691"/>
                <a:gd name="connsiteY71" fmla="*/ 3059723 h 3286369"/>
                <a:gd name="connsiteX72" fmla="*/ 2671475 w 4355691"/>
                <a:gd name="connsiteY72" fmla="*/ 3059723 h 3286369"/>
                <a:gd name="connsiteX73" fmla="*/ 2702737 w 4355691"/>
                <a:gd name="connsiteY73" fmla="*/ 3083169 h 3286369"/>
                <a:gd name="connsiteX74" fmla="*/ 2694921 w 4355691"/>
                <a:gd name="connsiteY74" fmla="*/ 3094892 h 3286369"/>
                <a:gd name="connsiteX75" fmla="*/ 2780891 w 4355691"/>
                <a:gd name="connsiteY75" fmla="*/ 3153508 h 3286369"/>
                <a:gd name="connsiteX76" fmla="*/ 2839506 w 4355691"/>
                <a:gd name="connsiteY76" fmla="*/ 3157415 h 3286369"/>
                <a:gd name="connsiteX77" fmla="*/ 2874675 w 4355691"/>
                <a:gd name="connsiteY77" fmla="*/ 3180861 h 3286369"/>
                <a:gd name="connsiteX78" fmla="*/ 2941106 w 4355691"/>
                <a:gd name="connsiteY78" fmla="*/ 3255108 h 3286369"/>
                <a:gd name="connsiteX79" fmla="*/ 3003629 w 4355691"/>
                <a:gd name="connsiteY79" fmla="*/ 3286369 h 3286369"/>
                <a:gd name="connsiteX80" fmla="*/ 3081783 w 4355691"/>
                <a:gd name="connsiteY80" fmla="*/ 3204308 h 3286369"/>
                <a:gd name="connsiteX81" fmla="*/ 3159937 w 4355691"/>
                <a:gd name="connsiteY81" fmla="*/ 3126154 h 3286369"/>
                <a:gd name="connsiteX82" fmla="*/ 3238091 w 4355691"/>
                <a:gd name="connsiteY82" fmla="*/ 3040185 h 3286369"/>
                <a:gd name="connsiteX83" fmla="*/ 3277167 w 4355691"/>
                <a:gd name="connsiteY83" fmla="*/ 2981569 h 3286369"/>
                <a:gd name="connsiteX84" fmla="*/ 3327967 w 4355691"/>
                <a:gd name="connsiteY84" fmla="*/ 2903415 h 3286369"/>
                <a:gd name="connsiteX85" fmla="*/ 3449106 w 4355691"/>
                <a:gd name="connsiteY85" fmla="*/ 2844800 h 3286369"/>
                <a:gd name="connsiteX86" fmla="*/ 3562429 w 4355691"/>
                <a:gd name="connsiteY86" fmla="*/ 2797908 h 3286369"/>
                <a:gd name="connsiteX87" fmla="*/ 3621044 w 4355691"/>
                <a:gd name="connsiteY87" fmla="*/ 2762738 h 3286369"/>
                <a:gd name="connsiteX88" fmla="*/ 3746091 w 4355691"/>
                <a:gd name="connsiteY88" fmla="*/ 2708031 h 3286369"/>
                <a:gd name="connsiteX89" fmla="*/ 3843783 w 4355691"/>
                <a:gd name="connsiteY89" fmla="*/ 2661138 h 3286369"/>
                <a:gd name="connsiteX90" fmla="*/ 3933660 w 4355691"/>
                <a:gd name="connsiteY90" fmla="*/ 2618154 h 3286369"/>
                <a:gd name="connsiteX91" fmla="*/ 4129044 w 4355691"/>
                <a:gd name="connsiteY91" fmla="*/ 2532185 h 3286369"/>
                <a:gd name="connsiteX92" fmla="*/ 4218921 w 4355691"/>
                <a:gd name="connsiteY92" fmla="*/ 2500923 h 3286369"/>
                <a:gd name="connsiteX93" fmla="*/ 4215014 w 4355691"/>
                <a:gd name="connsiteY93" fmla="*/ 2457938 h 3286369"/>
                <a:gd name="connsiteX94" fmla="*/ 4316614 w 4355691"/>
                <a:gd name="connsiteY94" fmla="*/ 2403231 h 3286369"/>
                <a:gd name="connsiteX95" fmla="*/ 4332244 w 4355691"/>
                <a:gd name="connsiteY95" fmla="*/ 2356338 h 3286369"/>
                <a:gd name="connsiteX96" fmla="*/ 4347875 w 4355691"/>
                <a:gd name="connsiteY96" fmla="*/ 2313354 h 3286369"/>
                <a:gd name="connsiteX97" fmla="*/ 4355691 w 4355691"/>
                <a:gd name="connsiteY97" fmla="*/ 2274277 h 3286369"/>
                <a:gd name="connsiteX98" fmla="*/ 4343967 w 4355691"/>
                <a:gd name="connsiteY98" fmla="*/ 2223477 h 3286369"/>
                <a:gd name="connsiteX99" fmla="*/ 4308798 w 4355691"/>
                <a:gd name="connsiteY99" fmla="*/ 2196123 h 3286369"/>
                <a:gd name="connsiteX100" fmla="*/ 4277537 w 4355691"/>
                <a:gd name="connsiteY100" fmla="*/ 2184400 h 3286369"/>
                <a:gd name="connsiteX101" fmla="*/ 4234552 w 4355691"/>
                <a:gd name="connsiteY101" fmla="*/ 2176585 h 3286369"/>
                <a:gd name="connsiteX102" fmla="*/ 4199383 w 4355691"/>
                <a:gd name="connsiteY102" fmla="*/ 2211754 h 3286369"/>
                <a:gd name="connsiteX103" fmla="*/ 4195475 w 4355691"/>
                <a:gd name="connsiteY103" fmla="*/ 2258646 h 3286369"/>
                <a:gd name="connsiteX104" fmla="*/ 4179844 w 4355691"/>
                <a:gd name="connsiteY104" fmla="*/ 2274277 h 3286369"/>
                <a:gd name="connsiteX105" fmla="*/ 4125137 w 4355691"/>
                <a:gd name="connsiteY105" fmla="*/ 2266461 h 3286369"/>
                <a:gd name="connsiteX106" fmla="*/ 4074337 w 4355691"/>
                <a:gd name="connsiteY106" fmla="*/ 2266461 h 3286369"/>
                <a:gd name="connsiteX107" fmla="*/ 4039167 w 4355691"/>
                <a:gd name="connsiteY107" fmla="*/ 2274277 h 3286369"/>
                <a:gd name="connsiteX108" fmla="*/ 4023537 w 4355691"/>
                <a:gd name="connsiteY108" fmla="*/ 2246923 h 3286369"/>
                <a:gd name="connsiteX109" fmla="*/ 4019629 w 4355691"/>
                <a:gd name="connsiteY109" fmla="*/ 2227385 h 3286369"/>
                <a:gd name="connsiteX110" fmla="*/ 4074337 w 4355691"/>
                <a:gd name="connsiteY110" fmla="*/ 2192215 h 3286369"/>
                <a:gd name="connsiteX111" fmla="*/ 4086060 w 4355691"/>
                <a:gd name="connsiteY111" fmla="*/ 2160954 h 3286369"/>
                <a:gd name="connsiteX112" fmla="*/ 4089967 w 4355691"/>
                <a:gd name="connsiteY112" fmla="*/ 2121877 h 3286369"/>
                <a:gd name="connsiteX113" fmla="*/ 4168121 w 4355691"/>
                <a:gd name="connsiteY113" fmla="*/ 2082800 h 3286369"/>
                <a:gd name="connsiteX114" fmla="*/ 4156398 w 4355691"/>
                <a:gd name="connsiteY114" fmla="*/ 2067169 h 3286369"/>
                <a:gd name="connsiteX115" fmla="*/ 4222829 w 4355691"/>
                <a:gd name="connsiteY115" fmla="*/ 2051538 h 3286369"/>
                <a:gd name="connsiteX116" fmla="*/ 4218921 w 4355691"/>
                <a:gd name="connsiteY116" fmla="*/ 1949938 h 3286369"/>
                <a:gd name="connsiteX117" fmla="*/ 4215014 w 4355691"/>
                <a:gd name="connsiteY117" fmla="*/ 1797538 h 3286369"/>
                <a:gd name="connsiteX118" fmla="*/ 4297075 w 4355691"/>
                <a:gd name="connsiteY118" fmla="*/ 1781908 h 3286369"/>
                <a:gd name="connsiteX119" fmla="*/ 4293167 w 4355691"/>
                <a:gd name="connsiteY119" fmla="*/ 1754554 h 3286369"/>
                <a:gd name="connsiteX120" fmla="*/ 4285352 w 4355691"/>
                <a:gd name="connsiteY120" fmla="*/ 1695938 h 3286369"/>
                <a:gd name="connsiteX121" fmla="*/ 4242367 w 4355691"/>
                <a:gd name="connsiteY121" fmla="*/ 1738923 h 3286369"/>
                <a:gd name="connsiteX122" fmla="*/ 4211106 w 4355691"/>
                <a:gd name="connsiteY122" fmla="*/ 1684215 h 3286369"/>
                <a:gd name="connsiteX123" fmla="*/ 4195475 w 4355691"/>
                <a:gd name="connsiteY123" fmla="*/ 1695938 h 3286369"/>
                <a:gd name="connsiteX124" fmla="*/ 4160306 w 4355691"/>
                <a:gd name="connsiteY124" fmla="*/ 1672492 h 3286369"/>
                <a:gd name="connsiteX125" fmla="*/ 4160306 w 4355691"/>
                <a:gd name="connsiteY125" fmla="*/ 1672492 h 3286369"/>
                <a:gd name="connsiteX126" fmla="*/ 4105598 w 4355691"/>
                <a:gd name="connsiteY126" fmla="*/ 1660769 h 3286369"/>
                <a:gd name="connsiteX127" fmla="*/ 4070429 w 4355691"/>
                <a:gd name="connsiteY127" fmla="*/ 1649046 h 3286369"/>
                <a:gd name="connsiteX128" fmla="*/ 4050891 w 4355691"/>
                <a:gd name="connsiteY128" fmla="*/ 1617785 h 3286369"/>
                <a:gd name="connsiteX129" fmla="*/ 4054798 w 4355691"/>
                <a:gd name="connsiteY129" fmla="*/ 1578708 h 3286369"/>
                <a:gd name="connsiteX130" fmla="*/ 4027444 w 4355691"/>
                <a:gd name="connsiteY130" fmla="*/ 1543538 h 3286369"/>
                <a:gd name="connsiteX131" fmla="*/ 4000091 w 4355691"/>
                <a:gd name="connsiteY131" fmla="*/ 1559169 h 3286369"/>
                <a:gd name="connsiteX132" fmla="*/ 3968829 w 4355691"/>
                <a:gd name="connsiteY132" fmla="*/ 1539631 h 3286369"/>
                <a:gd name="connsiteX133" fmla="*/ 3957106 w 4355691"/>
                <a:gd name="connsiteY133" fmla="*/ 1512277 h 3286369"/>
                <a:gd name="connsiteX134" fmla="*/ 3992275 w 4355691"/>
                <a:gd name="connsiteY134" fmla="*/ 1488831 h 3286369"/>
                <a:gd name="connsiteX135" fmla="*/ 3988367 w 4355691"/>
                <a:gd name="connsiteY135" fmla="*/ 1453661 h 3286369"/>
                <a:gd name="connsiteX136" fmla="*/ 3976644 w 4355691"/>
                <a:gd name="connsiteY136" fmla="*/ 1426308 h 3286369"/>
                <a:gd name="connsiteX137" fmla="*/ 3945383 w 4355691"/>
                <a:gd name="connsiteY137" fmla="*/ 1426308 h 3286369"/>
                <a:gd name="connsiteX138" fmla="*/ 3894583 w 4355691"/>
                <a:gd name="connsiteY138" fmla="*/ 1395046 h 3286369"/>
                <a:gd name="connsiteX139" fmla="*/ 3855506 w 4355691"/>
                <a:gd name="connsiteY139" fmla="*/ 1391138 h 3286369"/>
                <a:gd name="connsiteX140" fmla="*/ 3816429 w 4355691"/>
                <a:gd name="connsiteY140" fmla="*/ 1398954 h 3286369"/>
                <a:gd name="connsiteX141" fmla="*/ 3765629 w 4355691"/>
                <a:gd name="connsiteY141" fmla="*/ 1309077 h 3286369"/>
                <a:gd name="connsiteX142" fmla="*/ 3746091 w 4355691"/>
                <a:gd name="connsiteY142" fmla="*/ 1285631 h 3286369"/>
                <a:gd name="connsiteX143" fmla="*/ 3519444 w 4355691"/>
                <a:gd name="connsiteY143" fmla="*/ 1469292 h 3286369"/>
                <a:gd name="connsiteX144" fmla="*/ 3456921 w 4355691"/>
                <a:gd name="connsiteY144" fmla="*/ 1422400 h 3286369"/>
                <a:gd name="connsiteX145" fmla="*/ 3406121 w 4355691"/>
                <a:gd name="connsiteY145" fmla="*/ 1379415 h 3286369"/>
                <a:gd name="connsiteX146" fmla="*/ 3394398 w 4355691"/>
                <a:gd name="connsiteY146" fmla="*/ 1332523 h 3286369"/>
                <a:gd name="connsiteX147" fmla="*/ 3355321 w 4355691"/>
                <a:gd name="connsiteY147" fmla="*/ 1367692 h 3286369"/>
                <a:gd name="connsiteX148" fmla="*/ 3327967 w 4355691"/>
                <a:gd name="connsiteY148" fmla="*/ 1340338 h 3286369"/>
                <a:gd name="connsiteX149" fmla="*/ 3304521 w 4355691"/>
                <a:gd name="connsiteY149" fmla="*/ 1348154 h 3286369"/>
                <a:gd name="connsiteX150" fmla="*/ 3288891 w 4355691"/>
                <a:gd name="connsiteY150" fmla="*/ 1328615 h 3286369"/>
                <a:gd name="connsiteX151" fmla="*/ 3281075 w 4355691"/>
                <a:gd name="connsiteY151" fmla="*/ 1293446 h 3286369"/>
                <a:gd name="connsiteX152" fmla="*/ 3273260 w 4355691"/>
                <a:gd name="connsiteY152" fmla="*/ 1320800 h 3286369"/>
                <a:gd name="connsiteX153" fmla="*/ 3253721 w 4355691"/>
                <a:gd name="connsiteY153" fmla="*/ 1301261 h 3286369"/>
                <a:gd name="connsiteX154" fmla="*/ 3253721 w 4355691"/>
                <a:gd name="connsiteY154" fmla="*/ 1281723 h 3286369"/>
                <a:gd name="connsiteX155" fmla="*/ 3241998 w 4355691"/>
                <a:gd name="connsiteY155" fmla="*/ 1270000 h 3286369"/>
                <a:gd name="connsiteX156" fmla="*/ 3210737 w 4355691"/>
                <a:gd name="connsiteY156" fmla="*/ 1281723 h 3286369"/>
                <a:gd name="connsiteX157" fmla="*/ 3210737 w 4355691"/>
                <a:gd name="connsiteY157" fmla="*/ 1281723 h 3286369"/>
                <a:gd name="connsiteX158" fmla="*/ 3163844 w 4355691"/>
                <a:gd name="connsiteY158" fmla="*/ 1258277 h 3286369"/>
                <a:gd name="connsiteX159" fmla="*/ 3159937 w 4355691"/>
                <a:gd name="connsiteY159" fmla="*/ 1219200 h 3286369"/>
                <a:gd name="connsiteX160" fmla="*/ 3093506 w 4355691"/>
                <a:gd name="connsiteY160" fmla="*/ 1250461 h 3286369"/>
                <a:gd name="connsiteX161" fmla="*/ 3073967 w 4355691"/>
                <a:gd name="connsiteY161" fmla="*/ 1211385 h 3286369"/>
                <a:gd name="connsiteX162" fmla="*/ 3073967 w 4355691"/>
                <a:gd name="connsiteY162" fmla="*/ 1191846 h 3286369"/>
                <a:gd name="connsiteX163" fmla="*/ 3120860 w 4355691"/>
                <a:gd name="connsiteY163" fmla="*/ 1195754 h 3286369"/>
                <a:gd name="connsiteX164" fmla="*/ 3109137 w 4355691"/>
                <a:gd name="connsiteY164" fmla="*/ 1156677 h 3286369"/>
                <a:gd name="connsiteX165" fmla="*/ 3085691 w 4355691"/>
                <a:gd name="connsiteY165" fmla="*/ 1109785 h 3286369"/>
                <a:gd name="connsiteX166" fmla="*/ 3070060 w 4355691"/>
                <a:gd name="connsiteY166" fmla="*/ 1082431 h 3286369"/>
                <a:gd name="connsiteX167" fmla="*/ 3093506 w 4355691"/>
                <a:gd name="connsiteY167" fmla="*/ 1051169 h 3286369"/>
                <a:gd name="connsiteX168" fmla="*/ 3113044 w 4355691"/>
                <a:gd name="connsiteY168" fmla="*/ 1004277 h 3286369"/>
                <a:gd name="connsiteX169" fmla="*/ 3113044 w 4355691"/>
                <a:gd name="connsiteY169" fmla="*/ 949569 h 3286369"/>
                <a:gd name="connsiteX170" fmla="*/ 3085691 w 4355691"/>
                <a:gd name="connsiteY170" fmla="*/ 949569 h 3286369"/>
                <a:gd name="connsiteX171" fmla="*/ 3093506 w 4355691"/>
                <a:gd name="connsiteY171" fmla="*/ 922215 h 3286369"/>
                <a:gd name="connsiteX172" fmla="*/ 3066152 w 4355691"/>
                <a:gd name="connsiteY172" fmla="*/ 918308 h 3286369"/>
                <a:gd name="connsiteX173" fmla="*/ 3070060 w 4355691"/>
                <a:gd name="connsiteY173" fmla="*/ 894861 h 3286369"/>
                <a:gd name="connsiteX174" fmla="*/ 3054429 w 4355691"/>
                <a:gd name="connsiteY174" fmla="*/ 871415 h 3286369"/>
                <a:gd name="connsiteX175" fmla="*/ 3050521 w 4355691"/>
                <a:gd name="connsiteY175" fmla="*/ 840154 h 3286369"/>
                <a:gd name="connsiteX176" fmla="*/ 3073967 w 4355691"/>
                <a:gd name="connsiteY176" fmla="*/ 804985 h 3286369"/>
                <a:gd name="connsiteX177" fmla="*/ 3124767 w 4355691"/>
                <a:gd name="connsiteY177" fmla="*/ 785446 h 3286369"/>
                <a:gd name="connsiteX178" fmla="*/ 3191198 w 4355691"/>
                <a:gd name="connsiteY178" fmla="*/ 769815 h 3286369"/>
                <a:gd name="connsiteX179" fmla="*/ 3253721 w 4355691"/>
                <a:gd name="connsiteY179" fmla="*/ 738554 h 3286369"/>
                <a:gd name="connsiteX180" fmla="*/ 3261537 w 4355691"/>
                <a:gd name="connsiteY180" fmla="*/ 769815 h 3286369"/>
                <a:gd name="connsiteX181" fmla="*/ 3324060 w 4355691"/>
                <a:gd name="connsiteY181" fmla="*/ 769815 h 3286369"/>
                <a:gd name="connsiteX182" fmla="*/ 3343598 w 4355691"/>
                <a:gd name="connsiteY182" fmla="*/ 828431 h 3286369"/>
                <a:gd name="connsiteX183" fmla="*/ 3343598 w 4355691"/>
                <a:gd name="connsiteY183" fmla="*/ 828431 h 3286369"/>
                <a:gd name="connsiteX184" fmla="*/ 3429567 w 4355691"/>
                <a:gd name="connsiteY184" fmla="*/ 769815 h 3286369"/>
                <a:gd name="connsiteX185" fmla="*/ 3367044 w 4355691"/>
                <a:gd name="connsiteY185" fmla="*/ 726831 h 3286369"/>
                <a:gd name="connsiteX186" fmla="*/ 3312337 w 4355691"/>
                <a:gd name="connsiteY186" fmla="*/ 648677 h 3286369"/>
                <a:gd name="connsiteX187" fmla="*/ 3257629 w 4355691"/>
                <a:gd name="connsiteY187" fmla="*/ 558800 h 3286369"/>
                <a:gd name="connsiteX188" fmla="*/ 3222460 w 4355691"/>
                <a:gd name="connsiteY188" fmla="*/ 543169 h 3286369"/>
                <a:gd name="connsiteX189" fmla="*/ 3187291 w 4355691"/>
                <a:gd name="connsiteY189" fmla="*/ 547077 h 3286369"/>
                <a:gd name="connsiteX190" fmla="*/ 3120860 w 4355691"/>
                <a:gd name="connsiteY190" fmla="*/ 547077 h 3286369"/>
                <a:gd name="connsiteX191" fmla="*/ 3077875 w 4355691"/>
                <a:gd name="connsiteY191" fmla="*/ 539261 h 3286369"/>
                <a:gd name="connsiteX192" fmla="*/ 3003629 w 4355691"/>
                <a:gd name="connsiteY192" fmla="*/ 515815 h 3286369"/>
                <a:gd name="connsiteX193" fmla="*/ 3023167 w 4355691"/>
                <a:gd name="connsiteY193" fmla="*/ 636954 h 3286369"/>
                <a:gd name="connsiteX194" fmla="*/ 3019260 w 4355691"/>
                <a:gd name="connsiteY194" fmla="*/ 656492 h 3286369"/>
                <a:gd name="connsiteX195" fmla="*/ 2862952 w 4355691"/>
                <a:gd name="connsiteY195" fmla="*/ 715108 h 3286369"/>
                <a:gd name="connsiteX196" fmla="*/ 2831691 w 4355691"/>
                <a:gd name="connsiteY196" fmla="*/ 625231 h 3286369"/>
                <a:gd name="connsiteX197" fmla="*/ 2796521 w 4355691"/>
                <a:gd name="connsiteY197" fmla="*/ 527538 h 3286369"/>
                <a:gd name="connsiteX198" fmla="*/ 2773075 w 4355691"/>
                <a:gd name="connsiteY198" fmla="*/ 410308 h 3286369"/>
                <a:gd name="connsiteX199" fmla="*/ 2757444 w 4355691"/>
                <a:gd name="connsiteY199" fmla="*/ 355600 h 3286369"/>
                <a:gd name="connsiteX200" fmla="*/ 2714460 w 4355691"/>
                <a:gd name="connsiteY200" fmla="*/ 261815 h 3286369"/>
                <a:gd name="connsiteX201" fmla="*/ 2819967 w 4355691"/>
                <a:gd name="connsiteY201" fmla="*/ 203200 h 3286369"/>
                <a:gd name="connsiteX202" fmla="*/ 2964552 w 4355691"/>
                <a:gd name="connsiteY202" fmla="*/ 152400 h 3286369"/>
                <a:gd name="connsiteX203" fmla="*/ 3085691 w 4355691"/>
                <a:gd name="connsiteY203" fmla="*/ 132861 h 3286369"/>
                <a:gd name="connsiteX204" fmla="*/ 3171660 w 4355691"/>
                <a:gd name="connsiteY204" fmla="*/ 82061 h 3286369"/>
                <a:gd name="connsiteX205" fmla="*/ 3226367 w 4355691"/>
                <a:gd name="connsiteY205" fmla="*/ 54708 h 3286369"/>
                <a:gd name="connsiteX206" fmla="*/ 3226367 w 4355691"/>
                <a:gd name="connsiteY206" fmla="*/ 54708 h 3286369"/>
                <a:gd name="connsiteX207" fmla="*/ 3292798 w 4355691"/>
                <a:gd name="connsiteY207" fmla="*/ 0 h 3286369"/>
                <a:gd name="connsiteX0" fmla="*/ 30587 w 4355691"/>
                <a:gd name="connsiteY0" fmla="*/ 1932353 h 3286369"/>
                <a:gd name="connsiteX1" fmla="*/ 34801 w 4355691"/>
                <a:gd name="connsiteY1" fmla="*/ 1932365 h 3286369"/>
                <a:gd name="connsiteX2" fmla="*/ 49301 w 4355691"/>
                <a:gd name="connsiteY2" fmla="*/ 2067476 h 3286369"/>
                <a:gd name="connsiteX3" fmla="*/ 23201 w 4355691"/>
                <a:gd name="connsiteY3" fmla="*/ 2176156 h 3286369"/>
                <a:gd name="connsiteX4" fmla="*/ 0 w 4355691"/>
                <a:gd name="connsiteY4" fmla="*/ 2402323 h 3286369"/>
                <a:gd name="connsiteX5" fmla="*/ 369844 w 4355691"/>
                <a:gd name="connsiteY5" fmla="*/ 2356338 h 3286369"/>
                <a:gd name="connsiteX6" fmla="*/ 272152 w 4355691"/>
                <a:gd name="connsiteY6" fmla="*/ 2774461 h 3286369"/>
                <a:gd name="connsiteX7" fmla="*/ 268244 w 4355691"/>
                <a:gd name="connsiteY7" fmla="*/ 2797908 h 3286369"/>
                <a:gd name="connsiteX8" fmla="*/ 276060 w 4355691"/>
                <a:gd name="connsiteY8" fmla="*/ 2817446 h 3286369"/>
                <a:gd name="connsiteX9" fmla="*/ 334675 w 4355691"/>
                <a:gd name="connsiteY9" fmla="*/ 2751015 h 3286369"/>
                <a:gd name="connsiteX10" fmla="*/ 401106 w 4355691"/>
                <a:gd name="connsiteY10" fmla="*/ 2754923 h 3286369"/>
                <a:gd name="connsiteX11" fmla="*/ 362029 w 4355691"/>
                <a:gd name="connsiteY11" fmla="*/ 2872154 h 3286369"/>
                <a:gd name="connsiteX12" fmla="*/ 498798 w 4355691"/>
                <a:gd name="connsiteY12" fmla="*/ 2868246 h 3286369"/>
                <a:gd name="connsiteX13" fmla="*/ 487075 w 4355691"/>
                <a:gd name="connsiteY13" fmla="*/ 2946400 h 3286369"/>
                <a:gd name="connsiteX14" fmla="*/ 549598 w 4355691"/>
                <a:gd name="connsiteY14" fmla="*/ 2954215 h 3286369"/>
                <a:gd name="connsiteX15" fmla="*/ 576952 w 4355691"/>
                <a:gd name="connsiteY15" fmla="*/ 2770554 h 3286369"/>
                <a:gd name="connsiteX16" fmla="*/ 752798 w 4355691"/>
                <a:gd name="connsiteY16" fmla="*/ 2751015 h 3286369"/>
                <a:gd name="connsiteX17" fmla="*/ 744983 w 4355691"/>
                <a:gd name="connsiteY17" fmla="*/ 2457938 h 3286369"/>
                <a:gd name="connsiteX18" fmla="*/ 955998 w 4355691"/>
                <a:gd name="connsiteY18" fmla="*/ 2465754 h 3286369"/>
                <a:gd name="connsiteX19" fmla="*/ 959906 w 4355691"/>
                <a:gd name="connsiteY19" fmla="*/ 2571261 h 3286369"/>
                <a:gd name="connsiteX20" fmla="*/ 1131844 w 4355691"/>
                <a:gd name="connsiteY20" fmla="*/ 2575169 h 3286369"/>
                <a:gd name="connsiteX21" fmla="*/ 1135752 w 4355691"/>
                <a:gd name="connsiteY21" fmla="*/ 2618154 h 3286369"/>
                <a:gd name="connsiteX22" fmla="*/ 1170921 w 4355691"/>
                <a:gd name="connsiteY22" fmla="*/ 2680677 h 3286369"/>
                <a:gd name="connsiteX23" fmla="*/ 1167014 w 4355691"/>
                <a:gd name="connsiteY23" fmla="*/ 2715846 h 3286369"/>
                <a:gd name="connsiteX24" fmla="*/ 1073229 w 4355691"/>
                <a:gd name="connsiteY24" fmla="*/ 2715846 h 3286369"/>
                <a:gd name="connsiteX25" fmla="*/ 1073229 w 4355691"/>
                <a:gd name="connsiteY25" fmla="*/ 2754923 h 3286369"/>
                <a:gd name="connsiteX26" fmla="*/ 1088860 w 4355691"/>
                <a:gd name="connsiteY26" fmla="*/ 2786185 h 3286369"/>
                <a:gd name="connsiteX27" fmla="*/ 1096675 w 4355691"/>
                <a:gd name="connsiteY27" fmla="*/ 2856523 h 3286369"/>
                <a:gd name="connsiteX28" fmla="*/ 1170921 w 4355691"/>
                <a:gd name="connsiteY28" fmla="*/ 2844800 h 3286369"/>
                <a:gd name="connsiteX29" fmla="*/ 1170921 w 4355691"/>
                <a:gd name="connsiteY29" fmla="*/ 2794000 h 3286369"/>
                <a:gd name="connsiteX30" fmla="*/ 1229537 w 4355691"/>
                <a:gd name="connsiteY30" fmla="*/ 2786185 h 3286369"/>
                <a:gd name="connsiteX31" fmla="*/ 1225629 w 4355691"/>
                <a:gd name="connsiteY31" fmla="*/ 2700215 h 3286369"/>
                <a:gd name="connsiteX32" fmla="*/ 1268614 w 4355691"/>
                <a:gd name="connsiteY32" fmla="*/ 2688492 h 3286369"/>
                <a:gd name="connsiteX33" fmla="*/ 1280337 w 4355691"/>
                <a:gd name="connsiteY33" fmla="*/ 2672861 h 3286369"/>
                <a:gd name="connsiteX34" fmla="*/ 1295967 w 4355691"/>
                <a:gd name="connsiteY34" fmla="*/ 2598615 h 3286369"/>
                <a:gd name="connsiteX35" fmla="*/ 1307691 w 4355691"/>
                <a:gd name="connsiteY35" fmla="*/ 2559538 h 3286369"/>
                <a:gd name="connsiteX36" fmla="*/ 1303783 w 4355691"/>
                <a:gd name="connsiteY36" fmla="*/ 2469661 h 3286369"/>
                <a:gd name="connsiteX37" fmla="*/ 1577321 w 4355691"/>
                <a:gd name="connsiteY37" fmla="*/ 2438400 h 3286369"/>
                <a:gd name="connsiteX38" fmla="*/ 1589044 w 4355691"/>
                <a:gd name="connsiteY38" fmla="*/ 2493108 h 3286369"/>
                <a:gd name="connsiteX39" fmla="*/ 1581229 w 4355691"/>
                <a:gd name="connsiteY39" fmla="*/ 2547815 h 3286369"/>
                <a:gd name="connsiteX40" fmla="*/ 1624214 w 4355691"/>
                <a:gd name="connsiteY40" fmla="*/ 2547815 h 3286369"/>
                <a:gd name="connsiteX41" fmla="*/ 1667198 w 4355691"/>
                <a:gd name="connsiteY41" fmla="*/ 2563446 h 3286369"/>
                <a:gd name="connsiteX42" fmla="*/ 1737537 w 4355691"/>
                <a:gd name="connsiteY42" fmla="*/ 2559538 h 3286369"/>
                <a:gd name="connsiteX43" fmla="*/ 1796152 w 4355691"/>
                <a:gd name="connsiteY43" fmla="*/ 2555631 h 3286369"/>
                <a:gd name="connsiteX44" fmla="*/ 1835229 w 4355691"/>
                <a:gd name="connsiteY44" fmla="*/ 2571261 h 3286369"/>
                <a:gd name="connsiteX45" fmla="*/ 1870398 w 4355691"/>
                <a:gd name="connsiteY45" fmla="*/ 2547815 h 3286369"/>
                <a:gd name="connsiteX46" fmla="*/ 1878214 w 4355691"/>
                <a:gd name="connsiteY46" fmla="*/ 2551723 h 3286369"/>
                <a:gd name="connsiteX47" fmla="*/ 1905567 w 4355691"/>
                <a:gd name="connsiteY47" fmla="*/ 2532185 h 3286369"/>
                <a:gd name="connsiteX48" fmla="*/ 1940737 w 4355691"/>
                <a:gd name="connsiteY48" fmla="*/ 2540000 h 3286369"/>
                <a:gd name="connsiteX49" fmla="*/ 2140029 w 4355691"/>
                <a:gd name="connsiteY49" fmla="*/ 2469661 h 3286369"/>
                <a:gd name="connsiteX50" fmla="*/ 2202552 w 4355691"/>
                <a:gd name="connsiteY50" fmla="*/ 2442308 h 3286369"/>
                <a:gd name="connsiteX51" fmla="*/ 2253352 w 4355691"/>
                <a:gd name="connsiteY51" fmla="*/ 2371969 h 3286369"/>
                <a:gd name="connsiteX52" fmla="*/ 2265075 w 4355691"/>
                <a:gd name="connsiteY52" fmla="*/ 2340708 h 3286369"/>
                <a:gd name="connsiteX53" fmla="*/ 2331506 w 4355691"/>
                <a:gd name="connsiteY53" fmla="*/ 2340708 h 3286369"/>
                <a:gd name="connsiteX54" fmla="*/ 2429198 w 4355691"/>
                <a:gd name="connsiteY54" fmla="*/ 2325077 h 3286369"/>
                <a:gd name="connsiteX55" fmla="*/ 2433106 w 4355691"/>
                <a:gd name="connsiteY55" fmla="*/ 2399323 h 3286369"/>
                <a:gd name="connsiteX56" fmla="*/ 2546429 w 4355691"/>
                <a:gd name="connsiteY56" fmla="*/ 2375877 h 3286369"/>
                <a:gd name="connsiteX57" fmla="*/ 2554244 w 4355691"/>
                <a:gd name="connsiteY57" fmla="*/ 2438400 h 3286369"/>
                <a:gd name="connsiteX58" fmla="*/ 2581598 w 4355691"/>
                <a:gd name="connsiteY58" fmla="*/ 2442308 h 3286369"/>
                <a:gd name="connsiteX59" fmla="*/ 2605044 w 4355691"/>
                <a:gd name="connsiteY59" fmla="*/ 2473569 h 3286369"/>
                <a:gd name="connsiteX60" fmla="*/ 2605044 w 4355691"/>
                <a:gd name="connsiteY60" fmla="*/ 2500923 h 3286369"/>
                <a:gd name="connsiteX61" fmla="*/ 2585506 w 4355691"/>
                <a:gd name="connsiteY61" fmla="*/ 2516554 h 3286369"/>
                <a:gd name="connsiteX62" fmla="*/ 2581598 w 4355691"/>
                <a:gd name="connsiteY62" fmla="*/ 2555631 h 3286369"/>
                <a:gd name="connsiteX63" fmla="*/ 2573783 w 4355691"/>
                <a:gd name="connsiteY63" fmla="*/ 2575169 h 3286369"/>
                <a:gd name="connsiteX64" fmla="*/ 2601137 w 4355691"/>
                <a:gd name="connsiteY64" fmla="*/ 2582985 h 3286369"/>
                <a:gd name="connsiteX65" fmla="*/ 2601137 w 4355691"/>
                <a:gd name="connsiteY65" fmla="*/ 2637692 h 3286369"/>
                <a:gd name="connsiteX66" fmla="*/ 2648029 w 4355691"/>
                <a:gd name="connsiteY66" fmla="*/ 2665046 h 3286369"/>
                <a:gd name="connsiteX67" fmla="*/ 2648029 w 4355691"/>
                <a:gd name="connsiteY67" fmla="*/ 2665046 h 3286369"/>
                <a:gd name="connsiteX68" fmla="*/ 2640214 w 4355691"/>
                <a:gd name="connsiteY68" fmla="*/ 2743200 h 3286369"/>
                <a:gd name="connsiteX69" fmla="*/ 2640214 w 4355691"/>
                <a:gd name="connsiteY69" fmla="*/ 2813538 h 3286369"/>
                <a:gd name="connsiteX70" fmla="*/ 2624583 w 4355691"/>
                <a:gd name="connsiteY70" fmla="*/ 2844800 h 3286369"/>
                <a:gd name="connsiteX71" fmla="*/ 2624583 w 4355691"/>
                <a:gd name="connsiteY71" fmla="*/ 2942492 h 3286369"/>
                <a:gd name="connsiteX72" fmla="*/ 2640214 w 4355691"/>
                <a:gd name="connsiteY72" fmla="*/ 3059723 h 3286369"/>
                <a:gd name="connsiteX73" fmla="*/ 2671475 w 4355691"/>
                <a:gd name="connsiteY73" fmla="*/ 3059723 h 3286369"/>
                <a:gd name="connsiteX74" fmla="*/ 2702737 w 4355691"/>
                <a:gd name="connsiteY74" fmla="*/ 3083169 h 3286369"/>
                <a:gd name="connsiteX75" fmla="*/ 2694921 w 4355691"/>
                <a:gd name="connsiteY75" fmla="*/ 3094892 h 3286369"/>
                <a:gd name="connsiteX76" fmla="*/ 2780891 w 4355691"/>
                <a:gd name="connsiteY76" fmla="*/ 3153508 h 3286369"/>
                <a:gd name="connsiteX77" fmla="*/ 2839506 w 4355691"/>
                <a:gd name="connsiteY77" fmla="*/ 3157415 h 3286369"/>
                <a:gd name="connsiteX78" fmla="*/ 2874675 w 4355691"/>
                <a:gd name="connsiteY78" fmla="*/ 3180861 h 3286369"/>
                <a:gd name="connsiteX79" fmla="*/ 2941106 w 4355691"/>
                <a:gd name="connsiteY79" fmla="*/ 3255108 h 3286369"/>
                <a:gd name="connsiteX80" fmla="*/ 3003629 w 4355691"/>
                <a:gd name="connsiteY80" fmla="*/ 3286369 h 3286369"/>
                <a:gd name="connsiteX81" fmla="*/ 3081783 w 4355691"/>
                <a:gd name="connsiteY81" fmla="*/ 3204308 h 3286369"/>
                <a:gd name="connsiteX82" fmla="*/ 3159937 w 4355691"/>
                <a:gd name="connsiteY82" fmla="*/ 3126154 h 3286369"/>
                <a:gd name="connsiteX83" fmla="*/ 3238091 w 4355691"/>
                <a:gd name="connsiteY83" fmla="*/ 3040185 h 3286369"/>
                <a:gd name="connsiteX84" fmla="*/ 3277167 w 4355691"/>
                <a:gd name="connsiteY84" fmla="*/ 2981569 h 3286369"/>
                <a:gd name="connsiteX85" fmla="*/ 3327967 w 4355691"/>
                <a:gd name="connsiteY85" fmla="*/ 2903415 h 3286369"/>
                <a:gd name="connsiteX86" fmla="*/ 3449106 w 4355691"/>
                <a:gd name="connsiteY86" fmla="*/ 2844800 h 3286369"/>
                <a:gd name="connsiteX87" fmla="*/ 3562429 w 4355691"/>
                <a:gd name="connsiteY87" fmla="*/ 2797908 h 3286369"/>
                <a:gd name="connsiteX88" fmla="*/ 3621044 w 4355691"/>
                <a:gd name="connsiteY88" fmla="*/ 2762738 h 3286369"/>
                <a:gd name="connsiteX89" fmla="*/ 3746091 w 4355691"/>
                <a:gd name="connsiteY89" fmla="*/ 2708031 h 3286369"/>
                <a:gd name="connsiteX90" fmla="*/ 3843783 w 4355691"/>
                <a:gd name="connsiteY90" fmla="*/ 2661138 h 3286369"/>
                <a:gd name="connsiteX91" fmla="*/ 3933660 w 4355691"/>
                <a:gd name="connsiteY91" fmla="*/ 2618154 h 3286369"/>
                <a:gd name="connsiteX92" fmla="*/ 4129044 w 4355691"/>
                <a:gd name="connsiteY92" fmla="*/ 2532185 h 3286369"/>
                <a:gd name="connsiteX93" fmla="*/ 4218921 w 4355691"/>
                <a:gd name="connsiteY93" fmla="*/ 2500923 h 3286369"/>
                <a:gd name="connsiteX94" fmla="*/ 4215014 w 4355691"/>
                <a:gd name="connsiteY94" fmla="*/ 2457938 h 3286369"/>
                <a:gd name="connsiteX95" fmla="*/ 4316614 w 4355691"/>
                <a:gd name="connsiteY95" fmla="*/ 2403231 h 3286369"/>
                <a:gd name="connsiteX96" fmla="*/ 4332244 w 4355691"/>
                <a:gd name="connsiteY96" fmla="*/ 2356338 h 3286369"/>
                <a:gd name="connsiteX97" fmla="*/ 4347875 w 4355691"/>
                <a:gd name="connsiteY97" fmla="*/ 2313354 h 3286369"/>
                <a:gd name="connsiteX98" fmla="*/ 4355691 w 4355691"/>
                <a:gd name="connsiteY98" fmla="*/ 2274277 h 3286369"/>
                <a:gd name="connsiteX99" fmla="*/ 4343967 w 4355691"/>
                <a:gd name="connsiteY99" fmla="*/ 2223477 h 3286369"/>
                <a:gd name="connsiteX100" fmla="*/ 4308798 w 4355691"/>
                <a:gd name="connsiteY100" fmla="*/ 2196123 h 3286369"/>
                <a:gd name="connsiteX101" fmla="*/ 4277537 w 4355691"/>
                <a:gd name="connsiteY101" fmla="*/ 2184400 h 3286369"/>
                <a:gd name="connsiteX102" fmla="*/ 4234552 w 4355691"/>
                <a:gd name="connsiteY102" fmla="*/ 2176585 h 3286369"/>
                <a:gd name="connsiteX103" fmla="*/ 4199383 w 4355691"/>
                <a:gd name="connsiteY103" fmla="*/ 2211754 h 3286369"/>
                <a:gd name="connsiteX104" fmla="*/ 4195475 w 4355691"/>
                <a:gd name="connsiteY104" fmla="*/ 2258646 h 3286369"/>
                <a:gd name="connsiteX105" fmla="*/ 4179844 w 4355691"/>
                <a:gd name="connsiteY105" fmla="*/ 2274277 h 3286369"/>
                <a:gd name="connsiteX106" fmla="*/ 4125137 w 4355691"/>
                <a:gd name="connsiteY106" fmla="*/ 2266461 h 3286369"/>
                <a:gd name="connsiteX107" fmla="*/ 4074337 w 4355691"/>
                <a:gd name="connsiteY107" fmla="*/ 2266461 h 3286369"/>
                <a:gd name="connsiteX108" fmla="*/ 4039167 w 4355691"/>
                <a:gd name="connsiteY108" fmla="*/ 2274277 h 3286369"/>
                <a:gd name="connsiteX109" fmla="*/ 4023537 w 4355691"/>
                <a:gd name="connsiteY109" fmla="*/ 2246923 h 3286369"/>
                <a:gd name="connsiteX110" fmla="*/ 4019629 w 4355691"/>
                <a:gd name="connsiteY110" fmla="*/ 2227385 h 3286369"/>
                <a:gd name="connsiteX111" fmla="*/ 4074337 w 4355691"/>
                <a:gd name="connsiteY111" fmla="*/ 2192215 h 3286369"/>
                <a:gd name="connsiteX112" fmla="*/ 4086060 w 4355691"/>
                <a:gd name="connsiteY112" fmla="*/ 2160954 h 3286369"/>
                <a:gd name="connsiteX113" fmla="*/ 4089967 w 4355691"/>
                <a:gd name="connsiteY113" fmla="*/ 2121877 h 3286369"/>
                <a:gd name="connsiteX114" fmla="*/ 4168121 w 4355691"/>
                <a:gd name="connsiteY114" fmla="*/ 2082800 h 3286369"/>
                <a:gd name="connsiteX115" fmla="*/ 4156398 w 4355691"/>
                <a:gd name="connsiteY115" fmla="*/ 2067169 h 3286369"/>
                <a:gd name="connsiteX116" fmla="*/ 4222829 w 4355691"/>
                <a:gd name="connsiteY116" fmla="*/ 2051538 h 3286369"/>
                <a:gd name="connsiteX117" fmla="*/ 4218921 w 4355691"/>
                <a:gd name="connsiteY117" fmla="*/ 1949938 h 3286369"/>
                <a:gd name="connsiteX118" fmla="*/ 4215014 w 4355691"/>
                <a:gd name="connsiteY118" fmla="*/ 1797538 h 3286369"/>
                <a:gd name="connsiteX119" fmla="*/ 4297075 w 4355691"/>
                <a:gd name="connsiteY119" fmla="*/ 1781908 h 3286369"/>
                <a:gd name="connsiteX120" fmla="*/ 4293167 w 4355691"/>
                <a:gd name="connsiteY120" fmla="*/ 1754554 h 3286369"/>
                <a:gd name="connsiteX121" fmla="*/ 4285352 w 4355691"/>
                <a:gd name="connsiteY121" fmla="*/ 1695938 h 3286369"/>
                <a:gd name="connsiteX122" fmla="*/ 4242367 w 4355691"/>
                <a:gd name="connsiteY122" fmla="*/ 1738923 h 3286369"/>
                <a:gd name="connsiteX123" fmla="*/ 4211106 w 4355691"/>
                <a:gd name="connsiteY123" fmla="*/ 1684215 h 3286369"/>
                <a:gd name="connsiteX124" fmla="*/ 4195475 w 4355691"/>
                <a:gd name="connsiteY124" fmla="*/ 1695938 h 3286369"/>
                <a:gd name="connsiteX125" fmla="*/ 4160306 w 4355691"/>
                <a:gd name="connsiteY125" fmla="*/ 1672492 h 3286369"/>
                <a:gd name="connsiteX126" fmla="*/ 4160306 w 4355691"/>
                <a:gd name="connsiteY126" fmla="*/ 1672492 h 3286369"/>
                <a:gd name="connsiteX127" fmla="*/ 4105598 w 4355691"/>
                <a:gd name="connsiteY127" fmla="*/ 1660769 h 3286369"/>
                <a:gd name="connsiteX128" fmla="*/ 4070429 w 4355691"/>
                <a:gd name="connsiteY128" fmla="*/ 1649046 h 3286369"/>
                <a:gd name="connsiteX129" fmla="*/ 4050891 w 4355691"/>
                <a:gd name="connsiteY129" fmla="*/ 1617785 h 3286369"/>
                <a:gd name="connsiteX130" fmla="*/ 4054798 w 4355691"/>
                <a:gd name="connsiteY130" fmla="*/ 1578708 h 3286369"/>
                <a:gd name="connsiteX131" fmla="*/ 4027444 w 4355691"/>
                <a:gd name="connsiteY131" fmla="*/ 1543538 h 3286369"/>
                <a:gd name="connsiteX132" fmla="*/ 4000091 w 4355691"/>
                <a:gd name="connsiteY132" fmla="*/ 1559169 h 3286369"/>
                <a:gd name="connsiteX133" fmla="*/ 3968829 w 4355691"/>
                <a:gd name="connsiteY133" fmla="*/ 1539631 h 3286369"/>
                <a:gd name="connsiteX134" fmla="*/ 3957106 w 4355691"/>
                <a:gd name="connsiteY134" fmla="*/ 1512277 h 3286369"/>
                <a:gd name="connsiteX135" fmla="*/ 3992275 w 4355691"/>
                <a:gd name="connsiteY135" fmla="*/ 1488831 h 3286369"/>
                <a:gd name="connsiteX136" fmla="*/ 3988367 w 4355691"/>
                <a:gd name="connsiteY136" fmla="*/ 1453661 h 3286369"/>
                <a:gd name="connsiteX137" fmla="*/ 3976644 w 4355691"/>
                <a:gd name="connsiteY137" fmla="*/ 1426308 h 3286369"/>
                <a:gd name="connsiteX138" fmla="*/ 3945383 w 4355691"/>
                <a:gd name="connsiteY138" fmla="*/ 1426308 h 3286369"/>
                <a:gd name="connsiteX139" fmla="*/ 3894583 w 4355691"/>
                <a:gd name="connsiteY139" fmla="*/ 1395046 h 3286369"/>
                <a:gd name="connsiteX140" fmla="*/ 3855506 w 4355691"/>
                <a:gd name="connsiteY140" fmla="*/ 1391138 h 3286369"/>
                <a:gd name="connsiteX141" fmla="*/ 3816429 w 4355691"/>
                <a:gd name="connsiteY141" fmla="*/ 1398954 h 3286369"/>
                <a:gd name="connsiteX142" fmla="*/ 3765629 w 4355691"/>
                <a:gd name="connsiteY142" fmla="*/ 1309077 h 3286369"/>
                <a:gd name="connsiteX143" fmla="*/ 3746091 w 4355691"/>
                <a:gd name="connsiteY143" fmla="*/ 1285631 h 3286369"/>
                <a:gd name="connsiteX144" fmla="*/ 3519444 w 4355691"/>
                <a:gd name="connsiteY144" fmla="*/ 1469292 h 3286369"/>
                <a:gd name="connsiteX145" fmla="*/ 3456921 w 4355691"/>
                <a:gd name="connsiteY145" fmla="*/ 1422400 h 3286369"/>
                <a:gd name="connsiteX146" fmla="*/ 3406121 w 4355691"/>
                <a:gd name="connsiteY146" fmla="*/ 1379415 h 3286369"/>
                <a:gd name="connsiteX147" fmla="*/ 3394398 w 4355691"/>
                <a:gd name="connsiteY147" fmla="*/ 1332523 h 3286369"/>
                <a:gd name="connsiteX148" fmla="*/ 3355321 w 4355691"/>
                <a:gd name="connsiteY148" fmla="*/ 1367692 h 3286369"/>
                <a:gd name="connsiteX149" fmla="*/ 3327967 w 4355691"/>
                <a:gd name="connsiteY149" fmla="*/ 1340338 h 3286369"/>
                <a:gd name="connsiteX150" fmla="*/ 3304521 w 4355691"/>
                <a:gd name="connsiteY150" fmla="*/ 1348154 h 3286369"/>
                <a:gd name="connsiteX151" fmla="*/ 3288891 w 4355691"/>
                <a:gd name="connsiteY151" fmla="*/ 1328615 h 3286369"/>
                <a:gd name="connsiteX152" fmla="*/ 3281075 w 4355691"/>
                <a:gd name="connsiteY152" fmla="*/ 1293446 h 3286369"/>
                <a:gd name="connsiteX153" fmla="*/ 3273260 w 4355691"/>
                <a:gd name="connsiteY153" fmla="*/ 1320800 h 3286369"/>
                <a:gd name="connsiteX154" fmla="*/ 3253721 w 4355691"/>
                <a:gd name="connsiteY154" fmla="*/ 1301261 h 3286369"/>
                <a:gd name="connsiteX155" fmla="*/ 3253721 w 4355691"/>
                <a:gd name="connsiteY155" fmla="*/ 1281723 h 3286369"/>
                <a:gd name="connsiteX156" fmla="*/ 3241998 w 4355691"/>
                <a:gd name="connsiteY156" fmla="*/ 1270000 h 3286369"/>
                <a:gd name="connsiteX157" fmla="*/ 3210737 w 4355691"/>
                <a:gd name="connsiteY157" fmla="*/ 1281723 h 3286369"/>
                <a:gd name="connsiteX158" fmla="*/ 3210737 w 4355691"/>
                <a:gd name="connsiteY158" fmla="*/ 1281723 h 3286369"/>
                <a:gd name="connsiteX159" fmla="*/ 3163844 w 4355691"/>
                <a:gd name="connsiteY159" fmla="*/ 1258277 h 3286369"/>
                <a:gd name="connsiteX160" fmla="*/ 3159937 w 4355691"/>
                <a:gd name="connsiteY160" fmla="*/ 1219200 h 3286369"/>
                <a:gd name="connsiteX161" fmla="*/ 3093506 w 4355691"/>
                <a:gd name="connsiteY161" fmla="*/ 1250461 h 3286369"/>
                <a:gd name="connsiteX162" fmla="*/ 3073967 w 4355691"/>
                <a:gd name="connsiteY162" fmla="*/ 1211385 h 3286369"/>
                <a:gd name="connsiteX163" fmla="*/ 3073967 w 4355691"/>
                <a:gd name="connsiteY163" fmla="*/ 1191846 h 3286369"/>
                <a:gd name="connsiteX164" fmla="*/ 3120860 w 4355691"/>
                <a:gd name="connsiteY164" fmla="*/ 1195754 h 3286369"/>
                <a:gd name="connsiteX165" fmla="*/ 3109137 w 4355691"/>
                <a:gd name="connsiteY165" fmla="*/ 1156677 h 3286369"/>
                <a:gd name="connsiteX166" fmla="*/ 3085691 w 4355691"/>
                <a:gd name="connsiteY166" fmla="*/ 1109785 h 3286369"/>
                <a:gd name="connsiteX167" fmla="*/ 3070060 w 4355691"/>
                <a:gd name="connsiteY167" fmla="*/ 1082431 h 3286369"/>
                <a:gd name="connsiteX168" fmla="*/ 3093506 w 4355691"/>
                <a:gd name="connsiteY168" fmla="*/ 1051169 h 3286369"/>
                <a:gd name="connsiteX169" fmla="*/ 3113044 w 4355691"/>
                <a:gd name="connsiteY169" fmla="*/ 1004277 h 3286369"/>
                <a:gd name="connsiteX170" fmla="*/ 3113044 w 4355691"/>
                <a:gd name="connsiteY170" fmla="*/ 949569 h 3286369"/>
                <a:gd name="connsiteX171" fmla="*/ 3085691 w 4355691"/>
                <a:gd name="connsiteY171" fmla="*/ 949569 h 3286369"/>
                <a:gd name="connsiteX172" fmla="*/ 3093506 w 4355691"/>
                <a:gd name="connsiteY172" fmla="*/ 922215 h 3286369"/>
                <a:gd name="connsiteX173" fmla="*/ 3066152 w 4355691"/>
                <a:gd name="connsiteY173" fmla="*/ 918308 h 3286369"/>
                <a:gd name="connsiteX174" fmla="*/ 3070060 w 4355691"/>
                <a:gd name="connsiteY174" fmla="*/ 894861 h 3286369"/>
                <a:gd name="connsiteX175" fmla="*/ 3054429 w 4355691"/>
                <a:gd name="connsiteY175" fmla="*/ 871415 h 3286369"/>
                <a:gd name="connsiteX176" fmla="*/ 3050521 w 4355691"/>
                <a:gd name="connsiteY176" fmla="*/ 840154 h 3286369"/>
                <a:gd name="connsiteX177" fmla="*/ 3073967 w 4355691"/>
                <a:gd name="connsiteY177" fmla="*/ 804985 h 3286369"/>
                <a:gd name="connsiteX178" fmla="*/ 3124767 w 4355691"/>
                <a:gd name="connsiteY178" fmla="*/ 785446 h 3286369"/>
                <a:gd name="connsiteX179" fmla="*/ 3191198 w 4355691"/>
                <a:gd name="connsiteY179" fmla="*/ 769815 h 3286369"/>
                <a:gd name="connsiteX180" fmla="*/ 3253721 w 4355691"/>
                <a:gd name="connsiteY180" fmla="*/ 738554 h 3286369"/>
                <a:gd name="connsiteX181" fmla="*/ 3261537 w 4355691"/>
                <a:gd name="connsiteY181" fmla="*/ 769815 h 3286369"/>
                <a:gd name="connsiteX182" fmla="*/ 3324060 w 4355691"/>
                <a:gd name="connsiteY182" fmla="*/ 769815 h 3286369"/>
                <a:gd name="connsiteX183" fmla="*/ 3343598 w 4355691"/>
                <a:gd name="connsiteY183" fmla="*/ 828431 h 3286369"/>
                <a:gd name="connsiteX184" fmla="*/ 3343598 w 4355691"/>
                <a:gd name="connsiteY184" fmla="*/ 828431 h 3286369"/>
                <a:gd name="connsiteX185" fmla="*/ 3429567 w 4355691"/>
                <a:gd name="connsiteY185" fmla="*/ 769815 h 3286369"/>
                <a:gd name="connsiteX186" fmla="*/ 3367044 w 4355691"/>
                <a:gd name="connsiteY186" fmla="*/ 726831 h 3286369"/>
                <a:gd name="connsiteX187" fmla="*/ 3312337 w 4355691"/>
                <a:gd name="connsiteY187" fmla="*/ 648677 h 3286369"/>
                <a:gd name="connsiteX188" fmla="*/ 3257629 w 4355691"/>
                <a:gd name="connsiteY188" fmla="*/ 558800 h 3286369"/>
                <a:gd name="connsiteX189" fmla="*/ 3222460 w 4355691"/>
                <a:gd name="connsiteY189" fmla="*/ 543169 h 3286369"/>
                <a:gd name="connsiteX190" fmla="*/ 3187291 w 4355691"/>
                <a:gd name="connsiteY190" fmla="*/ 547077 h 3286369"/>
                <a:gd name="connsiteX191" fmla="*/ 3120860 w 4355691"/>
                <a:gd name="connsiteY191" fmla="*/ 547077 h 3286369"/>
                <a:gd name="connsiteX192" fmla="*/ 3077875 w 4355691"/>
                <a:gd name="connsiteY192" fmla="*/ 539261 h 3286369"/>
                <a:gd name="connsiteX193" fmla="*/ 3003629 w 4355691"/>
                <a:gd name="connsiteY193" fmla="*/ 515815 h 3286369"/>
                <a:gd name="connsiteX194" fmla="*/ 3023167 w 4355691"/>
                <a:gd name="connsiteY194" fmla="*/ 636954 h 3286369"/>
                <a:gd name="connsiteX195" fmla="*/ 3019260 w 4355691"/>
                <a:gd name="connsiteY195" fmla="*/ 656492 h 3286369"/>
                <a:gd name="connsiteX196" fmla="*/ 2862952 w 4355691"/>
                <a:gd name="connsiteY196" fmla="*/ 715108 h 3286369"/>
                <a:gd name="connsiteX197" fmla="*/ 2831691 w 4355691"/>
                <a:gd name="connsiteY197" fmla="*/ 625231 h 3286369"/>
                <a:gd name="connsiteX198" fmla="*/ 2796521 w 4355691"/>
                <a:gd name="connsiteY198" fmla="*/ 527538 h 3286369"/>
                <a:gd name="connsiteX199" fmla="*/ 2773075 w 4355691"/>
                <a:gd name="connsiteY199" fmla="*/ 410308 h 3286369"/>
                <a:gd name="connsiteX200" fmla="*/ 2757444 w 4355691"/>
                <a:gd name="connsiteY200" fmla="*/ 355600 h 3286369"/>
                <a:gd name="connsiteX201" fmla="*/ 2714460 w 4355691"/>
                <a:gd name="connsiteY201" fmla="*/ 261815 h 3286369"/>
                <a:gd name="connsiteX202" fmla="*/ 2819967 w 4355691"/>
                <a:gd name="connsiteY202" fmla="*/ 203200 h 3286369"/>
                <a:gd name="connsiteX203" fmla="*/ 2964552 w 4355691"/>
                <a:gd name="connsiteY203" fmla="*/ 152400 h 3286369"/>
                <a:gd name="connsiteX204" fmla="*/ 3085691 w 4355691"/>
                <a:gd name="connsiteY204" fmla="*/ 132861 h 3286369"/>
                <a:gd name="connsiteX205" fmla="*/ 3171660 w 4355691"/>
                <a:gd name="connsiteY205" fmla="*/ 82061 h 3286369"/>
                <a:gd name="connsiteX206" fmla="*/ 3226367 w 4355691"/>
                <a:gd name="connsiteY206" fmla="*/ 54708 h 3286369"/>
                <a:gd name="connsiteX207" fmla="*/ 3226367 w 4355691"/>
                <a:gd name="connsiteY207" fmla="*/ 54708 h 3286369"/>
                <a:gd name="connsiteX208" fmla="*/ 3292798 w 4355691"/>
                <a:gd name="connsiteY208" fmla="*/ 0 h 3286369"/>
                <a:gd name="connsiteX0" fmla="*/ 143690 w 4468794"/>
                <a:gd name="connsiteY0" fmla="*/ 1932353 h 3286369"/>
                <a:gd name="connsiteX1" fmla="*/ 0 w 4468794"/>
                <a:gd name="connsiteY1" fmla="*/ 1973487 h 3286369"/>
                <a:gd name="connsiteX2" fmla="*/ 162404 w 4468794"/>
                <a:gd name="connsiteY2" fmla="*/ 2067476 h 3286369"/>
                <a:gd name="connsiteX3" fmla="*/ 136304 w 4468794"/>
                <a:gd name="connsiteY3" fmla="*/ 2176156 h 3286369"/>
                <a:gd name="connsiteX4" fmla="*/ 113103 w 4468794"/>
                <a:gd name="connsiteY4" fmla="*/ 2402323 h 3286369"/>
                <a:gd name="connsiteX5" fmla="*/ 482947 w 4468794"/>
                <a:gd name="connsiteY5" fmla="*/ 2356338 h 3286369"/>
                <a:gd name="connsiteX6" fmla="*/ 385255 w 4468794"/>
                <a:gd name="connsiteY6" fmla="*/ 2774461 h 3286369"/>
                <a:gd name="connsiteX7" fmla="*/ 381347 w 4468794"/>
                <a:gd name="connsiteY7" fmla="*/ 2797908 h 3286369"/>
                <a:gd name="connsiteX8" fmla="*/ 389163 w 4468794"/>
                <a:gd name="connsiteY8" fmla="*/ 2817446 h 3286369"/>
                <a:gd name="connsiteX9" fmla="*/ 447778 w 4468794"/>
                <a:gd name="connsiteY9" fmla="*/ 2751015 h 3286369"/>
                <a:gd name="connsiteX10" fmla="*/ 514209 w 4468794"/>
                <a:gd name="connsiteY10" fmla="*/ 2754923 h 3286369"/>
                <a:gd name="connsiteX11" fmla="*/ 475132 w 4468794"/>
                <a:gd name="connsiteY11" fmla="*/ 2872154 h 3286369"/>
                <a:gd name="connsiteX12" fmla="*/ 611901 w 4468794"/>
                <a:gd name="connsiteY12" fmla="*/ 2868246 h 3286369"/>
                <a:gd name="connsiteX13" fmla="*/ 600178 w 4468794"/>
                <a:gd name="connsiteY13" fmla="*/ 2946400 h 3286369"/>
                <a:gd name="connsiteX14" fmla="*/ 662701 w 4468794"/>
                <a:gd name="connsiteY14" fmla="*/ 2954215 h 3286369"/>
                <a:gd name="connsiteX15" fmla="*/ 690055 w 4468794"/>
                <a:gd name="connsiteY15" fmla="*/ 2770554 h 3286369"/>
                <a:gd name="connsiteX16" fmla="*/ 865901 w 4468794"/>
                <a:gd name="connsiteY16" fmla="*/ 2751015 h 3286369"/>
                <a:gd name="connsiteX17" fmla="*/ 858086 w 4468794"/>
                <a:gd name="connsiteY17" fmla="*/ 2457938 h 3286369"/>
                <a:gd name="connsiteX18" fmla="*/ 1069101 w 4468794"/>
                <a:gd name="connsiteY18" fmla="*/ 2465754 h 3286369"/>
                <a:gd name="connsiteX19" fmla="*/ 1073009 w 4468794"/>
                <a:gd name="connsiteY19" fmla="*/ 2571261 h 3286369"/>
                <a:gd name="connsiteX20" fmla="*/ 1244947 w 4468794"/>
                <a:gd name="connsiteY20" fmla="*/ 2575169 h 3286369"/>
                <a:gd name="connsiteX21" fmla="*/ 1248855 w 4468794"/>
                <a:gd name="connsiteY21" fmla="*/ 2618154 h 3286369"/>
                <a:gd name="connsiteX22" fmla="*/ 1284024 w 4468794"/>
                <a:gd name="connsiteY22" fmla="*/ 2680677 h 3286369"/>
                <a:gd name="connsiteX23" fmla="*/ 1280117 w 4468794"/>
                <a:gd name="connsiteY23" fmla="*/ 2715846 h 3286369"/>
                <a:gd name="connsiteX24" fmla="*/ 1186332 w 4468794"/>
                <a:gd name="connsiteY24" fmla="*/ 2715846 h 3286369"/>
                <a:gd name="connsiteX25" fmla="*/ 1186332 w 4468794"/>
                <a:gd name="connsiteY25" fmla="*/ 2754923 h 3286369"/>
                <a:gd name="connsiteX26" fmla="*/ 1201963 w 4468794"/>
                <a:gd name="connsiteY26" fmla="*/ 2786185 h 3286369"/>
                <a:gd name="connsiteX27" fmla="*/ 1209778 w 4468794"/>
                <a:gd name="connsiteY27" fmla="*/ 2856523 h 3286369"/>
                <a:gd name="connsiteX28" fmla="*/ 1284024 w 4468794"/>
                <a:gd name="connsiteY28" fmla="*/ 2844800 h 3286369"/>
                <a:gd name="connsiteX29" fmla="*/ 1284024 w 4468794"/>
                <a:gd name="connsiteY29" fmla="*/ 2794000 h 3286369"/>
                <a:gd name="connsiteX30" fmla="*/ 1342640 w 4468794"/>
                <a:gd name="connsiteY30" fmla="*/ 2786185 h 3286369"/>
                <a:gd name="connsiteX31" fmla="*/ 1338732 w 4468794"/>
                <a:gd name="connsiteY31" fmla="*/ 2700215 h 3286369"/>
                <a:gd name="connsiteX32" fmla="*/ 1381717 w 4468794"/>
                <a:gd name="connsiteY32" fmla="*/ 2688492 h 3286369"/>
                <a:gd name="connsiteX33" fmla="*/ 1393440 w 4468794"/>
                <a:gd name="connsiteY33" fmla="*/ 2672861 h 3286369"/>
                <a:gd name="connsiteX34" fmla="*/ 1409070 w 4468794"/>
                <a:gd name="connsiteY34" fmla="*/ 2598615 h 3286369"/>
                <a:gd name="connsiteX35" fmla="*/ 1420794 w 4468794"/>
                <a:gd name="connsiteY35" fmla="*/ 2559538 h 3286369"/>
                <a:gd name="connsiteX36" fmla="*/ 1416886 w 4468794"/>
                <a:gd name="connsiteY36" fmla="*/ 2469661 h 3286369"/>
                <a:gd name="connsiteX37" fmla="*/ 1690424 w 4468794"/>
                <a:gd name="connsiteY37" fmla="*/ 2438400 h 3286369"/>
                <a:gd name="connsiteX38" fmla="*/ 1702147 w 4468794"/>
                <a:gd name="connsiteY38" fmla="*/ 2493108 h 3286369"/>
                <a:gd name="connsiteX39" fmla="*/ 1694332 w 4468794"/>
                <a:gd name="connsiteY39" fmla="*/ 2547815 h 3286369"/>
                <a:gd name="connsiteX40" fmla="*/ 1737317 w 4468794"/>
                <a:gd name="connsiteY40" fmla="*/ 2547815 h 3286369"/>
                <a:gd name="connsiteX41" fmla="*/ 1780301 w 4468794"/>
                <a:gd name="connsiteY41" fmla="*/ 2563446 h 3286369"/>
                <a:gd name="connsiteX42" fmla="*/ 1850640 w 4468794"/>
                <a:gd name="connsiteY42" fmla="*/ 2559538 h 3286369"/>
                <a:gd name="connsiteX43" fmla="*/ 1909255 w 4468794"/>
                <a:gd name="connsiteY43" fmla="*/ 2555631 h 3286369"/>
                <a:gd name="connsiteX44" fmla="*/ 1948332 w 4468794"/>
                <a:gd name="connsiteY44" fmla="*/ 2571261 h 3286369"/>
                <a:gd name="connsiteX45" fmla="*/ 1983501 w 4468794"/>
                <a:gd name="connsiteY45" fmla="*/ 2547815 h 3286369"/>
                <a:gd name="connsiteX46" fmla="*/ 1991317 w 4468794"/>
                <a:gd name="connsiteY46" fmla="*/ 2551723 h 3286369"/>
                <a:gd name="connsiteX47" fmla="*/ 2018670 w 4468794"/>
                <a:gd name="connsiteY47" fmla="*/ 2532185 h 3286369"/>
                <a:gd name="connsiteX48" fmla="*/ 2053840 w 4468794"/>
                <a:gd name="connsiteY48" fmla="*/ 2540000 h 3286369"/>
                <a:gd name="connsiteX49" fmla="*/ 2253132 w 4468794"/>
                <a:gd name="connsiteY49" fmla="*/ 2469661 h 3286369"/>
                <a:gd name="connsiteX50" fmla="*/ 2315655 w 4468794"/>
                <a:gd name="connsiteY50" fmla="*/ 2442308 h 3286369"/>
                <a:gd name="connsiteX51" fmla="*/ 2366455 w 4468794"/>
                <a:gd name="connsiteY51" fmla="*/ 2371969 h 3286369"/>
                <a:gd name="connsiteX52" fmla="*/ 2378178 w 4468794"/>
                <a:gd name="connsiteY52" fmla="*/ 2340708 h 3286369"/>
                <a:gd name="connsiteX53" fmla="*/ 2444609 w 4468794"/>
                <a:gd name="connsiteY53" fmla="*/ 2340708 h 3286369"/>
                <a:gd name="connsiteX54" fmla="*/ 2542301 w 4468794"/>
                <a:gd name="connsiteY54" fmla="*/ 2325077 h 3286369"/>
                <a:gd name="connsiteX55" fmla="*/ 2546209 w 4468794"/>
                <a:gd name="connsiteY55" fmla="*/ 2399323 h 3286369"/>
                <a:gd name="connsiteX56" fmla="*/ 2659532 w 4468794"/>
                <a:gd name="connsiteY56" fmla="*/ 2375877 h 3286369"/>
                <a:gd name="connsiteX57" fmla="*/ 2667347 w 4468794"/>
                <a:gd name="connsiteY57" fmla="*/ 2438400 h 3286369"/>
                <a:gd name="connsiteX58" fmla="*/ 2694701 w 4468794"/>
                <a:gd name="connsiteY58" fmla="*/ 2442308 h 3286369"/>
                <a:gd name="connsiteX59" fmla="*/ 2718147 w 4468794"/>
                <a:gd name="connsiteY59" fmla="*/ 2473569 h 3286369"/>
                <a:gd name="connsiteX60" fmla="*/ 2718147 w 4468794"/>
                <a:gd name="connsiteY60" fmla="*/ 2500923 h 3286369"/>
                <a:gd name="connsiteX61" fmla="*/ 2698609 w 4468794"/>
                <a:gd name="connsiteY61" fmla="*/ 2516554 h 3286369"/>
                <a:gd name="connsiteX62" fmla="*/ 2694701 w 4468794"/>
                <a:gd name="connsiteY62" fmla="*/ 2555631 h 3286369"/>
                <a:gd name="connsiteX63" fmla="*/ 2686886 w 4468794"/>
                <a:gd name="connsiteY63" fmla="*/ 2575169 h 3286369"/>
                <a:gd name="connsiteX64" fmla="*/ 2714240 w 4468794"/>
                <a:gd name="connsiteY64" fmla="*/ 2582985 h 3286369"/>
                <a:gd name="connsiteX65" fmla="*/ 2714240 w 4468794"/>
                <a:gd name="connsiteY65" fmla="*/ 2637692 h 3286369"/>
                <a:gd name="connsiteX66" fmla="*/ 2761132 w 4468794"/>
                <a:gd name="connsiteY66" fmla="*/ 2665046 h 3286369"/>
                <a:gd name="connsiteX67" fmla="*/ 2761132 w 4468794"/>
                <a:gd name="connsiteY67" fmla="*/ 2665046 h 3286369"/>
                <a:gd name="connsiteX68" fmla="*/ 2753317 w 4468794"/>
                <a:gd name="connsiteY68" fmla="*/ 2743200 h 3286369"/>
                <a:gd name="connsiteX69" fmla="*/ 2753317 w 4468794"/>
                <a:gd name="connsiteY69" fmla="*/ 2813538 h 3286369"/>
                <a:gd name="connsiteX70" fmla="*/ 2737686 w 4468794"/>
                <a:gd name="connsiteY70" fmla="*/ 2844800 h 3286369"/>
                <a:gd name="connsiteX71" fmla="*/ 2737686 w 4468794"/>
                <a:gd name="connsiteY71" fmla="*/ 2942492 h 3286369"/>
                <a:gd name="connsiteX72" fmla="*/ 2753317 w 4468794"/>
                <a:gd name="connsiteY72" fmla="*/ 3059723 h 3286369"/>
                <a:gd name="connsiteX73" fmla="*/ 2784578 w 4468794"/>
                <a:gd name="connsiteY73" fmla="*/ 3059723 h 3286369"/>
                <a:gd name="connsiteX74" fmla="*/ 2815840 w 4468794"/>
                <a:gd name="connsiteY74" fmla="*/ 3083169 h 3286369"/>
                <a:gd name="connsiteX75" fmla="*/ 2808024 w 4468794"/>
                <a:gd name="connsiteY75" fmla="*/ 3094892 h 3286369"/>
                <a:gd name="connsiteX76" fmla="*/ 2893994 w 4468794"/>
                <a:gd name="connsiteY76" fmla="*/ 3153508 h 3286369"/>
                <a:gd name="connsiteX77" fmla="*/ 2952609 w 4468794"/>
                <a:gd name="connsiteY77" fmla="*/ 3157415 h 3286369"/>
                <a:gd name="connsiteX78" fmla="*/ 2987778 w 4468794"/>
                <a:gd name="connsiteY78" fmla="*/ 3180861 h 3286369"/>
                <a:gd name="connsiteX79" fmla="*/ 3054209 w 4468794"/>
                <a:gd name="connsiteY79" fmla="*/ 3255108 h 3286369"/>
                <a:gd name="connsiteX80" fmla="*/ 3116732 w 4468794"/>
                <a:gd name="connsiteY80" fmla="*/ 3286369 h 3286369"/>
                <a:gd name="connsiteX81" fmla="*/ 3194886 w 4468794"/>
                <a:gd name="connsiteY81" fmla="*/ 3204308 h 3286369"/>
                <a:gd name="connsiteX82" fmla="*/ 3273040 w 4468794"/>
                <a:gd name="connsiteY82" fmla="*/ 3126154 h 3286369"/>
                <a:gd name="connsiteX83" fmla="*/ 3351194 w 4468794"/>
                <a:gd name="connsiteY83" fmla="*/ 3040185 h 3286369"/>
                <a:gd name="connsiteX84" fmla="*/ 3390270 w 4468794"/>
                <a:gd name="connsiteY84" fmla="*/ 2981569 h 3286369"/>
                <a:gd name="connsiteX85" fmla="*/ 3441070 w 4468794"/>
                <a:gd name="connsiteY85" fmla="*/ 2903415 h 3286369"/>
                <a:gd name="connsiteX86" fmla="*/ 3562209 w 4468794"/>
                <a:gd name="connsiteY86" fmla="*/ 2844800 h 3286369"/>
                <a:gd name="connsiteX87" fmla="*/ 3675532 w 4468794"/>
                <a:gd name="connsiteY87" fmla="*/ 2797908 h 3286369"/>
                <a:gd name="connsiteX88" fmla="*/ 3734147 w 4468794"/>
                <a:gd name="connsiteY88" fmla="*/ 2762738 h 3286369"/>
                <a:gd name="connsiteX89" fmla="*/ 3859194 w 4468794"/>
                <a:gd name="connsiteY89" fmla="*/ 2708031 h 3286369"/>
                <a:gd name="connsiteX90" fmla="*/ 3956886 w 4468794"/>
                <a:gd name="connsiteY90" fmla="*/ 2661138 h 3286369"/>
                <a:gd name="connsiteX91" fmla="*/ 4046763 w 4468794"/>
                <a:gd name="connsiteY91" fmla="*/ 2618154 h 3286369"/>
                <a:gd name="connsiteX92" fmla="*/ 4242147 w 4468794"/>
                <a:gd name="connsiteY92" fmla="*/ 2532185 h 3286369"/>
                <a:gd name="connsiteX93" fmla="*/ 4332024 w 4468794"/>
                <a:gd name="connsiteY93" fmla="*/ 2500923 h 3286369"/>
                <a:gd name="connsiteX94" fmla="*/ 4328117 w 4468794"/>
                <a:gd name="connsiteY94" fmla="*/ 2457938 h 3286369"/>
                <a:gd name="connsiteX95" fmla="*/ 4429717 w 4468794"/>
                <a:gd name="connsiteY95" fmla="*/ 2403231 h 3286369"/>
                <a:gd name="connsiteX96" fmla="*/ 4445347 w 4468794"/>
                <a:gd name="connsiteY96" fmla="*/ 2356338 h 3286369"/>
                <a:gd name="connsiteX97" fmla="*/ 4460978 w 4468794"/>
                <a:gd name="connsiteY97" fmla="*/ 2313354 h 3286369"/>
                <a:gd name="connsiteX98" fmla="*/ 4468794 w 4468794"/>
                <a:gd name="connsiteY98" fmla="*/ 2274277 h 3286369"/>
                <a:gd name="connsiteX99" fmla="*/ 4457070 w 4468794"/>
                <a:gd name="connsiteY99" fmla="*/ 2223477 h 3286369"/>
                <a:gd name="connsiteX100" fmla="*/ 4421901 w 4468794"/>
                <a:gd name="connsiteY100" fmla="*/ 2196123 h 3286369"/>
                <a:gd name="connsiteX101" fmla="*/ 4390640 w 4468794"/>
                <a:gd name="connsiteY101" fmla="*/ 2184400 h 3286369"/>
                <a:gd name="connsiteX102" fmla="*/ 4347655 w 4468794"/>
                <a:gd name="connsiteY102" fmla="*/ 2176585 h 3286369"/>
                <a:gd name="connsiteX103" fmla="*/ 4312486 w 4468794"/>
                <a:gd name="connsiteY103" fmla="*/ 2211754 h 3286369"/>
                <a:gd name="connsiteX104" fmla="*/ 4308578 w 4468794"/>
                <a:gd name="connsiteY104" fmla="*/ 2258646 h 3286369"/>
                <a:gd name="connsiteX105" fmla="*/ 4292947 w 4468794"/>
                <a:gd name="connsiteY105" fmla="*/ 2274277 h 3286369"/>
                <a:gd name="connsiteX106" fmla="*/ 4238240 w 4468794"/>
                <a:gd name="connsiteY106" fmla="*/ 2266461 h 3286369"/>
                <a:gd name="connsiteX107" fmla="*/ 4187440 w 4468794"/>
                <a:gd name="connsiteY107" fmla="*/ 2266461 h 3286369"/>
                <a:gd name="connsiteX108" fmla="*/ 4152270 w 4468794"/>
                <a:gd name="connsiteY108" fmla="*/ 2274277 h 3286369"/>
                <a:gd name="connsiteX109" fmla="*/ 4136640 w 4468794"/>
                <a:gd name="connsiteY109" fmla="*/ 2246923 h 3286369"/>
                <a:gd name="connsiteX110" fmla="*/ 4132732 w 4468794"/>
                <a:gd name="connsiteY110" fmla="*/ 2227385 h 3286369"/>
                <a:gd name="connsiteX111" fmla="*/ 4187440 w 4468794"/>
                <a:gd name="connsiteY111" fmla="*/ 2192215 h 3286369"/>
                <a:gd name="connsiteX112" fmla="*/ 4199163 w 4468794"/>
                <a:gd name="connsiteY112" fmla="*/ 2160954 h 3286369"/>
                <a:gd name="connsiteX113" fmla="*/ 4203070 w 4468794"/>
                <a:gd name="connsiteY113" fmla="*/ 2121877 h 3286369"/>
                <a:gd name="connsiteX114" fmla="*/ 4281224 w 4468794"/>
                <a:gd name="connsiteY114" fmla="*/ 2082800 h 3286369"/>
                <a:gd name="connsiteX115" fmla="*/ 4269501 w 4468794"/>
                <a:gd name="connsiteY115" fmla="*/ 2067169 h 3286369"/>
                <a:gd name="connsiteX116" fmla="*/ 4335932 w 4468794"/>
                <a:gd name="connsiteY116" fmla="*/ 2051538 h 3286369"/>
                <a:gd name="connsiteX117" fmla="*/ 4332024 w 4468794"/>
                <a:gd name="connsiteY117" fmla="*/ 1949938 h 3286369"/>
                <a:gd name="connsiteX118" fmla="*/ 4328117 w 4468794"/>
                <a:gd name="connsiteY118" fmla="*/ 1797538 h 3286369"/>
                <a:gd name="connsiteX119" fmla="*/ 4410178 w 4468794"/>
                <a:gd name="connsiteY119" fmla="*/ 1781908 h 3286369"/>
                <a:gd name="connsiteX120" fmla="*/ 4406270 w 4468794"/>
                <a:gd name="connsiteY120" fmla="*/ 1754554 h 3286369"/>
                <a:gd name="connsiteX121" fmla="*/ 4398455 w 4468794"/>
                <a:gd name="connsiteY121" fmla="*/ 1695938 h 3286369"/>
                <a:gd name="connsiteX122" fmla="*/ 4355470 w 4468794"/>
                <a:gd name="connsiteY122" fmla="*/ 1738923 h 3286369"/>
                <a:gd name="connsiteX123" fmla="*/ 4324209 w 4468794"/>
                <a:gd name="connsiteY123" fmla="*/ 1684215 h 3286369"/>
                <a:gd name="connsiteX124" fmla="*/ 4308578 w 4468794"/>
                <a:gd name="connsiteY124" fmla="*/ 1695938 h 3286369"/>
                <a:gd name="connsiteX125" fmla="*/ 4273409 w 4468794"/>
                <a:gd name="connsiteY125" fmla="*/ 1672492 h 3286369"/>
                <a:gd name="connsiteX126" fmla="*/ 4273409 w 4468794"/>
                <a:gd name="connsiteY126" fmla="*/ 1672492 h 3286369"/>
                <a:gd name="connsiteX127" fmla="*/ 4218701 w 4468794"/>
                <a:gd name="connsiteY127" fmla="*/ 1660769 h 3286369"/>
                <a:gd name="connsiteX128" fmla="*/ 4183532 w 4468794"/>
                <a:gd name="connsiteY128" fmla="*/ 1649046 h 3286369"/>
                <a:gd name="connsiteX129" fmla="*/ 4163994 w 4468794"/>
                <a:gd name="connsiteY129" fmla="*/ 1617785 h 3286369"/>
                <a:gd name="connsiteX130" fmla="*/ 4167901 w 4468794"/>
                <a:gd name="connsiteY130" fmla="*/ 1578708 h 3286369"/>
                <a:gd name="connsiteX131" fmla="*/ 4140547 w 4468794"/>
                <a:gd name="connsiteY131" fmla="*/ 1543538 h 3286369"/>
                <a:gd name="connsiteX132" fmla="*/ 4113194 w 4468794"/>
                <a:gd name="connsiteY132" fmla="*/ 1559169 h 3286369"/>
                <a:gd name="connsiteX133" fmla="*/ 4081932 w 4468794"/>
                <a:gd name="connsiteY133" fmla="*/ 1539631 h 3286369"/>
                <a:gd name="connsiteX134" fmla="*/ 4070209 w 4468794"/>
                <a:gd name="connsiteY134" fmla="*/ 1512277 h 3286369"/>
                <a:gd name="connsiteX135" fmla="*/ 4105378 w 4468794"/>
                <a:gd name="connsiteY135" fmla="*/ 1488831 h 3286369"/>
                <a:gd name="connsiteX136" fmla="*/ 4101470 w 4468794"/>
                <a:gd name="connsiteY136" fmla="*/ 1453661 h 3286369"/>
                <a:gd name="connsiteX137" fmla="*/ 4089747 w 4468794"/>
                <a:gd name="connsiteY137" fmla="*/ 1426308 h 3286369"/>
                <a:gd name="connsiteX138" fmla="*/ 4058486 w 4468794"/>
                <a:gd name="connsiteY138" fmla="*/ 1426308 h 3286369"/>
                <a:gd name="connsiteX139" fmla="*/ 4007686 w 4468794"/>
                <a:gd name="connsiteY139" fmla="*/ 1395046 h 3286369"/>
                <a:gd name="connsiteX140" fmla="*/ 3968609 w 4468794"/>
                <a:gd name="connsiteY140" fmla="*/ 1391138 h 3286369"/>
                <a:gd name="connsiteX141" fmla="*/ 3929532 w 4468794"/>
                <a:gd name="connsiteY141" fmla="*/ 1398954 h 3286369"/>
                <a:gd name="connsiteX142" fmla="*/ 3878732 w 4468794"/>
                <a:gd name="connsiteY142" fmla="*/ 1309077 h 3286369"/>
                <a:gd name="connsiteX143" fmla="*/ 3859194 w 4468794"/>
                <a:gd name="connsiteY143" fmla="*/ 1285631 h 3286369"/>
                <a:gd name="connsiteX144" fmla="*/ 3632547 w 4468794"/>
                <a:gd name="connsiteY144" fmla="*/ 1469292 h 3286369"/>
                <a:gd name="connsiteX145" fmla="*/ 3570024 w 4468794"/>
                <a:gd name="connsiteY145" fmla="*/ 1422400 h 3286369"/>
                <a:gd name="connsiteX146" fmla="*/ 3519224 w 4468794"/>
                <a:gd name="connsiteY146" fmla="*/ 1379415 h 3286369"/>
                <a:gd name="connsiteX147" fmla="*/ 3507501 w 4468794"/>
                <a:gd name="connsiteY147" fmla="*/ 1332523 h 3286369"/>
                <a:gd name="connsiteX148" fmla="*/ 3468424 w 4468794"/>
                <a:gd name="connsiteY148" fmla="*/ 1367692 h 3286369"/>
                <a:gd name="connsiteX149" fmla="*/ 3441070 w 4468794"/>
                <a:gd name="connsiteY149" fmla="*/ 1340338 h 3286369"/>
                <a:gd name="connsiteX150" fmla="*/ 3417624 w 4468794"/>
                <a:gd name="connsiteY150" fmla="*/ 1348154 h 3286369"/>
                <a:gd name="connsiteX151" fmla="*/ 3401994 w 4468794"/>
                <a:gd name="connsiteY151" fmla="*/ 1328615 h 3286369"/>
                <a:gd name="connsiteX152" fmla="*/ 3394178 w 4468794"/>
                <a:gd name="connsiteY152" fmla="*/ 1293446 h 3286369"/>
                <a:gd name="connsiteX153" fmla="*/ 3386363 w 4468794"/>
                <a:gd name="connsiteY153" fmla="*/ 1320800 h 3286369"/>
                <a:gd name="connsiteX154" fmla="*/ 3366824 w 4468794"/>
                <a:gd name="connsiteY154" fmla="*/ 1301261 h 3286369"/>
                <a:gd name="connsiteX155" fmla="*/ 3366824 w 4468794"/>
                <a:gd name="connsiteY155" fmla="*/ 1281723 h 3286369"/>
                <a:gd name="connsiteX156" fmla="*/ 3355101 w 4468794"/>
                <a:gd name="connsiteY156" fmla="*/ 1270000 h 3286369"/>
                <a:gd name="connsiteX157" fmla="*/ 3323840 w 4468794"/>
                <a:gd name="connsiteY157" fmla="*/ 1281723 h 3286369"/>
                <a:gd name="connsiteX158" fmla="*/ 3323840 w 4468794"/>
                <a:gd name="connsiteY158" fmla="*/ 1281723 h 3286369"/>
                <a:gd name="connsiteX159" fmla="*/ 3276947 w 4468794"/>
                <a:gd name="connsiteY159" fmla="*/ 1258277 h 3286369"/>
                <a:gd name="connsiteX160" fmla="*/ 3273040 w 4468794"/>
                <a:gd name="connsiteY160" fmla="*/ 1219200 h 3286369"/>
                <a:gd name="connsiteX161" fmla="*/ 3206609 w 4468794"/>
                <a:gd name="connsiteY161" fmla="*/ 1250461 h 3286369"/>
                <a:gd name="connsiteX162" fmla="*/ 3187070 w 4468794"/>
                <a:gd name="connsiteY162" fmla="*/ 1211385 h 3286369"/>
                <a:gd name="connsiteX163" fmla="*/ 3187070 w 4468794"/>
                <a:gd name="connsiteY163" fmla="*/ 1191846 h 3286369"/>
                <a:gd name="connsiteX164" fmla="*/ 3233963 w 4468794"/>
                <a:gd name="connsiteY164" fmla="*/ 1195754 h 3286369"/>
                <a:gd name="connsiteX165" fmla="*/ 3222240 w 4468794"/>
                <a:gd name="connsiteY165" fmla="*/ 1156677 h 3286369"/>
                <a:gd name="connsiteX166" fmla="*/ 3198794 w 4468794"/>
                <a:gd name="connsiteY166" fmla="*/ 1109785 h 3286369"/>
                <a:gd name="connsiteX167" fmla="*/ 3183163 w 4468794"/>
                <a:gd name="connsiteY167" fmla="*/ 1082431 h 3286369"/>
                <a:gd name="connsiteX168" fmla="*/ 3206609 w 4468794"/>
                <a:gd name="connsiteY168" fmla="*/ 1051169 h 3286369"/>
                <a:gd name="connsiteX169" fmla="*/ 3226147 w 4468794"/>
                <a:gd name="connsiteY169" fmla="*/ 1004277 h 3286369"/>
                <a:gd name="connsiteX170" fmla="*/ 3226147 w 4468794"/>
                <a:gd name="connsiteY170" fmla="*/ 949569 h 3286369"/>
                <a:gd name="connsiteX171" fmla="*/ 3198794 w 4468794"/>
                <a:gd name="connsiteY171" fmla="*/ 949569 h 3286369"/>
                <a:gd name="connsiteX172" fmla="*/ 3206609 w 4468794"/>
                <a:gd name="connsiteY172" fmla="*/ 922215 h 3286369"/>
                <a:gd name="connsiteX173" fmla="*/ 3179255 w 4468794"/>
                <a:gd name="connsiteY173" fmla="*/ 918308 h 3286369"/>
                <a:gd name="connsiteX174" fmla="*/ 3183163 w 4468794"/>
                <a:gd name="connsiteY174" fmla="*/ 894861 h 3286369"/>
                <a:gd name="connsiteX175" fmla="*/ 3167532 w 4468794"/>
                <a:gd name="connsiteY175" fmla="*/ 871415 h 3286369"/>
                <a:gd name="connsiteX176" fmla="*/ 3163624 w 4468794"/>
                <a:gd name="connsiteY176" fmla="*/ 840154 h 3286369"/>
                <a:gd name="connsiteX177" fmla="*/ 3187070 w 4468794"/>
                <a:gd name="connsiteY177" fmla="*/ 804985 h 3286369"/>
                <a:gd name="connsiteX178" fmla="*/ 3237870 w 4468794"/>
                <a:gd name="connsiteY178" fmla="*/ 785446 h 3286369"/>
                <a:gd name="connsiteX179" fmla="*/ 3304301 w 4468794"/>
                <a:gd name="connsiteY179" fmla="*/ 769815 h 3286369"/>
                <a:gd name="connsiteX180" fmla="*/ 3366824 w 4468794"/>
                <a:gd name="connsiteY180" fmla="*/ 738554 h 3286369"/>
                <a:gd name="connsiteX181" fmla="*/ 3374640 w 4468794"/>
                <a:gd name="connsiteY181" fmla="*/ 769815 h 3286369"/>
                <a:gd name="connsiteX182" fmla="*/ 3437163 w 4468794"/>
                <a:gd name="connsiteY182" fmla="*/ 769815 h 3286369"/>
                <a:gd name="connsiteX183" fmla="*/ 3456701 w 4468794"/>
                <a:gd name="connsiteY183" fmla="*/ 828431 h 3286369"/>
                <a:gd name="connsiteX184" fmla="*/ 3456701 w 4468794"/>
                <a:gd name="connsiteY184" fmla="*/ 828431 h 3286369"/>
                <a:gd name="connsiteX185" fmla="*/ 3542670 w 4468794"/>
                <a:gd name="connsiteY185" fmla="*/ 769815 h 3286369"/>
                <a:gd name="connsiteX186" fmla="*/ 3480147 w 4468794"/>
                <a:gd name="connsiteY186" fmla="*/ 726831 h 3286369"/>
                <a:gd name="connsiteX187" fmla="*/ 3425440 w 4468794"/>
                <a:gd name="connsiteY187" fmla="*/ 648677 h 3286369"/>
                <a:gd name="connsiteX188" fmla="*/ 3370732 w 4468794"/>
                <a:gd name="connsiteY188" fmla="*/ 558800 h 3286369"/>
                <a:gd name="connsiteX189" fmla="*/ 3335563 w 4468794"/>
                <a:gd name="connsiteY189" fmla="*/ 543169 h 3286369"/>
                <a:gd name="connsiteX190" fmla="*/ 3300394 w 4468794"/>
                <a:gd name="connsiteY190" fmla="*/ 547077 h 3286369"/>
                <a:gd name="connsiteX191" fmla="*/ 3233963 w 4468794"/>
                <a:gd name="connsiteY191" fmla="*/ 547077 h 3286369"/>
                <a:gd name="connsiteX192" fmla="*/ 3190978 w 4468794"/>
                <a:gd name="connsiteY192" fmla="*/ 539261 h 3286369"/>
                <a:gd name="connsiteX193" fmla="*/ 3116732 w 4468794"/>
                <a:gd name="connsiteY193" fmla="*/ 515815 h 3286369"/>
                <a:gd name="connsiteX194" fmla="*/ 3136270 w 4468794"/>
                <a:gd name="connsiteY194" fmla="*/ 636954 h 3286369"/>
                <a:gd name="connsiteX195" fmla="*/ 3132363 w 4468794"/>
                <a:gd name="connsiteY195" fmla="*/ 656492 h 3286369"/>
                <a:gd name="connsiteX196" fmla="*/ 2976055 w 4468794"/>
                <a:gd name="connsiteY196" fmla="*/ 715108 h 3286369"/>
                <a:gd name="connsiteX197" fmla="*/ 2944794 w 4468794"/>
                <a:gd name="connsiteY197" fmla="*/ 625231 h 3286369"/>
                <a:gd name="connsiteX198" fmla="*/ 2909624 w 4468794"/>
                <a:gd name="connsiteY198" fmla="*/ 527538 h 3286369"/>
                <a:gd name="connsiteX199" fmla="*/ 2886178 w 4468794"/>
                <a:gd name="connsiteY199" fmla="*/ 410308 h 3286369"/>
                <a:gd name="connsiteX200" fmla="*/ 2870547 w 4468794"/>
                <a:gd name="connsiteY200" fmla="*/ 355600 h 3286369"/>
                <a:gd name="connsiteX201" fmla="*/ 2827563 w 4468794"/>
                <a:gd name="connsiteY201" fmla="*/ 261815 h 3286369"/>
                <a:gd name="connsiteX202" fmla="*/ 2933070 w 4468794"/>
                <a:gd name="connsiteY202" fmla="*/ 203200 h 3286369"/>
                <a:gd name="connsiteX203" fmla="*/ 3077655 w 4468794"/>
                <a:gd name="connsiteY203" fmla="*/ 152400 h 3286369"/>
                <a:gd name="connsiteX204" fmla="*/ 3198794 w 4468794"/>
                <a:gd name="connsiteY204" fmla="*/ 132861 h 3286369"/>
                <a:gd name="connsiteX205" fmla="*/ 3284763 w 4468794"/>
                <a:gd name="connsiteY205" fmla="*/ 82061 h 3286369"/>
                <a:gd name="connsiteX206" fmla="*/ 3339470 w 4468794"/>
                <a:gd name="connsiteY206" fmla="*/ 54708 h 3286369"/>
                <a:gd name="connsiteX207" fmla="*/ 3339470 w 4468794"/>
                <a:gd name="connsiteY207" fmla="*/ 54708 h 3286369"/>
                <a:gd name="connsiteX208" fmla="*/ 3405901 w 4468794"/>
                <a:gd name="connsiteY208" fmla="*/ 0 h 3286369"/>
                <a:gd name="connsiteX0" fmla="*/ 0 w 4586111"/>
                <a:gd name="connsiteY0" fmla="*/ 1911792 h 3286369"/>
                <a:gd name="connsiteX1" fmla="*/ 117317 w 4586111"/>
                <a:gd name="connsiteY1" fmla="*/ 1973487 h 3286369"/>
                <a:gd name="connsiteX2" fmla="*/ 279721 w 4586111"/>
                <a:gd name="connsiteY2" fmla="*/ 2067476 h 3286369"/>
                <a:gd name="connsiteX3" fmla="*/ 253621 w 4586111"/>
                <a:gd name="connsiteY3" fmla="*/ 2176156 h 3286369"/>
                <a:gd name="connsiteX4" fmla="*/ 230420 w 4586111"/>
                <a:gd name="connsiteY4" fmla="*/ 2402323 h 3286369"/>
                <a:gd name="connsiteX5" fmla="*/ 600264 w 4586111"/>
                <a:gd name="connsiteY5" fmla="*/ 2356338 h 3286369"/>
                <a:gd name="connsiteX6" fmla="*/ 502572 w 4586111"/>
                <a:gd name="connsiteY6" fmla="*/ 2774461 h 3286369"/>
                <a:gd name="connsiteX7" fmla="*/ 498664 w 4586111"/>
                <a:gd name="connsiteY7" fmla="*/ 2797908 h 3286369"/>
                <a:gd name="connsiteX8" fmla="*/ 506480 w 4586111"/>
                <a:gd name="connsiteY8" fmla="*/ 2817446 h 3286369"/>
                <a:gd name="connsiteX9" fmla="*/ 565095 w 4586111"/>
                <a:gd name="connsiteY9" fmla="*/ 2751015 h 3286369"/>
                <a:gd name="connsiteX10" fmla="*/ 631526 w 4586111"/>
                <a:gd name="connsiteY10" fmla="*/ 2754923 h 3286369"/>
                <a:gd name="connsiteX11" fmla="*/ 592449 w 4586111"/>
                <a:gd name="connsiteY11" fmla="*/ 2872154 h 3286369"/>
                <a:gd name="connsiteX12" fmla="*/ 729218 w 4586111"/>
                <a:gd name="connsiteY12" fmla="*/ 2868246 h 3286369"/>
                <a:gd name="connsiteX13" fmla="*/ 717495 w 4586111"/>
                <a:gd name="connsiteY13" fmla="*/ 2946400 h 3286369"/>
                <a:gd name="connsiteX14" fmla="*/ 780018 w 4586111"/>
                <a:gd name="connsiteY14" fmla="*/ 2954215 h 3286369"/>
                <a:gd name="connsiteX15" fmla="*/ 807372 w 4586111"/>
                <a:gd name="connsiteY15" fmla="*/ 2770554 h 3286369"/>
                <a:gd name="connsiteX16" fmla="*/ 983218 w 4586111"/>
                <a:gd name="connsiteY16" fmla="*/ 2751015 h 3286369"/>
                <a:gd name="connsiteX17" fmla="*/ 975403 w 4586111"/>
                <a:gd name="connsiteY17" fmla="*/ 2457938 h 3286369"/>
                <a:gd name="connsiteX18" fmla="*/ 1186418 w 4586111"/>
                <a:gd name="connsiteY18" fmla="*/ 2465754 h 3286369"/>
                <a:gd name="connsiteX19" fmla="*/ 1190326 w 4586111"/>
                <a:gd name="connsiteY19" fmla="*/ 2571261 h 3286369"/>
                <a:gd name="connsiteX20" fmla="*/ 1362264 w 4586111"/>
                <a:gd name="connsiteY20" fmla="*/ 2575169 h 3286369"/>
                <a:gd name="connsiteX21" fmla="*/ 1366172 w 4586111"/>
                <a:gd name="connsiteY21" fmla="*/ 2618154 h 3286369"/>
                <a:gd name="connsiteX22" fmla="*/ 1401341 w 4586111"/>
                <a:gd name="connsiteY22" fmla="*/ 2680677 h 3286369"/>
                <a:gd name="connsiteX23" fmla="*/ 1397434 w 4586111"/>
                <a:gd name="connsiteY23" fmla="*/ 2715846 h 3286369"/>
                <a:gd name="connsiteX24" fmla="*/ 1303649 w 4586111"/>
                <a:gd name="connsiteY24" fmla="*/ 2715846 h 3286369"/>
                <a:gd name="connsiteX25" fmla="*/ 1303649 w 4586111"/>
                <a:gd name="connsiteY25" fmla="*/ 2754923 h 3286369"/>
                <a:gd name="connsiteX26" fmla="*/ 1319280 w 4586111"/>
                <a:gd name="connsiteY26" fmla="*/ 2786185 h 3286369"/>
                <a:gd name="connsiteX27" fmla="*/ 1327095 w 4586111"/>
                <a:gd name="connsiteY27" fmla="*/ 2856523 h 3286369"/>
                <a:gd name="connsiteX28" fmla="*/ 1401341 w 4586111"/>
                <a:gd name="connsiteY28" fmla="*/ 2844800 h 3286369"/>
                <a:gd name="connsiteX29" fmla="*/ 1401341 w 4586111"/>
                <a:gd name="connsiteY29" fmla="*/ 2794000 h 3286369"/>
                <a:gd name="connsiteX30" fmla="*/ 1459957 w 4586111"/>
                <a:gd name="connsiteY30" fmla="*/ 2786185 h 3286369"/>
                <a:gd name="connsiteX31" fmla="*/ 1456049 w 4586111"/>
                <a:gd name="connsiteY31" fmla="*/ 2700215 h 3286369"/>
                <a:gd name="connsiteX32" fmla="*/ 1499034 w 4586111"/>
                <a:gd name="connsiteY32" fmla="*/ 2688492 h 3286369"/>
                <a:gd name="connsiteX33" fmla="*/ 1510757 w 4586111"/>
                <a:gd name="connsiteY33" fmla="*/ 2672861 h 3286369"/>
                <a:gd name="connsiteX34" fmla="*/ 1526387 w 4586111"/>
                <a:gd name="connsiteY34" fmla="*/ 2598615 h 3286369"/>
                <a:gd name="connsiteX35" fmla="*/ 1538111 w 4586111"/>
                <a:gd name="connsiteY35" fmla="*/ 2559538 h 3286369"/>
                <a:gd name="connsiteX36" fmla="*/ 1534203 w 4586111"/>
                <a:gd name="connsiteY36" fmla="*/ 2469661 h 3286369"/>
                <a:gd name="connsiteX37" fmla="*/ 1807741 w 4586111"/>
                <a:gd name="connsiteY37" fmla="*/ 2438400 h 3286369"/>
                <a:gd name="connsiteX38" fmla="*/ 1819464 w 4586111"/>
                <a:gd name="connsiteY38" fmla="*/ 2493108 h 3286369"/>
                <a:gd name="connsiteX39" fmla="*/ 1811649 w 4586111"/>
                <a:gd name="connsiteY39" fmla="*/ 2547815 h 3286369"/>
                <a:gd name="connsiteX40" fmla="*/ 1854634 w 4586111"/>
                <a:gd name="connsiteY40" fmla="*/ 2547815 h 3286369"/>
                <a:gd name="connsiteX41" fmla="*/ 1897618 w 4586111"/>
                <a:gd name="connsiteY41" fmla="*/ 2563446 h 3286369"/>
                <a:gd name="connsiteX42" fmla="*/ 1967957 w 4586111"/>
                <a:gd name="connsiteY42" fmla="*/ 2559538 h 3286369"/>
                <a:gd name="connsiteX43" fmla="*/ 2026572 w 4586111"/>
                <a:gd name="connsiteY43" fmla="*/ 2555631 h 3286369"/>
                <a:gd name="connsiteX44" fmla="*/ 2065649 w 4586111"/>
                <a:gd name="connsiteY44" fmla="*/ 2571261 h 3286369"/>
                <a:gd name="connsiteX45" fmla="*/ 2100818 w 4586111"/>
                <a:gd name="connsiteY45" fmla="*/ 2547815 h 3286369"/>
                <a:gd name="connsiteX46" fmla="*/ 2108634 w 4586111"/>
                <a:gd name="connsiteY46" fmla="*/ 2551723 h 3286369"/>
                <a:gd name="connsiteX47" fmla="*/ 2135987 w 4586111"/>
                <a:gd name="connsiteY47" fmla="*/ 2532185 h 3286369"/>
                <a:gd name="connsiteX48" fmla="*/ 2171157 w 4586111"/>
                <a:gd name="connsiteY48" fmla="*/ 2540000 h 3286369"/>
                <a:gd name="connsiteX49" fmla="*/ 2370449 w 4586111"/>
                <a:gd name="connsiteY49" fmla="*/ 2469661 h 3286369"/>
                <a:gd name="connsiteX50" fmla="*/ 2432972 w 4586111"/>
                <a:gd name="connsiteY50" fmla="*/ 2442308 h 3286369"/>
                <a:gd name="connsiteX51" fmla="*/ 2483772 w 4586111"/>
                <a:gd name="connsiteY51" fmla="*/ 2371969 h 3286369"/>
                <a:gd name="connsiteX52" fmla="*/ 2495495 w 4586111"/>
                <a:gd name="connsiteY52" fmla="*/ 2340708 h 3286369"/>
                <a:gd name="connsiteX53" fmla="*/ 2561926 w 4586111"/>
                <a:gd name="connsiteY53" fmla="*/ 2340708 h 3286369"/>
                <a:gd name="connsiteX54" fmla="*/ 2659618 w 4586111"/>
                <a:gd name="connsiteY54" fmla="*/ 2325077 h 3286369"/>
                <a:gd name="connsiteX55" fmla="*/ 2663526 w 4586111"/>
                <a:gd name="connsiteY55" fmla="*/ 2399323 h 3286369"/>
                <a:gd name="connsiteX56" fmla="*/ 2776849 w 4586111"/>
                <a:gd name="connsiteY56" fmla="*/ 2375877 h 3286369"/>
                <a:gd name="connsiteX57" fmla="*/ 2784664 w 4586111"/>
                <a:gd name="connsiteY57" fmla="*/ 2438400 h 3286369"/>
                <a:gd name="connsiteX58" fmla="*/ 2812018 w 4586111"/>
                <a:gd name="connsiteY58" fmla="*/ 2442308 h 3286369"/>
                <a:gd name="connsiteX59" fmla="*/ 2835464 w 4586111"/>
                <a:gd name="connsiteY59" fmla="*/ 2473569 h 3286369"/>
                <a:gd name="connsiteX60" fmla="*/ 2835464 w 4586111"/>
                <a:gd name="connsiteY60" fmla="*/ 2500923 h 3286369"/>
                <a:gd name="connsiteX61" fmla="*/ 2815926 w 4586111"/>
                <a:gd name="connsiteY61" fmla="*/ 2516554 h 3286369"/>
                <a:gd name="connsiteX62" fmla="*/ 2812018 w 4586111"/>
                <a:gd name="connsiteY62" fmla="*/ 2555631 h 3286369"/>
                <a:gd name="connsiteX63" fmla="*/ 2804203 w 4586111"/>
                <a:gd name="connsiteY63" fmla="*/ 2575169 h 3286369"/>
                <a:gd name="connsiteX64" fmla="*/ 2831557 w 4586111"/>
                <a:gd name="connsiteY64" fmla="*/ 2582985 h 3286369"/>
                <a:gd name="connsiteX65" fmla="*/ 2831557 w 4586111"/>
                <a:gd name="connsiteY65" fmla="*/ 2637692 h 3286369"/>
                <a:gd name="connsiteX66" fmla="*/ 2878449 w 4586111"/>
                <a:gd name="connsiteY66" fmla="*/ 2665046 h 3286369"/>
                <a:gd name="connsiteX67" fmla="*/ 2878449 w 4586111"/>
                <a:gd name="connsiteY67" fmla="*/ 2665046 h 3286369"/>
                <a:gd name="connsiteX68" fmla="*/ 2870634 w 4586111"/>
                <a:gd name="connsiteY68" fmla="*/ 2743200 h 3286369"/>
                <a:gd name="connsiteX69" fmla="*/ 2870634 w 4586111"/>
                <a:gd name="connsiteY69" fmla="*/ 2813538 h 3286369"/>
                <a:gd name="connsiteX70" fmla="*/ 2855003 w 4586111"/>
                <a:gd name="connsiteY70" fmla="*/ 2844800 h 3286369"/>
                <a:gd name="connsiteX71" fmla="*/ 2855003 w 4586111"/>
                <a:gd name="connsiteY71" fmla="*/ 2942492 h 3286369"/>
                <a:gd name="connsiteX72" fmla="*/ 2870634 w 4586111"/>
                <a:gd name="connsiteY72" fmla="*/ 3059723 h 3286369"/>
                <a:gd name="connsiteX73" fmla="*/ 2901895 w 4586111"/>
                <a:gd name="connsiteY73" fmla="*/ 3059723 h 3286369"/>
                <a:gd name="connsiteX74" fmla="*/ 2933157 w 4586111"/>
                <a:gd name="connsiteY74" fmla="*/ 3083169 h 3286369"/>
                <a:gd name="connsiteX75" fmla="*/ 2925341 w 4586111"/>
                <a:gd name="connsiteY75" fmla="*/ 3094892 h 3286369"/>
                <a:gd name="connsiteX76" fmla="*/ 3011311 w 4586111"/>
                <a:gd name="connsiteY76" fmla="*/ 3153508 h 3286369"/>
                <a:gd name="connsiteX77" fmla="*/ 3069926 w 4586111"/>
                <a:gd name="connsiteY77" fmla="*/ 3157415 h 3286369"/>
                <a:gd name="connsiteX78" fmla="*/ 3105095 w 4586111"/>
                <a:gd name="connsiteY78" fmla="*/ 3180861 h 3286369"/>
                <a:gd name="connsiteX79" fmla="*/ 3171526 w 4586111"/>
                <a:gd name="connsiteY79" fmla="*/ 3255108 h 3286369"/>
                <a:gd name="connsiteX80" fmla="*/ 3234049 w 4586111"/>
                <a:gd name="connsiteY80" fmla="*/ 3286369 h 3286369"/>
                <a:gd name="connsiteX81" fmla="*/ 3312203 w 4586111"/>
                <a:gd name="connsiteY81" fmla="*/ 3204308 h 3286369"/>
                <a:gd name="connsiteX82" fmla="*/ 3390357 w 4586111"/>
                <a:gd name="connsiteY82" fmla="*/ 3126154 h 3286369"/>
                <a:gd name="connsiteX83" fmla="*/ 3468511 w 4586111"/>
                <a:gd name="connsiteY83" fmla="*/ 3040185 h 3286369"/>
                <a:gd name="connsiteX84" fmla="*/ 3507587 w 4586111"/>
                <a:gd name="connsiteY84" fmla="*/ 2981569 h 3286369"/>
                <a:gd name="connsiteX85" fmla="*/ 3558387 w 4586111"/>
                <a:gd name="connsiteY85" fmla="*/ 2903415 h 3286369"/>
                <a:gd name="connsiteX86" fmla="*/ 3679526 w 4586111"/>
                <a:gd name="connsiteY86" fmla="*/ 2844800 h 3286369"/>
                <a:gd name="connsiteX87" fmla="*/ 3792849 w 4586111"/>
                <a:gd name="connsiteY87" fmla="*/ 2797908 h 3286369"/>
                <a:gd name="connsiteX88" fmla="*/ 3851464 w 4586111"/>
                <a:gd name="connsiteY88" fmla="*/ 2762738 h 3286369"/>
                <a:gd name="connsiteX89" fmla="*/ 3976511 w 4586111"/>
                <a:gd name="connsiteY89" fmla="*/ 2708031 h 3286369"/>
                <a:gd name="connsiteX90" fmla="*/ 4074203 w 4586111"/>
                <a:gd name="connsiteY90" fmla="*/ 2661138 h 3286369"/>
                <a:gd name="connsiteX91" fmla="*/ 4164080 w 4586111"/>
                <a:gd name="connsiteY91" fmla="*/ 2618154 h 3286369"/>
                <a:gd name="connsiteX92" fmla="*/ 4359464 w 4586111"/>
                <a:gd name="connsiteY92" fmla="*/ 2532185 h 3286369"/>
                <a:gd name="connsiteX93" fmla="*/ 4449341 w 4586111"/>
                <a:gd name="connsiteY93" fmla="*/ 2500923 h 3286369"/>
                <a:gd name="connsiteX94" fmla="*/ 4445434 w 4586111"/>
                <a:gd name="connsiteY94" fmla="*/ 2457938 h 3286369"/>
                <a:gd name="connsiteX95" fmla="*/ 4547034 w 4586111"/>
                <a:gd name="connsiteY95" fmla="*/ 2403231 h 3286369"/>
                <a:gd name="connsiteX96" fmla="*/ 4562664 w 4586111"/>
                <a:gd name="connsiteY96" fmla="*/ 2356338 h 3286369"/>
                <a:gd name="connsiteX97" fmla="*/ 4578295 w 4586111"/>
                <a:gd name="connsiteY97" fmla="*/ 2313354 h 3286369"/>
                <a:gd name="connsiteX98" fmla="*/ 4586111 w 4586111"/>
                <a:gd name="connsiteY98" fmla="*/ 2274277 h 3286369"/>
                <a:gd name="connsiteX99" fmla="*/ 4574387 w 4586111"/>
                <a:gd name="connsiteY99" fmla="*/ 2223477 h 3286369"/>
                <a:gd name="connsiteX100" fmla="*/ 4539218 w 4586111"/>
                <a:gd name="connsiteY100" fmla="*/ 2196123 h 3286369"/>
                <a:gd name="connsiteX101" fmla="*/ 4507957 w 4586111"/>
                <a:gd name="connsiteY101" fmla="*/ 2184400 h 3286369"/>
                <a:gd name="connsiteX102" fmla="*/ 4464972 w 4586111"/>
                <a:gd name="connsiteY102" fmla="*/ 2176585 h 3286369"/>
                <a:gd name="connsiteX103" fmla="*/ 4429803 w 4586111"/>
                <a:gd name="connsiteY103" fmla="*/ 2211754 h 3286369"/>
                <a:gd name="connsiteX104" fmla="*/ 4425895 w 4586111"/>
                <a:gd name="connsiteY104" fmla="*/ 2258646 h 3286369"/>
                <a:gd name="connsiteX105" fmla="*/ 4410264 w 4586111"/>
                <a:gd name="connsiteY105" fmla="*/ 2274277 h 3286369"/>
                <a:gd name="connsiteX106" fmla="*/ 4355557 w 4586111"/>
                <a:gd name="connsiteY106" fmla="*/ 2266461 h 3286369"/>
                <a:gd name="connsiteX107" fmla="*/ 4304757 w 4586111"/>
                <a:gd name="connsiteY107" fmla="*/ 2266461 h 3286369"/>
                <a:gd name="connsiteX108" fmla="*/ 4269587 w 4586111"/>
                <a:gd name="connsiteY108" fmla="*/ 2274277 h 3286369"/>
                <a:gd name="connsiteX109" fmla="*/ 4253957 w 4586111"/>
                <a:gd name="connsiteY109" fmla="*/ 2246923 h 3286369"/>
                <a:gd name="connsiteX110" fmla="*/ 4250049 w 4586111"/>
                <a:gd name="connsiteY110" fmla="*/ 2227385 h 3286369"/>
                <a:gd name="connsiteX111" fmla="*/ 4304757 w 4586111"/>
                <a:gd name="connsiteY111" fmla="*/ 2192215 h 3286369"/>
                <a:gd name="connsiteX112" fmla="*/ 4316480 w 4586111"/>
                <a:gd name="connsiteY112" fmla="*/ 2160954 h 3286369"/>
                <a:gd name="connsiteX113" fmla="*/ 4320387 w 4586111"/>
                <a:gd name="connsiteY113" fmla="*/ 2121877 h 3286369"/>
                <a:gd name="connsiteX114" fmla="*/ 4398541 w 4586111"/>
                <a:gd name="connsiteY114" fmla="*/ 2082800 h 3286369"/>
                <a:gd name="connsiteX115" fmla="*/ 4386818 w 4586111"/>
                <a:gd name="connsiteY115" fmla="*/ 2067169 h 3286369"/>
                <a:gd name="connsiteX116" fmla="*/ 4453249 w 4586111"/>
                <a:gd name="connsiteY116" fmla="*/ 2051538 h 3286369"/>
                <a:gd name="connsiteX117" fmla="*/ 4449341 w 4586111"/>
                <a:gd name="connsiteY117" fmla="*/ 1949938 h 3286369"/>
                <a:gd name="connsiteX118" fmla="*/ 4445434 w 4586111"/>
                <a:gd name="connsiteY118" fmla="*/ 1797538 h 3286369"/>
                <a:gd name="connsiteX119" fmla="*/ 4527495 w 4586111"/>
                <a:gd name="connsiteY119" fmla="*/ 1781908 h 3286369"/>
                <a:gd name="connsiteX120" fmla="*/ 4523587 w 4586111"/>
                <a:gd name="connsiteY120" fmla="*/ 1754554 h 3286369"/>
                <a:gd name="connsiteX121" fmla="*/ 4515772 w 4586111"/>
                <a:gd name="connsiteY121" fmla="*/ 1695938 h 3286369"/>
                <a:gd name="connsiteX122" fmla="*/ 4472787 w 4586111"/>
                <a:gd name="connsiteY122" fmla="*/ 1738923 h 3286369"/>
                <a:gd name="connsiteX123" fmla="*/ 4441526 w 4586111"/>
                <a:gd name="connsiteY123" fmla="*/ 1684215 h 3286369"/>
                <a:gd name="connsiteX124" fmla="*/ 4425895 w 4586111"/>
                <a:gd name="connsiteY124" fmla="*/ 1695938 h 3286369"/>
                <a:gd name="connsiteX125" fmla="*/ 4390726 w 4586111"/>
                <a:gd name="connsiteY125" fmla="*/ 1672492 h 3286369"/>
                <a:gd name="connsiteX126" fmla="*/ 4390726 w 4586111"/>
                <a:gd name="connsiteY126" fmla="*/ 1672492 h 3286369"/>
                <a:gd name="connsiteX127" fmla="*/ 4336018 w 4586111"/>
                <a:gd name="connsiteY127" fmla="*/ 1660769 h 3286369"/>
                <a:gd name="connsiteX128" fmla="*/ 4300849 w 4586111"/>
                <a:gd name="connsiteY128" fmla="*/ 1649046 h 3286369"/>
                <a:gd name="connsiteX129" fmla="*/ 4281311 w 4586111"/>
                <a:gd name="connsiteY129" fmla="*/ 1617785 h 3286369"/>
                <a:gd name="connsiteX130" fmla="*/ 4285218 w 4586111"/>
                <a:gd name="connsiteY130" fmla="*/ 1578708 h 3286369"/>
                <a:gd name="connsiteX131" fmla="*/ 4257864 w 4586111"/>
                <a:gd name="connsiteY131" fmla="*/ 1543538 h 3286369"/>
                <a:gd name="connsiteX132" fmla="*/ 4230511 w 4586111"/>
                <a:gd name="connsiteY132" fmla="*/ 1559169 h 3286369"/>
                <a:gd name="connsiteX133" fmla="*/ 4199249 w 4586111"/>
                <a:gd name="connsiteY133" fmla="*/ 1539631 h 3286369"/>
                <a:gd name="connsiteX134" fmla="*/ 4187526 w 4586111"/>
                <a:gd name="connsiteY134" fmla="*/ 1512277 h 3286369"/>
                <a:gd name="connsiteX135" fmla="*/ 4222695 w 4586111"/>
                <a:gd name="connsiteY135" fmla="*/ 1488831 h 3286369"/>
                <a:gd name="connsiteX136" fmla="*/ 4218787 w 4586111"/>
                <a:gd name="connsiteY136" fmla="*/ 1453661 h 3286369"/>
                <a:gd name="connsiteX137" fmla="*/ 4207064 w 4586111"/>
                <a:gd name="connsiteY137" fmla="*/ 1426308 h 3286369"/>
                <a:gd name="connsiteX138" fmla="*/ 4175803 w 4586111"/>
                <a:gd name="connsiteY138" fmla="*/ 1426308 h 3286369"/>
                <a:gd name="connsiteX139" fmla="*/ 4125003 w 4586111"/>
                <a:gd name="connsiteY139" fmla="*/ 1395046 h 3286369"/>
                <a:gd name="connsiteX140" fmla="*/ 4085926 w 4586111"/>
                <a:gd name="connsiteY140" fmla="*/ 1391138 h 3286369"/>
                <a:gd name="connsiteX141" fmla="*/ 4046849 w 4586111"/>
                <a:gd name="connsiteY141" fmla="*/ 1398954 h 3286369"/>
                <a:gd name="connsiteX142" fmla="*/ 3996049 w 4586111"/>
                <a:gd name="connsiteY142" fmla="*/ 1309077 h 3286369"/>
                <a:gd name="connsiteX143" fmla="*/ 3976511 w 4586111"/>
                <a:gd name="connsiteY143" fmla="*/ 1285631 h 3286369"/>
                <a:gd name="connsiteX144" fmla="*/ 3749864 w 4586111"/>
                <a:gd name="connsiteY144" fmla="*/ 1469292 h 3286369"/>
                <a:gd name="connsiteX145" fmla="*/ 3687341 w 4586111"/>
                <a:gd name="connsiteY145" fmla="*/ 1422400 h 3286369"/>
                <a:gd name="connsiteX146" fmla="*/ 3636541 w 4586111"/>
                <a:gd name="connsiteY146" fmla="*/ 1379415 h 3286369"/>
                <a:gd name="connsiteX147" fmla="*/ 3624818 w 4586111"/>
                <a:gd name="connsiteY147" fmla="*/ 1332523 h 3286369"/>
                <a:gd name="connsiteX148" fmla="*/ 3585741 w 4586111"/>
                <a:gd name="connsiteY148" fmla="*/ 1367692 h 3286369"/>
                <a:gd name="connsiteX149" fmla="*/ 3558387 w 4586111"/>
                <a:gd name="connsiteY149" fmla="*/ 1340338 h 3286369"/>
                <a:gd name="connsiteX150" fmla="*/ 3534941 w 4586111"/>
                <a:gd name="connsiteY150" fmla="*/ 1348154 h 3286369"/>
                <a:gd name="connsiteX151" fmla="*/ 3519311 w 4586111"/>
                <a:gd name="connsiteY151" fmla="*/ 1328615 h 3286369"/>
                <a:gd name="connsiteX152" fmla="*/ 3511495 w 4586111"/>
                <a:gd name="connsiteY152" fmla="*/ 1293446 h 3286369"/>
                <a:gd name="connsiteX153" fmla="*/ 3503680 w 4586111"/>
                <a:gd name="connsiteY153" fmla="*/ 1320800 h 3286369"/>
                <a:gd name="connsiteX154" fmla="*/ 3484141 w 4586111"/>
                <a:gd name="connsiteY154" fmla="*/ 1301261 h 3286369"/>
                <a:gd name="connsiteX155" fmla="*/ 3484141 w 4586111"/>
                <a:gd name="connsiteY155" fmla="*/ 1281723 h 3286369"/>
                <a:gd name="connsiteX156" fmla="*/ 3472418 w 4586111"/>
                <a:gd name="connsiteY156" fmla="*/ 1270000 h 3286369"/>
                <a:gd name="connsiteX157" fmla="*/ 3441157 w 4586111"/>
                <a:gd name="connsiteY157" fmla="*/ 1281723 h 3286369"/>
                <a:gd name="connsiteX158" fmla="*/ 3441157 w 4586111"/>
                <a:gd name="connsiteY158" fmla="*/ 1281723 h 3286369"/>
                <a:gd name="connsiteX159" fmla="*/ 3394264 w 4586111"/>
                <a:gd name="connsiteY159" fmla="*/ 1258277 h 3286369"/>
                <a:gd name="connsiteX160" fmla="*/ 3390357 w 4586111"/>
                <a:gd name="connsiteY160" fmla="*/ 1219200 h 3286369"/>
                <a:gd name="connsiteX161" fmla="*/ 3323926 w 4586111"/>
                <a:gd name="connsiteY161" fmla="*/ 1250461 h 3286369"/>
                <a:gd name="connsiteX162" fmla="*/ 3304387 w 4586111"/>
                <a:gd name="connsiteY162" fmla="*/ 1211385 h 3286369"/>
                <a:gd name="connsiteX163" fmla="*/ 3304387 w 4586111"/>
                <a:gd name="connsiteY163" fmla="*/ 1191846 h 3286369"/>
                <a:gd name="connsiteX164" fmla="*/ 3351280 w 4586111"/>
                <a:gd name="connsiteY164" fmla="*/ 1195754 h 3286369"/>
                <a:gd name="connsiteX165" fmla="*/ 3339557 w 4586111"/>
                <a:gd name="connsiteY165" fmla="*/ 1156677 h 3286369"/>
                <a:gd name="connsiteX166" fmla="*/ 3316111 w 4586111"/>
                <a:gd name="connsiteY166" fmla="*/ 1109785 h 3286369"/>
                <a:gd name="connsiteX167" fmla="*/ 3300480 w 4586111"/>
                <a:gd name="connsiteY167" fmla="*/ 1082431 h 3286369"/>
                <a:gd name="connsiteX168" fmla="*/ 3323926 w 4586111"/>
                <a:gd name="connsiteY168" fmla="*/ 1051169 h 3286369"/>
                <a:gd name="connsiteX169" fmla="*/ 3343464 w 4586111"/>
                <a:gd name="connsiteY169" fmla="*/ 1004277 h 3286369"/>
                <a:gd name="connsiteX170" fmla="*/ 3343464 w 4586111"/>
                <a:gd name="connsiteY170" fmla="*/ 949569 h 3286369"/>
                <a:gd name="connsiteX171" fmla="*/ 3316111 w 4586111"/>
                <a:gd name="connsiteY171" fmla="*/ 949569 h 3286369"/>
                <a:gd name="connsiteX172" fmla="*/ 3323926 w 4586111"/>
                <a:gd name="connsiteY172" fmla="*/ 922215 h 3286369"/>
                <a:gd name="connsiteX173" fmla="*/ 3296572 w 4586111"/>
                <a:gd name="connsiteY173" fmla="*/ 918308 h 3286369"/>
                <a:gd name="connsiteX174" fmla="*/ 3300480 w 4586111"/>
                <a:gd name="connsiteY174" fmla="*/ 894861 h 3286369"/>
                <a:gd name="connsiteX175" fmla="*/ 3284849 w 4586111"/>
                <a:gd name="connsiteY175" fmla="*/ 871415 h 3286369"/>
                <a:gd name="connsiteX176" fmla="*/ 3280941 w 4586111"/>
                <a:gd name="connsiteY176" fmla="*/ 840154 h 3286369"/>
                <a:gd name="connsiteX177" fmla="*/ 3304387 w 4586111"/>
                <a:gd name="connsiteY177" fmla="*/ 804985 h 3286369"/>
                <a:gd name="connsiteX178" fmla="*/ 3355187 w 4586111"/>
                <a:gd name="connsiteY178" fmla="*/ 785446 h 3286369"/>
                <a:gd name="connsiteX179" fmla="*/ 3421618 w 4586111"/>
                <a:gd name="connsiteY179" fmla="*/ 769815 h 3286369"/>
                <a:gd name="connsiteX180" fmla="*/ 3484141 w 4586111"/>
                <a:gd name="connsiteY180" fmla="*/ 738554 h 3286369"/>
                <a:gd name="connsiteX181" fmla="*/ 3491957 w 4586111"/>
                <a:gd name="connsiteY181" fmla="*/ 769815 h 3286369"/>
                <a:gd name="connsiteX182" fmla="*/ 3554480 w 4586111"/>
                <a:gd name="connsiteY182" fmla="*/ 769815 h 3286369"/>
                <a:gd name="connsiteX183" fmla="*/ 3574018 w 4586111"/>
                <a:gd name="connsiteY183" fmla="*/ 828431 h 3286369"/>
                <a:gd name="connsiteX184" fmla="*/ 3574018 w 4586111"/>
                <a:gd name="connsiteY184" fmla="*/ 828431 h 3286369"/>
                <a:gd name="connsiteX185" fmla="*/ 3659987 w 4586111"/>
                <a:gd name="connsiteY185" fmla="*/ 769815 h 3286369"/>
                <a:gd name="connsiteX186" fmla="*/ 3597464 w 4586111"/>
                <a:gd name="connsiteY186" fmla="*/ 726831 h 3286369"/>
                <a:gd name="connsiteX187" fmla="*/ 3542757 w 4586111"/>
                <a:gd name="connsiteY187" fmla="*/ 648677 h 3286369"/>
                <a:gd name="connsiteX188" fmla="*/ 3488049 w 4586111"/>
                <a:gd name="connsiteY188" fmla="*/ 558800 h 3286369"/>
                <a:gd name="connsiteX189" fmla="*/ 3452880 w 4586111"/>
                <a:gd name="connsiteY189" fmla="*/ 543169 h 3286369"/>
                <a:gd name="connsiteX190" fmla="*/ 3417711 w 4586111"/>
                <a:gd name="connsiteY190" fmla="*/ 547077 h 3286369"/>
                <a:gd name="connsiteX191" fmla="*/ 3351280 w 4586111"/>
                <a:gd name="connsiteY191" fmla="*/ 547077 h 3286369"/>
                <a:gd name="connsiteX192" fmla="*/ 3308295 w 4586111"/>
                <a:gd name="connsiteY192" fmla="*/ 539261 h 3286369"/>
                <a:gd name="connsiteX193" fmla="*/ 3234049 w 4586111"/>
                <a:gd name="connsiteY193" fmla="*/ 515815 h 3286369"/>
                <a:gd name="connsiteX194" fmla="*/ 3253587 w 4586111"/>
                <a:gd name="connsiteY194" fmla="*/ 636954 h 3286369"/>
                <a:gd name="connsiteX195" fmla="*/ 3249680 w 4586111"/>
                <a:gd name="connsiteY195" fmla="*/ 656492 h 3286369"/>
                <a:gd name="connsiteX196" fmla="*/ 3093372 w 4586111"/>
                <a:gd name="connsiteY196" fmla="*/ 715108 h 3286369"/>
                <a:gd name="connsiteX197" fmla="*/ 3062111 w 4586111"/>
                <a:gd name="connsiteY197" fmla="*/ 625231 h 3286369"/>
                <a:gd name="connsiteX198" fmla="*/ 3026941 w 4586111"/>
                <a:gd name="connsiteY198" fmla="*/ 527538 h 3286369"/>
                <a:gd name="connsiteX199" fmla="*/ 3003495 w 4586111"/>
                <a:gd name="connsiteY199" fmla="*/ 410308 h 3286369"/>
                <a:gd name="connsiteX200" fmla="*/ 2987864 w 4586111"/>
                <a:gd name="connsiteY200" fmla="*/ 355600 h 3286369"/>
                <a:gd name="connsiteX201" fmla="*/ 2944880 w 4586111"/>
                <a:gd name="connsiteY201" fmla="*/ 261815 h 3286369"/>
                <a:gd name="connsiteX202" fmla="*/ 3050387 w 4586111"/>
                <a:gd name="connsiteY202" fmla="*/ 203200 h 3286369"/>
                <a:gd name="connsiteX203" fmla="*/ 3194972 w 4586111"/>
                <a:gd name="connsiteY203" fmla="*/ 152400 h 3286369"/>
                <a:gd name="connsiteX204" fmla="*/ 3316111 w 4586111"/>
                <a:gd name="connsiteY204" fmla="*/ 132861 h 3286369"/>
                <a:gd name="connsiteX205" fmla="*/ 3402080 w 4586111"/>
                <a:gd name="connsiteY205" fmla="*/ 82061 h 3286369"/>
                <a:gd name="connsiteX206" fmla="*/ 3456787 w 4586111"/>
                <a:gd name="connsiteY206" fmla="*/ 54708 h 3286369"/>
                <a:gd name="connsiteX207" fmla="*/ 3456787 w 4586111"/>
                <a:gd name="connsiteY207" fmla="*/ 54708 h 3286369"/>
                <a:gd name="connsiteX208" fmla="*/ 3523218 w 4586111"/>
                <a:gd name="connsiteY208" fmla="*/ 0 h 3286369"/>
                <a:gd name="connsiteX0" fmla="*/ 0 w 4586111"/>
                <a:gd name="connsiteY0" fmla="*/ 1911792 h 3286369"/>
                <a:gd name="connsiteX1" fmla="*/ 265221 w 4586111"/>
                <a:gd name="connsiteY1" fmla="*/ 1935303 h 3286369"/>
                <a:gd name="connsiteX2" fmla="*/ 279721 w 4586111"/>
                <a:gd name="connsiteY2" fmla="*/ 2067476 h 3286369"/>
                <a:gd name="connsiteX3" fmla="*/ 253621 w 4586111"/>
                <a:gd name="connsiteY3" fmla="*/ 2176156 h 3286369"/>
                <a:gd name="connsiteX4" fmla="*/ 230420 w 4586111"/>
                <a:gd name="connsiteY4" fmla="*/ 2402323 h 3286369"/>
                <a:gd name="connsiteX5" fmla="*/ 600264 w 4586111"/>
                <a:gd name="connsiteY5" fmla="*/ 2356338 h 3286369"/>
                <a:gd name="connsiteX6" fmla="*/ 502572 w 4586111"/>
                <a:gd name="connsiteY6" fmla="*/ 2774461 h 3286369"/>
                <a:gd name="connsiteX7" fmla="*/ 498664 w 4586111"/>
                <a:gd name="connsiteY7" fmla="*/ 2797908 h 3286369"/>
                <a:gd name="connsiteX8" fmla="*/ 506480 w 4586111"/>
                <a:gd name="connsiteY8" fmla="*/ 2817446 h 3286369"/>
                <a:gd name="connsiteX9" fmla="*/ 565095 w 4586111"/>
                <a:gd name="connsiteY9" fmla="*/ 2751015 h 3286369"/>
                <a:gd name="connsiteX10" fmla="*/ 631526 w 4586111"/>
                <a:gd name="connsiteY10" fmla="*/ 2754923 h 3286369"/>
                <a:gd name="connsiteX11" fmla="*/ 592449 w 4586111"/>
                <a:gd name="connsiteY11" fmla="*/ 2872154 h 3286369"/>
                <a:gd name="connsiteX12" fmla="*/ 729218 w 4586111"/>
                <a:gd name="connsiteY12" fmla="*/ 2868246 h 3286369"/>
                <a:gd name="connsiteX13" fmla="*/ 717495 w 4586111"/>
                <a:gd name="connsiteY13" fmla="*/ 2946400 h 3286369"/>
                <a:gd name="connsiteX14" fmla="*/ 780018 w 4586111"/>
                <a:gd name="connsiteY14" fmla="*/ 2954215 h 3286369"/>
                <a:gd name="connsiteX15" fmla="*/ 807372 w 4586111"/>
                <a:gd name="connsiteY15" fmla="*/ 2770554 h 3286369"/>
                <a:gd name="connsiteX16" fmla="*/ 983218 w 4586111"/>
                <a:gd name="connsiteY16" fmla="*/ 2751015 h 3286369"/>
                <a:gd name="connsiteX17" fmla="*/ 975403 w 4586111"/>
                <a:gd name="connsiteY17" fmla="*/ 2457938 h 3286369"/>
                <a:gd name="connsiteX18" fmla="*/ 1186418 w 4586111"/>
                <a:gd name="connsiteY18" fmla="*/ 2465754 h 3286369"/>
                <a:gd name="connsiteX19" fmla="*/ 1190326 w 4586111"/>
                <a:gd name="connsiteY19" fmla="*/ 2571261 h 3286369"/>
                <a:gd name="connsiteX20" fmla="*/ 1362264 w 4586111"/>
                <a:gd name="connsiteY20" fmla="*/ 2575169 h 3286369"/>
                <a:gd name="connsiteX21" fmla="*/ 1366172 w 4586111"/>
                <a:gd name="connsiteY21" fmla="*/ 2618154 h 3286369"/>
                <a:gd name="connsiteX22" fmla="*/ 1401341 w 4586111"/>
                <a:gd name="connsiteY22" fmla="*/ 2680677 h 3286369"/>
                <a:gd name="connsiteX23" fmla="*/ 1397434 w 4586111"/>
                <a:gd name="connsiteY23" fmla="*/ 2715846 h 3286369"/>
                <a:gd name="connsiteX24" fmla="*/ 1303649 w 4586111"/>
                <a:gd name="connsiteY24" fmla="*/ 2715846 h 3286369"/>
                <a:gd name="connsiteX25" fmla="*/ 1303649 w 4586111"/>
                <a:gd name="connsiteY25" fmla="*/ 2754923 h 3286369"/>
                <a:gd name="connsiteX26" fmla="*/ 1319280 w 4586111"/>
                <a:gd name="connsiteY26" fmla="*/ 2786185 h 3286369"/>
                <a:gd name="connsiteX27" fmla="*/ 1327095 w 4586111"/>
                <a:gd name="connsiteY27" fmla="*/ 2856523 h 3286369"/>
                <a:gd name="connsiteX28" fmla="*/ 1401341 w 4586111"/>
                <a:gd name="connsiteY28" fmla="*/ 2844800 h 3286369"/>
                <a:gd name="connsiteX29" fmla="*/ 1401341 w 4586111"/>
                <a:gd name="connsiteY29" fmla="*/ 2794000 h 3286369"/>
                <a:gd name="connsiteX30" fmla="*/ 1459957 w 4586111"/>
                <a:gd name="connsiteY30" fmla="*/ 2786185 h 3286369"/>
                <a:gd name="connsiteX31" fmla="*/ 1456049 w 4586111"/>
                <a:gd name="connsiteY31" fmla="*/ 2700215 h 3286369"/>
                <a:gd name="connsiteX32" fmla="*/ 1499034 w 4586111"/>
                <a:gd name="connsiteY32" fmla="*/ 2688492 h 3286369"/>
                <a:gd name="connsiteX33" fmla="*/ 1510757 w 4586111"/>
                <a:gd name="connsiteY33" fmla="*/ 2672861 h 3286369"/>
                <a:gd name="connsiteX34" fmla="*/ 1526387 w 4586111"/>
                <a:gd name="connsiteY34" fmla="*/ 2598615 h 3286369"/>
                <a:gd name="connsiteX35" fmla="*/ 1538111 w 4586111"/>
                <a:gd name="connsiteY35" fmla="*/ 2559538 h 3286369"/>
                <a:gd name="connsiteX36" fmla="*/ 1534203 w 4586111"/>
                <a:gd name="connsiteY36" fmla="*/ 2469661 h 3286369"/>
                <a:gd name="connsiteX37" fmla="*/ 1807741 w 4586111"/>
                <a:gd name="connsiteY37" fmla="*/ 2438400 h 3286369"/>
                <a:gd name="connsiteX38" fmla="*/ 1819464 w 4586111"/>
                <a:gd name="connsiteY38" fmla="*/ 2493108 h 3286369"/>
                <a:gd name="connsiteX39" fmla="*/ 1811649 w 4586111"/>
                <a:gd name="connsiteY39" fmla="*/ 2547815 h 3286369"/>
                <a:gd name="connsiteX40" fmla="*/ 1854634 w 4586111"/>
                <a:gd name="connsiteY40" fmla="*/ 2547815 h 3286369"/>
                <a:gd name="connsiteX41" fmla="*/ 1897618 w 4586111"/>
                <a:gd name="connsiteY41" fmla="*/ 2563446 h 3286369"/>
                <a:gd name="connsiteX42" fmla="*/ 1967957 w 4586111"/>
                <a:gd name="connsiteY42" fmla="*/ 2559538 h 3286369"/>
                <a:gd name="connsiteX43" fmla="*/ 2026572 w 4586111"/>
                <a:gd name="connsiteY43" fmla="*/ 2555631 h 3286369"/>
                <a:gd name="connsiteX44" fmla="*/ 2065649 w 4586111"/>
                <a:gd name="connsiteY44" fmla="*/ 2571261 h 3286369"/>
                <a:gd name="connsiteX45" fmla="*/ 2100818 w 4586111"/>
                <a:gd name="connsiteY45" fmla="*/ 2547815 h 3286369"/>
                <a:gd name="connsiteX46" fmla="*/ 2108634 w 4586111"/>
                <a:gd name="connsiteY46" fmla="*/ 2551723 h 3286369"/>
                <a:gd name="connsiteX47" fmla="*/ 2135987 w 4586111"/>
                <a:gd name="connsiteY47" fmla="*/ 2532185 h 3286369"/>
                <a:gd name="connsiteX48" fmla="*/ 2171157 w 4586111"/>
                <a:gd name="connsiteY48" fmla="*/ 2540000 h 3286369"/>
                <a:gd name="connsiteX49" fmla="*/ 2370449 w 4586111"/>
                <a:gd name="connsiteY49" fmla="*/ 2469661 h 3286369"/>
                <a:gd name="connsiteX50" fmla="*/ 2432972 w 4586111"/>
                <a:gd name="connsiteY50" fmla="*/ 2442308 h 3286369"/>
                <a:gd name="connsiteX51" fmla="*/ 2483772 w 4586111"/>
                <a:gd name="connsiteY51" fmla="*/ 2371969 h 3286369"/>
                <a:gd name="connsiteX52" fmla="*/ 2495495 w 4586111"/>
                <a:gd name="connsiteY52" fmla="*/ 2340708 h 3286369"/>
                <a:gd name="connsiteX53" fmla="*/ 2561926 w 4586111"/>
                <a:gd name="connsiteY53" fmla="*/ 2340708 h 3286369"/>
                <a:gd name="connsiteX54" fmla="*/ 2659618 w 4586111"/>
                <a:gd name="connsiteY54" fmla="*/ 2325077 h 3286369"/>
                <a:gd name="connsiteX55" fmla="*/ 2663526 w 4586111"/>
                <a:gd name="connsiteY55" fmla="*/ 2399323 h 3286369"/>
                <a:gd name="connsiteX56" fmla="*/ 2776849 w 4586111"/>
                <a:gd name="connsiteY56" fmla="*/ 2375877 h 3286369"/>
                <a:gd name="connsiteX57" fmla="*/ 2784664 w 4586111"/>
                <a:gd name="connsiteY57" fmla="*/ 2438400 h 3286369"/>
                <a:gd name="connsiteX58" fmla="*/ 2812018 w 4586111"/>
                <a:gd name="connsiteY58" fmla="*/ 2442308 h 3286369"/>
                <a:gd name="connsiteX59" fmla="*/ 2835464 w 4586111"/>
                <a:gd name="connsiteY59" fmla="*/ 2473569 h 3286369"/>
                <a:gd name="connsiteX60" fmla="*/ 2835464 w 4586111"/>
                <a:gd name="connsiteY60" fmla="*/ 2500923 h 3286369"/>
                <a:gd name="connsiteX61" fmla="*/ 2815926 w 4586111"/>
                <a:gd name="connsiteY61" fmla="*/ 2516554 h 3286369"/>
                <a:gd name="connsiteX62" fmla="*/ 2812018 w 4586111"/>
                <a:gd name="connsiteY62" fmla="*/ 2555631 h 3286369"/>
                <a:gd name="connsiteX63" fmla="*/ 2804203 w 4586111"/>
                <a:gd name="connsiteY63" fmla="*/ 2575169 h 3286369"/>
                <a:gd name="connsiteX64" fmla="*/ 2831557 w 4586111"/>
                <a:gd name="connsiteY64" fmla="*/ 2582985 h 3286369"/>
                <a:gd name="connsiteX65" fmla="*/ 2831557 w 4586111"/>
                <a:gd name="connsiteY65" fmla="*/ 2637692 h 3286369"/>
                <a:gd name="connsiteX66" fmla="*/ 2878449 w 4586111"/>
                <a:gd name="connsiteY66" fmla="*/ 2665046 h 3286369"/>
                <a:gd name="connsiteX67" fmla="*/ 2878449 w 4586111"/>
                <a:gd name="connsiteY67" fmla="*/ 2665046 h 3286369"/>
                <a:gd name="connsiteX68" fmla="*/ 2870634 w 4586111"/>
                <a:gd name="connsiteY68" fmla="*/ 2743200 h 3286369"/>
                <a:gd name="connsiteX69" fmla="*/ 2870634 w 4586111"/>
                <a:gd name="connsiteY69" fmla="*/ 2813538 h 3286369"/>
                <a:gd name="connsiteX70" fmla="*/ 2855003 w 4586111"/>
                <a:gd name="connsiteY70" fmla="*/ 2844800 h 3286369"/>
                <a:gd name="connsiteX71" fmla="*/ 2855003 w 4586111"/>
                <a:gd name="connsiteY71" fmla="*/ 2942492 h 3286369"/>
                <a:gd name="connsiteX72" fmla="*/ 2870634 w 4586111"/>
                <a:gd name="connsiteY72" fmla="*/ 3059723 h 3286369"/>
                <a:gd name="connsiteX73" fmla="*/ 2901895 w 4586111"/>
                <a:gd name="connsiteY73" fmla="*/ 3059723 h 3286369"/>
                <a:gd name="connsiteX74" fmla="*/ 2933157 w 4586111"/>
                <a:gd name="connsiteY74" fmla="*/ 3083169 h 3286369"/>
                <a:gd name="connsiteX75" fmla="*/ 2925341 w 4586111"/>
                <a:gd name="connsiteY75" fmla="*/ 3094892 h 3286369"/>
                <a:gd name="connsiteX76" fmla="*/ 3011311 w 4586111"/>
                <a:gd name="connsiteY76" fmla="*/ 3153508 h 3286369"/>
                <a:gd name="connsiteX77" fmla="*/ 3069926 w 4586111"/>
                <a:gd name="connsiteY77" fmla="*/ 3157415 h 3286369"/>
                <a:gd name="connsiteX78" fmla="*/ 3105095 w 4586111"/>
                <a:gd name="connsiteY78" fmla="*/ 3180861 h 3286369"/>
                <a:gd name="connsiteX79" fmla="*/ 3171526 w 4586111"/>
                <a:gd name="connsiteY79" fmla="*/ 3255108 h 3286369"/>
                <a:gd name="connsiteX80" fmla="*/ 3234049 w 4586111"/>
                <a:gd name="connsiteY80" fmla="*/ 3286369 h 3286369"/>
                <a:gd name="connsiteX81" fmla="*/ 3312203 w 4586111"/>
                <a:gd name="connsiteY81" fmla="*/ 3204308 h 3286369"/>
                <a:gd name="connsiteX82" fmla="*/ 3390357 w 4586111"/>
                <a:gd name="connsiteY82" fmla="*/ 3126154 h 3286369"/>
                <a:gd name="connsiteX83" fmla="*/ 3468511 w 4586111"/>
                <a:gd name="connsiteY83" fmla="*/ 3040185 h 3286369"/>
                <a:gd name="connsiteX84" fmla="*/ 3507587 w 4586111"/>
                <a:gd name="connsiteY84" fmla="*/ 2981569 h 3286369"/>
                <a:gd name="connsiteX85" fmla="*/ 3558387 w 4586111"/>
                <a:gd name="connsiteY85" fmla="*/ 2903415 h 3286369"/>
                <a:gd name="connsiteX86" fmla="*/ 3679526 w 4586111"/>
                <a:gd name="connsiteY86" fmla="*/ 2844800 h 3286369"/>
                <a:gd name="connsiteX87" fmla="*/ 3792849 w 4586111"/>
                <a:gd name="connsiteY87" fmla="*/ 2797908 h 3286369"/>
                <a:gd name="connsiteX88" fmla="*/ 3851464 w 4586111"/>
                <a:gd name="connsiteY88" fmla="*/ 2762738 h 3286369"/>
                <a:gd name="connsiteX89" fmla="*/ 3976511 w 4586111"/>
                <a:gd name="connsiteY89" fmla="*/ 2708031 h 3286369"/>
                <a:gd name="connsiteX90" fmla="*/ 4074203 w 4586111"/>
                <a:gd name="connsiteY90" fmla="*/ 2661138 h 3286369"/>
                <a:gd name="connsiteX91" fmla="*/ 4164080 w 4586111"/>
                <a:gd name="connsiteY91" fmla="*/ 2618154 h 3286369"/>
                <a:gd name="connsiteX92" fmla="*/ 4359464 w 4586111"/>
                <a:gd name="connsiteY92" fmla="*/ 2532185 h 3286369"/>
                <a:gd name="connsiteX93" fmla="*/ 4449341 w 4586111"/>
                <a:gd name="connsiteY93" fmla="*/ 2500923 h 3286369"/>
                <a:gd name="connsiteX94" fmla="*/ 4445434 w 4586111"/>
                <a:gd name="connsiteY94" fmla="*/ 2457938 h 3286369"/>
                <a:gd name="connsiteX95" fmla="*/ 4547034 w 4586111"/>
                <a:gd name="connsiteY95" fmla="*/ 2403231 h 3286369"/>
                <a:gd name="connsiteX96" fmla="*/ 4562664 w 4586111"/>
                <a:gd name="connsiteY96" fmla="*/ 2356338 h 3286369"/>
                <a:gd name="connsiteX97" fmla="*/ 4578295 w 4586111"/>
                <a:gd name="connsiteY97" fmla="*/ 2313354 h 3286369"/>
                <a:gd name="connsiteX98" fmla="*/ 4586111 w 4586111"/>
                <a:gd name="connsiteY98" fmla="*/ 2274277 h 3286369"/>
                <a:gd name="connsiteX99" fmla="*/ 4574387 w 4586111"/>
                <a:gd name="connsiteY99" fmla="*/ 2223477 h 3286369"/>
                <a:gd name="connsiteX100" fmla="*/ 4539218 w 4586111"/>
                <a:gd name="connsiteY100" fmla="*/ 2196123 h 3286369"/>
                <a:gd name="connsiteX101" fmla="*/ 4507957 w 4586111"/>
                <a:gd name="connsiteY101" fmla="*/ 2184400 h 3286369"/>
                <a:gd name="connsiteX102" fmla="*/ 4464972 w 4586111"/>
                <a:gd name="connsiteY102" fmla="*/ 2176585 h 3286369"/>
                <a:gd name="connsiteX103" fmla="*/ 4429803 w 4586111"/>
                <a:gd name="connsiteY103" fmla="*/ 2211754 h 3286369"/>
                <a:gd name="connsiteX104" fmla="*/ 4425895 w 4586111"/>
                <a:gd name="connsiteY104" fmla="*/ 2258646 h 3286369"/>
                <a:gd name="connsiteX105" fmla="*/ 4410264 w 4586111"/>
                <a:gd name="connsiteY105" fmla="*/ 2274277 h 3286369"/>
                <a:gd name="connsiteX106" fmla="*/ 4355557 w 4586111"/>
                <a:gd name="connsiteY106" fmla="*/ 2266461 h 3286369"/>
                <a:gd name="connsiteX107" fmla="*/ 4304757 w 4586111"/>
                <a:gd name="connsiteY107" fmla="*/ 2266461 h 3286369"/>
                <a:gd name="connsiteX108" fmla="*/ 4269587 w 4586111"/>
                <a:gd name="connsiteY108" fmla="*/ 2274277 h 3286369"/>
                <a:gd name="connsiteX109" fmla="*/ 4253957 w 4586111"/>
                <a:gd name="connsiteY109" fmla="*/ 2246923 h 3286369"/>
                <a:gd name="connsiteX110" fmla="*/ 4250049 w 4586111"/>
                <a:gd name="connsiteY110" fmla="*/ 2227385 h 3286369"/>
                <a:gd name="connsiteX111" fmla="*/ 4304757 w 4586111"/>
                <a:gd name="connsiteY111" fmla="*/ 2192215 h 3286369"/>
                <a:gd name="connsiteX112" fmla="*/ 4316480 w 4586111"/>
                <a:gd name="connsiteY112" fmla="*/ 2160954 h 3286369"/>
                <a:gd name="connsiteX113" fmla="*/ 4320387 w 4586111"/>
                <a:gd name="connsiteY113" fmla="*/ 2121877 h 3286369"/>
                <a:gd name="connsiteX114" fmla="*/ 4398541 w 4586111"/>
                <a:gd name="connsiteY114" fmla="*/ 2082800 h 3286369"/>
                <a:gd name="connsiteX115" fmla="*/ 4386818 w 4586111"/>
                <a:gd name="connsiteY115" fmla="*/ 2067169 h 3286369"/>
                <a:gd name="connsiteX116" fmla="*/ 4453249 w 4586111"/>
                <a:gd name="connsiteY116" fmla="*/ 2051538 h 3286369"/>
                <a:gd name="connsiteX117" fmla="*/ 4449341 w 4586111"/>
                <a:gd name="connsiteY117" fmla="*/ 1949938 h 3286369"/>
                <a:gd name="connsiteX118" fmla="*/ 4445434 w 4586111"/>
                <a:gd name="connsiteY118" fmla="*/ 1797538 h 3286369"/>
                <a:gd name="connsiteX119" fmla="*/ 4527495 w 4586111"/>
                <a:gd name="connsiteY119" fmla="*/ 1781908 h 3286369"/>
                <a:gd name="connsiteX120" fmla="*/ 4523587 w 4586111"/>
                <a:gd name="connsiteY120" fmla="*/ 1754554 h 3286369"/>
                <a:gd name="connsiteX121" fmla="*/ 4515772 w 4586111"/>
                <a:gd name="connsiteY121" fmla="*/ 1695938 h 3286369"/>
                <a:gd name="connsiteX122" fmla="*/ 4472787 w 4586111"/>
                <a:gd name="connsiteY122" fmla="*/ 1738923 h 3286369"/>
                <a:gd name="connsiteX123" fmla="*/ 4441526 w 4586111"/>
                <a:gd name="connsiteY123" fmla="*/ 1684215 h 3286369"/>
                <a:gd name="connsiteX124" fmla="*/ 4425895 w 4586111"/>
                <a:gd name="connsiteY124" fmla="*/ 1695938 h 3286369"/>
                <a:gd name="connsiteX125" fmla="*/ 4390726 w 4586111"/>
                <a:gd name="connsiteY125" fmla="*/ 1672492 h 3286369"/>
                <a:gd name="connsiteX126" fmla="*/ 4390726 w 4586111"/>
                <a:gd name="connsiteY126" fmla="*/ 1672492 h 3286369"/>
                <a:gd name="connsiteX127" fmla="*/ 4336018 w 4586111"/>
                <a:gd name="connsiteY127" fmla="*/ 1660769 h 3286369"/>
                <a:gd name="connsiteX128" fmla="*/ 4300849 w 4586111"/>
                <a:gd name="connsiteY128" fmla="*/ 1649046 h 3286369"/>
                <a:gd name="connsiteX129" fmla="*/ 4281311 w 4586111"/>
                <a:gd name="connsiteY129" fmla="*/ 1617785 h 3286369"/>
                <a:gd name="connsiteX130" fmla="*/ 4285218 w 4586111"/>
                <a:gd name="connsiteY130" fmla="*/ 1578708 h 3286369"/>
                <a:gd name="connsiteX131" fmla="*/ 4257864 w 4586111"/>
                <a:gd name="connsiteY131" fmla="*/ 1543538 h 3286369"/>
                <a:gd name="connsiteX132" fmla="*/ 4230511 w 4586111"/>
                <a:gd name="connsiteY132" fmla="*/ 1559169 h 3286369"/>
                <a:gd name="connsiteX133" fmla="*/ 4199249 w 4586111"/>
                <a:gd name="connsiteY133" fmla="*/ 1539631 h 3286369"/>
                <a:gd name="connsiteX134" fmla="*/ 4187526 w 4586111"/>
                <a:gd name="connsiteY134" fmla="*/ 1512277 h 3286369"/>
                <a:gd name="connsiteX135" fmla="*/ 4222695 w 4586111"/>
                <a:gd name="connsiteY135" fmla="*/ 1488831 h 3286369"/>
                <a:gd name="connsiteX136" fmla="*/ 4218787 w 4586111"/>
                <a:gd name="connsiteY136" fmla="*/ 1453661 h 3286369"/>
                <a:gd name="connsiteX137" fmla="*/ 4207064 w 4586111"/>
                <a:gd name="connsiteY137" fmla="*/ 1426308 h 3286369"/>
                <a:gd name="connsiteX138" fmla="*/ 4175803 w 4586111"/>
                <a:gd name="connsiteY138" fmla="*/ 1426308 h 3286369"/>
                <a:gd name="connsiteX139" fmla="*/ 4125003 w 4586111"/>
                <a:gd name="connsiteY139" fmla="*/ 1395046 h 3286369"/>
                <a:gd name="connsiteX140" fmla="*/ 4085926 w 4586111"/>
                <a:gd name="connsiteY140" fmla="*/ 1391138 h 3286369"/>
                <a:gd name="connsiteX141" fmla="*/ 4046849 w 4586111"/>
                <a:gd name="connsiteY141" fmla="*/ 1398954 h 3286369"/>
                <a:gd name="connsiteX142" fmla="*/ 3996049 w 4586111"/>
                <a:gd name="connsiteY142" fmla="*/ 1309077 h 3286369"/>
                <a:gd name="connsiteX143" fmla="*/ 3976511 w 4586111"/>
                <a:gd name="connsiteY143" fmla="*/ 1285631 h 3286369"/>
                <a:gd name="connsiteX144" fmla="*/ 3749864 w 4586111"/>
                <a:gd name="connsiteY144" fmla="*/ 1469292 h 3286369"/>
                <a:gd name="connsiteX145" fmla="*/ 3687341 w 4586111"/>
                <a:gd name="connsiteY145" fmla="*/ 1422400 h 3286369"/>
                <a:gd name="connsiteX146" fmla="*/ 3636541 w 4586111"/>
                <a:gd name="connsiteY146" fmla="*/ 1379415 h 3286369"/>
                <a:gd name="connsiteX147" fmla="*/ 3624818 w 4586111"/>
                <a:gd name="connsiteY147" fmla="*/ 1332523 h 3286369"/>
                <a:gd name="connsiteX148" fmla="*/ 3585741 w 4586111"/>
                <a:gd name="connsiteY148" fmla="*/ 1367692 h 3286369"/>
                <a:gd name="connsiteX149" fmla="*/ 3558387 w 4586111"/>
                <a:gd name="connsiteY149" fmla="*/ 1340338 h 3286369"/>
                <a:gd name="connsiteX150" fmla="*/ 3534941 w 4586111"/>
                <a:gd name="connsiteY150" fmla="*/ 1348154 h 3286369"/>
                <a:gd name="connsiteX151" fmla="*/ 3519311 w 4586111"/>
                <a:gd name="connsiteY151" fmla="*/ 1328615 h 3286369"/>
                <a:gd name="connsiteX152" fmla="*/ 3511495 w 4586111"/>
                <a:gd name="connsiteY152" fmla="*/ 1293446 h 3286369"/>
                <a:gd name="connsiteX153" fmla="*/ 3503680 w 4586111"/>
                <a:gd name="connsiteY153" fmla="*/ 1320800 h 3286369"/>
                <a:gd name="connsiteX154" fmla="*/ 3484141 w 4586111"/>
                <a:gd name="connsiteY154" fmla="*/ 1301261 h 3286369"/>
                <a:gd name="connsiteX155" fmla="*/ 3484141 w 4586111"/>
                <a:gd name="connsiteY155" fmla="*/ 1281723 h 3286369"/>
                <a:gd name="connsiteX156" fmla="*/ 3472418 w 4586111"/>
                <a:gd name="connsiteY156" fmla="*/ 1270000 h 3286369"/>
                <a:gd name="connsiteX157" fmla="*/ 3441157 w 4586111"/>
                <a:gd name="connsiteY157" fmla="*/ 1281723 h 3286369"/>
                <a:gd name="connsiteX158" fmla="*/ 3441157 w 4586111"/>
                <a:gd name="connsiteY158" fmla="*/ 1281723 h 3286369"/>
                <a:gd name="connsiteX159" fmla="*/ 3394264 w 4586111"/>
                <a:gd name="connsiteY159" fmla="*/ 1258277 h 3286369"/>
                <a:gd name="connsiteX160" fmla="*/ 3390357 w 4586111"/>
                <a:gd name="connsiteY160" fmla="*/ 1219200 h 3286369"/>
                <a:gd name="connsiteX161" fmla="*/ 3323926 w 4586111"/>
                <a:gd name="connsiteY161" fmla="*/ 1250461 h 3286369"/>
                <a:gd name="connsiteX162" fmla="*/ 3304387 w 4586111"/>
                <a:gd name="connsiteY162" fmla="*/ 1211385 h 3286369"/>
                <a:gd name="connsiteX163" fmla="*/ 3304387 w 4586111"/>
                <a:gd name="connsiteY163" fmla="*/ 1191846 h 3286369"/>
                <a:gd name="connsiteX164" fmla="*/ 3351280 w 4586111"/>
                <a:gd name="connsiteY164" fmla="*/ 1195754 h 3286369"/>
                <a:gd name="connsiteX165" fmla="*/ 3339557 w 4586111"/>
                <a:gd name="connsiteY165" fmla="*/ 1156677 h 3286369"/>
                <a:gd name="connsiteX166" fmla="*/ 3316111 w 4586111"/>
                <a:gd name="connsiteY166" fmla="*/ 1109785 h 3286369"/>
                <a:gd name="connsiteX167" fmla="*/ 3300480 w 4586111"/>
                <a:gd name="connsiteY167" fmla="*/ 1082431 h 3286369"/>
                <a:gd name="connsiteX168" fmla="*/ 3323926 w 4586111"/>
                <a:gd name="connsiteY168" fmla="*/ 1051169 h 3286369"/>
                <a:gd name="connsiteX169" fmla="*/ 3343464 w 4586111"/>
                <a:gd name="connsiteY169" fmla="*/ 1004277 h 3286369"/>
                <a:gd name="connsiteX170" fmla="*/ 3343464 w 4586111"/>
                <a:gd name="connsiteY170" fmla="*/ 949569 h 3286369"/>
                <a:gd name="connsiteX171" fmla="*/ 3316111 w 4586111"/>
                <a:gd name="connsiteY171" fmla="*/ 949569 h 3286369"/>
                <a:gd name="connsiteX172" fmla="*/ 3323926 w 4586111"/>
                <a:gd name="connsiteY172" fmla="*/ 922215 h 3286369"/>
                <a:gd name="connsiteX173" fmla="*/ 3296572 w 4586111"/>
                <a:gd name="connsiteY173" fmla="*/ 918308 h 3286369"/>
                <a:gd name="connsiteX174" fmla="*/ 3300480 w 4586111"/>
                <a:gd name="connsiteY174" fmla="*/ 894861 h 3286369"/>
                <a:gd name="connsiteX175" fmla="*/ 3284849 w 4586111"/>
                <a:gd name="connsiteY175" fmla="*/ 871415 h 3286369"/>
                <a:gd name="connsiteX176" fmla="*/ 3280941 w 4586111"/>
                <a:gd name="connsiteY176" fmla="*/ 840154 h 3286369"/>
                <a:gd name="connsiteX177" fmla="*/ 3304387 w 4586111"/>
                <a:gd name="connsiteY177" fmla="*/ 804985 h 3286369"/>
                <a:gd name="connsiteX178" fmla="*/ 3355187 w 4586111"/>
                <a:gd name="connsiteY178" fmla="*/ 785446 h 3286369"/>
                <a:gd name="connsiteX179" fmla="*/ 3421618 w 4586111"/>
                <a:gd name="connsiteY179" fmla="*/ 769815 h 3286369"/>
                <a:gd name="connsiteX180" fmla="*/ 3484141 w 4586111"/>
                <a:gd name="connsiteY180" fmla="*/ 738554 h 3286369"/>
                <a:gd name="connsiteX181" fmla="*/ 3491957 w 4586111"/>
                <a:gd name="connsiteY181" fmla="*/ 769815 h 3286369"/>
                <a:gd name="connsiteX182" fmla="*/ 3554480 w 4586111"/>
                <a:gd name="connsiteY182" fmla="*/ 769815 h 3286369"/>
                <a:gd name="connsiteX183" fmla="*/ 3574018 w 4586111"/>
                <a:gd name="connsiteY183" fmla="*/ 828431 h 3286369"/>
                <a:gd name="connsiteX184" fmla="*/ 3574018 w 4586111"/>
                <a:gd name="connsiteY184" fmla="*/ 828431 h 3286369"/>
                <a:gd name="connsiteX185" fmla="*/ 3659987 w 4586111"/>
                <a:gd name="connsiteY185" fmla="*/ 769815 h 3286369"/>
                <a:gd name="connsiteX186" fmla="*/ 3597464 w 4586111"/>
                <a:gd name="connsiteY186" fmla="*/ 726831 h 3286369"/>
                <a:gd name="connsiteX187" fmla="*/ 3542757 w 4586111"/>
                <a:gd name="connsiteY187" fmla="*/ 648677 h 3286369"/>
                <a:gd name="connsiteX188" fmla="*/ 3488049 w 4586111"/>
                <a:gd name="connsiteY188" fmla="*/ 558800 h 3286369"/>
                <a:gd name="connsiteX189" fmla="*/ 3452880 w 4586111"/>
                <a:gd name="connsiteY189" fmla="*/ 543169 h 3286369"/>
                <a:gd name="connsiteX190" fmla="*/ 3417711 w 4586111"/>
                <a:gd name="connsiteY190" fmla="*/ 547077 h 3286369"/>
                <a:gd name="connsiteX191" fmla="*/ 3351280 w 4586111"/>
                <a:gd name="connsiteY191" fmla="*/ 547077 h 3286369"/>
                <a:gd name="connsiteX192" fmla="*/ 3308295 w 4586111"/>
                <a:gd name="connsiteY192" fmla="*/ 539261 h 3286369"/>
                <a:gd name="connsiteX193" fmla="*/ 3234049 w 4586111"/>
                <a:gd name="connsiteY193" fmla="*/ 515815 h 3286369"/>
                <a:gd name="connsiteX194" fmla="*/ 3253587 w 4586111"/>
                <a:gd name="connsiteY194" fmla="*/ 636954 h 3286369"/>
                <a:gd name="connsiteX195" fmla="*/ 3249680 w 4586111"/>
                <a:gd name="connsiteY195" fmla="*/ 656492 h 3286369"/>
                <a:gd name="connsiteX196" fmla="*/ 3093372 w 4586111"/>
                <a:gd name="connsiteY196" fmla="*/ 715108 h 3286369"/>
                <a:gd name="connsiteX197" fmla="*/ 3062111 w 4586111"/>
                <a:gd name="connsiteY197" fmla="*/ 625231 h 3286369"/>
                <a:gd name="connsiteX198" fmla="*/ 3026941 w 4586111"/>
                <a:gd name="connsiteY198" fmla="*/ 527538 h 3286369"/>
                <a:gd name="connsiteX199" fmla="*/ 3003495 w 4586111"/>
                <a:gd name="connsiteY199" fmla="*/ 410308 h 3286369"/>
                <a:gd name="connsiteX200" fmla="*/ 2987864 w 4586111"/>
                <a:gd name="connsiteY200" fmla="*/ 355600 h 3286369"/>
                <a:gd name="connsiteX201" fmla="*/ 2944880 w 4586111"/>
                <a:gd name="connsiteY201" fmla="*/ 261815 h 3286369"/>
                <a:gd name="connsiteX202" fmla="*/ 3050387 w 4586111"/>
                <a:gd name="connsiteY202" fmla="*/ 203200 h 3286369"/>
                <a:gd name="connsiteX203" fmla="*/ 3194972 w 4586111"/>
                <a:gd name="connsiteY203" fmla="*/ 152400 h 3286369"/>
                <a:gd name="connsiteX204" fmla="*/ 3316111 w 4586111"/>
                <a:gd name="connsiteY204" fmla="*/ 132861 h 3286369"/>
                <a:gd name="connsiteX205" fmla="*/ 3402080 w 4586111"/>
                <a:gd name="connsiteY205" fmla="*/ 82061 h 3286369"/>
                <a:gd name="connsiteX206" fmla="*/ 3456787 w 4586111"/>
                <a:gd name="connsiteY206" fmla="*/ 54708 h 3286369"/>
                <a:gd name="connsiteX207" fmla="*/ 3456787 w 4586111"/>
                <a:gd name="connsiteY207" fmla="*/ 54708 h 3286369"/>
                <a:gd name="connsiteX208" fmla="*/ 3523218 w 4586111"/>
                <a:gd name="connsiteY208" fmla="*/ 0 h 3286369"/>
                <a:gd name="connsiteX0" fmla="*/ 0 w 4586111"/>
                <a:gd name="connsiteY0" fmla="*/ 1929416 h 3286369"/>
                <a:gd name="connsiteX1" fmla="*/ 265221 w 4586111"/>
                <a:gd name="connsiteY1" fmla="*/ 1935303 h 3286369"/>
                <a:gd name="connsiteX2" fmla="*/ 279721 w 4586111"/>
                <a:gd name="connsiteY2" fmla="*/ 2067476 h 3286369"/>
                <a:gd name="connsiteX3" fmla="*/ 253621 w 4586111"/>
                <a:gd name="connsiteY3" fmla="*/ 2176156 h 3286369"/>
                <a:gd name="connsiteX4" fmla="*/ 230420 w 4586111"/>
                <a:gd name="connsiteY4" fmla="*/ 2402323 h 3286369"/>
                <a:gd name="connsiteX5" fmla="*/ 600264 w 4586111"/>
                <a:gd name="connsiteY5" fmla="*/ 2356338 h 3286369"/>
                <a:gd name="connsiteX6" fmla="*/ 502572 w 4586111"/>
                <a:gd name="connsiteY6" fmla="*/ 2774461 h 3286369"/>
                <a:gd name="connsiteX7" fmla="*/ 498664 w 4586111"/>
                <a:gd name="connsiteY7" fmla="*/ 2797908 h 3286369"/>
                <a:gd name="connsiteX8" fmla="*/ 506480 w 4586111"/>
                <a:gd name="connsiteY8" fmla="*/ 2817446 h 3286369"/>
                <a:gd name="connsiteX9" fmla="*/ 565095 w 4586111"/>
                <a:gd name="connsiteY9" fmla="*/ 2751015 h 3286369"/>
                <a:gd name="connsiteX10" fmla="*/ 631526 w 4586111"/>
                <a:gd name="connsiteY10" fmla="*/ 2754923 h 3286369"/>
                <a:gd name="connsiteX11" fmla="*/ 592449 w 4586111"/>
                <a:gd name="connsiteY11" fmla="*/ 2872154 h 3286369"/>
                <a:gd name="connsiteX12" fmla="*/ 729218 w 4586111"/>
                <a:gd name="connsiteY12" fmla="*/ 2868246 h 3286369"/>
                <a:gd name="connsiteX13" fmla="*/ 717495 w 4586111"/>
                <a:gd name="connsiteY13" fmla="*/ 2946400 h 3286369"/>
                <a:gd name="connsiteX14" fmla="*/ 780018 w 4586111"/>
                <a:gd name="connsiteY14" fmla="*/ 2954215 h 3286369"/>
                <a:gd name="connsiteX15" fmla="*/ 807372 w 4586111"/>
                <a:gd name="connsiteY15" fmla="*/ 2770554 h 3286369"/>
                <a:gd name="connsiteX16" fmla="*/ 983218 w 4586111"/>
                <a:gd name="connsiteY16" fmla="*/ 2751015 h 3286369"/>
                <a:gd name="connsiteX17" fmla="*/ 975403 w 4586111"/>
                <a:gd name="connsiteY17" fmla="*/ 2457938 h 3286369"/>
                <a:gd name="connsiteX18" fmla="*/ 1186418 w 4586111"/>
                <a:gd name="connsiteY18" fmla="*/ 2465754 h 3286369"/>
                <a:gd name="connsiteX19" fmla="*/ 1190326 w 4586111"/>
                <a:gd name="connsiteY19" fmla="*/ 2571261 h 3286369"/>
                <a:gd name="connsiteX20" fmla="*/ 1362264 w 4586111"/>
                <a:gd name="connsiteY20" fmla="*/ 2575169 h 3286369"/>
                <a:gd name="connsiteX21" fmla="*/ 1366172 w 4586111"/>
                <a:gd name="connsiteY21" fmla="*/ 2618154 h 3286369"/>
                <a:gd name="connsiteX22" fmla="*/ 1401341 w 4586111"/>
                <a:gd name="connsiteY22" fmla="*/ 2680677 h 3286369"/>
                <a:gd name="connsiteX23" fmla="*/ 1397434 w 4586111"/>
                <a:gd name="connsiteY23" fmla="*/ 2715846 h 3286369"/>
                <a:gd name="connsiteX24" fmla="*/ 1303649 w 4586111"/>
                <a:gd name="connsiteY24" fmla="*/ 2715846 h 3286369"/>
                <a:gd name="connsiteX25" fmla="*/ 1303649 w 4586111"/>
                <a:gd name="connsiteY25" fmla="*/ 2754923 h 3286369"/>
                <a:gd name="connsiteX26" fmla="*/ 1319280 w 4586111"/>
                <a:gd name="connsiteY26" fmla="*/ 2786185 h 3286369"/>
                <a:gd name="connsiteX27" fmla="*/ 1327095 w 4586111"/>
                <a:gd name="connsiteY27" fmla="*/ 2856523 h 3286369"/>
                <a:gd name="connsiteX28" fmla="*/ 1401341 w 4586111"/>
                <a:gd name="connsiteY28" fmla="*/ 2844800 h 3286369"/>
                <a:gd name="connsiteX29" fmla="*/ 1401341 w 4586111"/>
                <a:gd name="connsiteY29" fmla="*/ 2794000 h 3286369"/>
                <a:gd name="connsiteX30" fmla="*/ 1459957 w 4586111"/>
                <a:gd name="connsiteY30" fmla="*/ 2786185 h 3286369"/>
                <a:gd name="connsiteX31" fmla="*/ 1456049 w 4586111"/>
                <a:gd name="connsiteY31" fmla="*/ 2700215 h 3286369"/>
                <a:gd name="connsiteX32" fmla="*/ 1499034 w 4586111"/>
                <a:gd name="connsiteY32" fmla="*/ 2688492 h 3286369"/>
                <a:gd name="connsiteX33" fmla="*/ 1510757 w 4586111"/>
                <a:gd name="connsiteY33" fmla="*/ 2672861 h 3286369"/>
                <a:gd name="connsiteX34" fmla="*/ 1526387 w 4586111"/>
                <a:gd name="connsiteY34" fmla="*/ 2598615 h 3286369"/>
                <a:gd name="connsiteX35" fmla="*/ 1538111 w 4586111"/>
                <a:gd name="connsiteY35" fmla="*/ 2559538 h 3286369"/>
                <a:gd name="connsiteX36" fmla="*/ 1534203 w 4586111"/>
                <a:gd name="connsiteY36" fmla="*/ 2469661 h 3286369"/>
                <a:gd name="connsiteX37" fmla="*/ 1807741 w 4586111"/>
                <a:gd name="connsiteY37" fmla="*/ 2438400 h 3286369"/>
                <a:gd name="connsiteX38" fmla="*/ 1819464 w 4586111"/>
                <a:gd name="connsiteY38" fmla="*/ 2493108 h 3286369"/>
                <a:gd name="connsiteX39" fmla="*/ 1811649 w 4586111"/>
                <a:gd name="connsiteY39" fmla="*/ 2547815 h 3286369"/>
                <a:gd name="connsiteX40" fmla="*/ 1854634 w 4586111"/>
                <a:gd name="connsiteY40" fmla="*/ 2547815 h 3286369"/>
                <a:gd name="connsiteX41" fmla="*/ 1897618 w 4586111"/>
                <a:gd name="connsiteY41" fmla="*/ 2563446 h 3286369"/>
                <a:gd name="connsiteX42" fmla="*/ 1967957 w 4586111"/>
                <a:gd name="connsiteY42" fmla="*/ 2559538 h 3286369"/>
                <a:gd name="connsiteX43" fmla="*/ 2026572 w 4586111"/>
                <a:gd name="connsiteY43" fmla="*/ 2555631 h 3286369"/>
                <a:gd name="connsiteX44" fmla="*/ 2065649 w 4586111"/>
                <a:gd name="connsiteY44" fmla="*/ 2571261 h 3286369"/>
                <a:gd name="connsiteX45" fmla="*/ 2100818 w 4586111"/>
                <a:gd name="connsiteY45" fmla="*/ 2547815 h 3286369"/>
                <a:gd name="connsiteX46" fmla="*/ 2108634 w 4586111"/>
                <a:gd name="connsiteY46" fmla="*/ 2551723 h 3286369"/>
                <a:gd name="connsiteX47" fmla="*/ 2135987 w 4586111"/>
                <a:gd name="connsiteY47" fmla="*/ 2532185 h 3286369"/>
                <a:gd name="connsiteX48" fmla="*/ 2171157 w 4586111"/>
                <a:gd name="connsiteY48" fmla="*/ 2540000 h 3286369"/>
                <a:gd name="connsiteX49" fmla="*/ 2370449 w 4586111"/>
                <a:gd name="connsiteY49" fmla="*/ 2469661 h 3286369"/>
                <a:gd name="connsiteX50" fmla="*/ 2432972 w 4586111"/>
                <a:gd name="connsiteY50" fmla="*/ 2442308 h 3286369"/>
                <a:gd name="connsiteX51" fmla="*/ 2483772 w 4586111"/>
                <a:gd name="connsiteY51" fmla="*/ 2371969 h 3286369"/>
                <a:gd name="connsiteX52" fmla="*/ 2495495 w 4586111"/>
                <a:gd name="connsiteY52" fmla="*/ 2340708 h 3286369"/>
                <a:gd name="connsiteX53" fmla="*/ 2561926 w 4586111"/>
                <a:gd name="connsiteY53" fmla="*/ 2340708 h 3286369"/>
                <a:gd name="connsiteX54" fmla="*/ 2659618 w 4586111"/>
                <a:gd name="connsiteY54" fmla="*/ 2325077 h 3286369"/>
                <a:gd name="connsiteX55" fmla="*/ 2663526 w 4586111"/>
                <a:gd name="connsiteY55" fmla="*/ 2399323 h 3286369"/>
                <a:gd name="connsiteX56" fmla="*/ 2776849 w 4586111"/>
                <a:gd name="connsiteY56" fmla="*/ 2375877 h 3286369"/>
                <a:gd name="connsiteX57" fmla="*/ 2784664 w 4586111"/>
                <a:gd name="connsiteY57" fmla="*/ 2438400 h 3286369"/>
                <a:gd name="connsiteX58" fmla="*/ 2812018 w 4586111"/>
                <a:gd name="connsiteY58" fmla="*/ 2442308 h 3286369"/>
                <a:gd name="connsiteX59" fmla="*/ 2835464 w 4586111"/>
                <a:gd name="connsiteY59" fmla="*/ 2473569 h 3286369"/>
                <a:gd name="connsiteX60" fmla="*/ 2835464 w 4586111"/>
                <a:gd name="connsiteY60" fmla="*/ 2500923 h 3286369"/>
                <a:gd name="connsiteX61" fmla="*/ 2815926 w 4586111"/>
                <a:gd name="connsiteY61" fmla="*/ 2516554 h 3286369"/>
                <a:gd name="connsiteX62" fmla="*/ 2812018 w 4586111"/>
                <a:gd name="connsiteY62" fmla="*/ 2555631 h 3286369"/>
                <a:gd name="connsiteX63" fmla="*/ 2804203 w 4586111"/>
                <a:gd name="connsiteY63" fmla="*/ 2575169 h 3286369"/>
                <a:gd name="connsiteX64" fmla="*/ 2831557 w 4586111"/>
                <a:gd name="connsiteY64" fmla="*/ 2582985 h 3286369"/>
                <a:gd name="connsiteX65" fmla="*/ 2831557 w 4586111"/>
                <a:gd name="connsiteY65" fmla="*/ 2637692 h 3286369"/>
                <a:gd name="connsiteX66" fmla="*/ 2878449 w 4586111"/>
                <a:gd name="connsiteY66" fmla="*/ 2665046 h 3286369"/>
                <a:gd name="connsiteX67" fmla="*/ 2878449 w 4586111"/>
                <a:gd name="connsiteY67" fmla="*/ 2665046 h 3286369"/>
                <a:gd name="connsiteX68" fmla="*/ 2870634 w 4586111"/>
                <a:gd name="connsiteY68" fmla="*/ 2743200 h 3286369"/>
                <a:gd name="connsiteX69" fmla="*/ 2870634 w 4586111"/>
                <a:gd name="connsiteY69" fmla="*/ 2813538 h 3286369"/>
                <a:gd name="connsiteX70" fmla="*/ 2855003 w 4586111"/>
                <a:gd name="connsiteY70" fmla="*/ 2844800 h 3286369"/>
                <a:gd name="connsiteX71" fmla="*/ 2855003 w 4586111"/>
                <a:gd name="connsiteY71" fmla="*/ 2942492 h 3286369"/>
                <a:gd name="connsiteX72" fmla="*/ 2870634 w 4586111"/>
                <a:gd name="connsiteY72" fmla="*/ 3059723 h 3286369"/>
                <a:gd name="connsiteX73" fmla="*/ 2901895 w 4586111"/>
                <a:gd name="connsiteY73" fmla="*/ 3059723 h 3286369"/>
                <a:gd name="connsiteX74" fmla="*/ 2933157 w 4586111"/>
                <a:gd name="connsiteY74" fmla="*/ 3083169 h 3286369"/>
                <a:gd name="connsiteX75" fmla="*/ 2925341 w 4586111"/>
                <a:gd name="connsiteY75" fmla="*/ 3094892 h 3286369"/>
                <a:gd name="connsiteX76" fmla="*/ 3011311 w 4586111"/>
                <a:gd name="connsiteY76" fmla="*/ 3153508 h 3286369"/>
                <a:gd name="connsiteX77" fmla="*/ 3069926 w 4586111"/>
                <a:gd name="connsiteY77" fmla="*/ 3157415 h 3286369"/>
                <a:gd name="connsiteX78" fmla="*/ 3105095 w 4586111"/>
                <a:gd name="connsiteY78" fmla="*/ 3180861 h 3286369"/>
                <a:gd name="connsiteX79" fmla="*/ 3171526 w 4586111"/>
                <a:gd name="connsiteY79" fmla="*/ 3255108 h 3286369"/>
                <a:gd name="connsiteX80" fmla="*/ 3234049 w 4586111"/>
                <a:gd name="connsiteY80" fmla="*/ 3286369 h 3286369"/>
                <a:gd name="connsiteX81" fmla="*/ 3312203 w 4586111"/>
                <a:gd name="connsiteY81" fmla="*/ 3204308 h 3286369"/>
                <a:gd name="connsiteX82" fmla="*/ 3390357 w 4586111"/>
                <a:gd name="connsiteY82" fmla="*/ 3126154 h 3286369"/>
                <a:gd name="connsiteX83" fmla="*/ 3468511 w 4586111"/>
                <a:gd name="connsiteY83" fmla="*/ 3040185 h 3286369"/>
                <a:gd name="connsiteX84" fmla="*/ 3507587 w 4586111"/>
                <a:gd name="connsiteY84" fmla="*/ 2981569 h 3286369"/>
                <a:gd name="connsiteX85" fmla="*/ 3558387 w 4586111"/>
                <a:gd name="connsiteY85" fmla="*/ 2903415 h 3286369"/>
                <a:gd name="connsiteX86" fmla="*/ 3679526 w 4586111"/>
                <a:gd name="connsiteY86" fmla="*/ 2844800 h 3286369"/>
                <a:gd name="connsiteX87" fmla="*/ 3792849 w 4586111"/>
                <a:gd name="connsiteY87" fmla="*/ 2797908 h 3286369"/>
                <a:gd name="connsiteX88" fmla="*/ 3851464 w 4586111"/>
                <a:gd name="connsiteY88" fmla="*/ 2762738 h 3286369"/>
                <a:gd name="connsiteX89" fmla="*/ 3976511 w 4586111"/>
                <a:gd name="connsiteY89" fmla="*/ 2708031 h 3286369"/>
                <a:gd name="connsiteX90" fmla="*/ 4074203 w 4586111"/>
                <a:gd name="connsiteY90" fmla="*/ 2661138 h 3286369"/>
                <a:gd name="connsiteX91" fmla="*/ 4164080 w 4586111"/>
                <a:gd name="connsiteY91" fmla="*/ 2618154 h 3286369"/>
                <a:gd name="connsiteX92" fmla="*/ 4359464 w 4586111"/>
                <a:gd name="connsiteY92" fmla="*/ 2532185 h 3286369"/>
                <a:gd name="connsiteX93" fmla="*/ 4449341 w 4586111"/>
                <a:gd name="connsiteY93" fmla="*/ 2500923 h 3286369"/>
                <a:gd name="connsiteX94" fmla="*/ 4445434 w 4586111"/>
                <a:gd name="connsiteY94" fmla="*/ 2457938 h 3286369"/>
                <a:gd name="connsiteX95" fmla="*/ 4547034 w 4586111"/>
                <a:gd name="connsiteY95" fmla="*/ 2403231 h 3286369"/>
                <a:gd name="connsiteX96" fmla="*/ 4562664 w 4586111"/>
                <a:gd name="connsiteY96" fmla="*/ 2356338 h 3286369"/>
                <a:gd name="connsiteX97" fmla="*/ 4578295 w 4586111"/>
                <a:gd name="connsiteY97" fmla="*/ 2313354 h 3286369"/>
                <a:gd name="connsiteX98" fmla="*/ 4586111 w 4586111"/>
                <a:gd name="connsiteY98" fmla="*/ 2274277 h 3286369"/>
                <a:gd name="connsiteX99" fmla="*/ 4574387 w 4586111"/>
                <a:gd name="connsiteY99" fmla="*/ 2223477 h 3286369"/>
                <a:gd name="connsiteX100" fmla="*/ 4539218 w 4586111"/>
                <a:gd name="connsiteY100" fmla="*/ 2196123 h 3286369"/>
                <a:gd name="connsiteX101" fmla="*/ 4507957 w 4586111"/>
                <a:gd name="connsiteY101" fmla="*/ 2184400 h 3286369"/>
                <a:gd name="connsiteX102" fmla="*/ 4464972 w 4586111"/>
                <a:gd name="connsiteY102" fmla="*/ 2176585 h 3286369"/>
                <a:gd name="connsiteX103" fmla="*/ 4429803 w 4586111"/>
                <a:gd name="connsiteY103" fmla="*/ 2211754 h 3286369"/>
                <a:gd name="connsiteX104" fmla="*/ 4425895 w 4586111"/>
                <a:gd name="connsiteY104" fmla="*/ 2258646 h 3286369"/>
                <a:gd name="connsiteX105" fmla="*/ 4410264 w 4586111"/>
                <a:gd name="connsiteY105" fmla="*/ 2274277 h 3286369"/>
                <a:gd name="connsiteX106" fmla="*/ 4355557 w 4586111"/>
                <a:gd name="connsiteY106" fmla="*/ 2266461 h 3286369"/>
                <a:gd name="connsiteX107" fmla="*/ 4304757 w 4586111"/>
                <a:gd name="connsiteY107" fmla="*/ 2266461 h 3286369"/>
                <a:gd name="connsiteX108" fmla="*/ 4269587 w 4586111"/>
                <a:gd name="connsiteY108" fmla="*/ 2274277 h 3286369"/>
                <a:gd name="connsiteX109" fmla="*/ 4253957 w 4586111"/>
                <a:gd name="connsiteY109" fmla="*/ 2246923 h 3286369"/>
                <a:gd name="connsiteX110" fmla="*/ 4250049 w 4586111"/>
                <a:gd name="connsiteY110" fmla="*/ 2227385 h 3286369"/>
                <a:gd name="connsiteX111" fmla="*/ 4304757 w 4586111"/>
                <a:gd name="connsiteY111" fmla="*/ 2192215 h 3286369"/>
                <a:gd name="connsiteX112" fmla="*/ 4316480 w 4586111"/>
                <a:gd name="connsiteY112" fmla="*/ 2160954 h 3286369"/>
                <a:gd name="connsiteX113" fmla="*/ 4320387 w 4586111"/>
                <a:gd name="connsiteY113" fmla="*/ 2121877 h 3286369"/>
                <a:gd name="connsiteX114" fmla="*/ 4398541 w 4586111"/>
                <a:gd name="connsiteY114" fmla="*/ 2082800 h 3286369"/>
                <a:gd name="connsiteX115" fmla="*/ 4386818 w 4586111"/>
                <a:gd name="connsiteY115" fmla="*/ 2067169 h 3286369"/>
                <a:gd name="connsiteX116" fmla="*/ 4453249 w 4586111"/>
                <a:gd name="connsiteY116" fmla="*/ 2051538 h 3286369"/>
                <a:gd name="connsiteX117" fmla="*/ 4449341 w 4586111"/>
                <a:gd name="connsiteY117" fmla="*/ 1949938 h 3286369"/>
                <a:gd name="connsiteX118" fmla="*/ 4445434 w 4586111"/>
                <a:gd name="connsiteY118" fmla="*/ 1797538 h 3286369"/>
                <a:gd name="connsiteX119" fmla="*/ 4527495 w 4586111"/>
                <a:gd name="connsiteY119" fmla="*/ 1781908 h 3286369"/>
                <a:gd name="connsiteX120" fmla="*/ 4523587 w 4586111"/>
                <a:gd name="connsiteY120" fmla="*/ 1754554 h 3286369"/>
                <a:gd name="connsiteX121" fmla="*/ 4515772 w 4586111"/>
                <a:gd name="connsiteY121" fmla="*/ 1695938 h 3286369"/>
                <a:gd name="connsiteX122" fmla="*/ 4472787 w 4586111"/>
                <a:gd name="connsiteY122" fmla="*/ 1738923 h 3286369"/>
                <a:gd name="connsiteX123" fmla="*/ 4441526 w 4586111"/>
                <a:gd name="connsiteY123" fmla="*/ 1684215 h 3286369"/>
                <a:gd name="connsiteX124" fmla="*/ 4425895 w 4586111"/>
                <a:gd name="connsiteY124" fmla="*/ 1695938 h 3286369"/>
                <a:gd name="connsiteX125" fmla="*/ 4390726 w 4586111"/>
                <a:gd name="connsiteY125" fmla="*/ 1672492 h 3286369"/>
                <a:gd name="connsiteX126" fmla="*/ 4390726 w 4586111"/>
                <a:gd name="connsiteY126" fmla="*/ 1672492 h 3286369"/>
                <a:gd name="connsiteX127" fmla="*/ 4336018 w 4586111"/>
                <a:gd name="connsiteY127" fmla="*/ 1660769 h 3286369"/>
                <a:gd name="connsiteX128" fmla="*/ 4300849 w 4586111"/>
                <a:gd name="connsiteY128" fmla="*/ 1649046 h 3286369"/>
                <a:gd name="connsiteX129" fmla="*/ 4281311 w 4586111"/>
                <a:gd name="connsiteY129" fmla="*/ 1617785 h 3286369"/>
                <a:gd name="connsiteX130" fmla="*/ 4285218 w 4586111"/>
                <a:gd name="connsiteY130" fmla="*/ 1578708 h 3286369"/>
                <a:gd name="connsiteX131" fmla="*/ 4257864 w 4586111"/>
                <a:gd name="connsiteY131" fmla="*/ 1543538 h 3286369"/>
                <a:gd name="connsiteX132" fmla="*/ 4230511 w 4586111"/>
                <a:gd name="connsiteY132" fmla="*/ 1559169 h 3286369"/>
                <a:gd name="connsiteX133" fmla="*/ 4199249 w 4586111"/>
                <a:gd name="connsiteY133" fmla="*/ 1539631 h 3286369"/>
                <a:gd name="connsiteX134" fmla="*/ 4187526 w 4586111"/>
                <a:gd name="connsiteY134" fmla="*/ 1512277 h 3286369"/>
                <a:gd name="connsiteX135" fmla="*/ 4222695 w 4586111"/>
                <a:gd name="connsiteY135" fmla="*/ 1488831 h 3286369"/>
                <a:gd name="connsiteX136" fmla="*/ 4218787 w 4586111"/>
                <a:gd name="connsiteY136" fmla="*/ 1453661 h 3286369"/>
                <a:gd name="connsiteX137" fmla="*/ 4207064 w 4586111"/>
                <a:gd name="connsiteY137" fmla="*/ 1426308 h 3286369"/>
                <a:gd name="connsiteX138" fmla="*/ 4175803 w 4586111"/>
                <a:gd name="connsiteY138" fmla="*/ 1426308 h 3286369"/>
                <a:gd name="connsiteX139" fmla="*/ 4125003 w 4586111"/>
                <a:gd name="connsiteY139" fmla="*/ 1395046 h 3286369"/>
                <a:gd name="connsiteX140" fmla="*/ 4085926 w 4586111"/>
                <a:gd name="connsiteY140" fmla="*/ 1391138 h 3286369"/>
                <a:gd name="connsiteX141" fmla="*/ 4046849 w 4586111"/>
                <a:gd name="connsiteY141" fmla="*/ 1398954 h 3286369"/>
                <a:gd name="connsiteX142" fmla="*/ 3996049 w 4586111"/>
                <a:gd name="connsiteY142" fmla="*/ 1309077 h 3286369"/>
                <a:gd name="connsiteX143" fmla="*/ 3976511 w 4586111"/>
                <a:gd name="connsiteY143" fmla="*/ 1285631 h 3286369"/>
                <a:gd name="connsiteX144" fmla="*/ 3749864 w 4586111"/>
                <a:gd name="connsiteY144" fmla="*/ 1469292 h 3286369"/>
                <a:gd name="connsiteX145" fmla="*/ 3687341 w 4586111"/>
                <a:gd name="connsiteY145" fmla="*/ 1422400 h 3286369"/>
                <a:gd name="connsiteX146" fmla="*/ 3636541 w 4586111"/>
                <a:gd name="connsiteY146" fmla="*/ 1379415 h 3286369"/>
                <a:gd name="connsiteX147" fmla="*/ 3624818 w 4586111"/>
                <a:gd name="connsiteY147" fmla="*/ 1332523 h 3286369"/>
                <a:gd name="connsiteX148" fmla="*/ 3585741 w 4586111"/>
                <a:gd name="connsiteY148" fmla="*/ 1367692 h 3286369"/>
                <a:gd name="connsiteX149" fmla="*/ 3558387 w 4586111"/>
                <a:gd name="connsiteY149" fmla="*/ 1340338 h 3286369"/>
                <a:gd name="connsiteX150" fmla="*/ 3534941 w 4586111"/>
                <a:gd name="connsiteY150" fmla="*/ 1348154 h 3286369"/>
                <a:gd name="connsiteX151" fmla="*/ 3519311 w 4586111"/>
                <a:gd name="connsiteY151" fmla="*/ 1328615 h 3286369"/>
                <a:gd name="connsiteX152" fmla="*/ 3511495 w 4586111"/>
                <a:gd name="connsiteY152" fmla="*/ 1293446 h 3286369"/>
                <a:gd name="connsiteX153" fmla="*/ 3503680 w 4586111"/>
                <a:gd name="connsiteY153" fmla="*/ 1320800 h 3286369"/>
                <a:gd name="connsiteX154" fmla="*/ 3484141 w 4586111"/>
                <a:gd name="connsiteY154" fmla="*/ 1301261 h 3286369"/>
                <a:gd name="connsiteX155" fmla="*/ 3484141 w 4586111"/>
                <a:gd name="connsiteY155" fmla="*/ 1281723 h 3286369"/>
                <a:gd name="connsiteX156" fmla="*/ 3472418 w 4586111"/>
                <a:gd name="connsiteY156" fmla="*/ 1270000 h 3286369"/>
                <a:gd name="connsiteX157" fmla="*/ 3441157 w 4586111"/>
                <a:gd name="connsiteY157" fmla="*/ 1281723 h 3286369"/>
                <a:gd name="connsiteX158" fmla="*/ 3441157 w 4586111"/>
                <a:gd name="connsiteY158" fmla="*/ 1281723 h 3286369"/>
                <a:gd name="connsiteX159" fmla="*/ 3394264 w 4586111"/>
                <a:gd name="connsiteY159" fmla="*/ 1258277 h 3286369"/>
                <a:gd name="connsiteX160" fmla="*/ 3390357 w 4586111"/>
                <a:gd name="connsiteY160" fmla="*/ 1219200 h 3286369"/>
                <a:gd name="connsiteX161" fmla="*/ 3323926 w 4586111"/>
                <a:gd name="connsiteY161" fmla="*/ 1250461 h 3286369"/>
                <a:gd name="connsiteX162" fmla="*/ 3304387 w 4586111"/>
                <a:gd name="connsiteY162" fmla="*/ 1211385 h 3286369"/>
                <a:gd name="connsiteX163" fmla="*/ 3304387 w 4586111"/>
                <a:gd name="connsiteY163" fmla="*/ 1191846 h 3286369"/>
                <a:gd name="connsiteX164" fmla="*/ 3351280 w 4586111"/>
                <a:gd name="connsiteY164" fmla="*/ 1195754 h 3286369"/>
                <a:gd name="connsiteX165" fmla="*/ 3339557 w 4586111"/>
                <a:gd name="connsiteY165" fmla="*/ 1156677 h 3286369"/>
                <a:gd name="connsiteX166" fmla="*/ 3316111 w 4586111"/>
                <a:gd name="connsiteY166" fmla="*/ 1109785 h 3286369"/>
                <a:gd name="connsiteX167" fmla="*/ 3300480 w 4586111"/>
                <a:gd name="connsiteY167" fmla="*/ 1082431 h 3286369"/>
                <a:gd name="connsiteX168" fmla="*/ 3323926 w 4586111"/>
                <a:gd name="connsiteY168" fmla="*/ 1051169 h 3286369"/>
                <a:gd name="connsiteX169" fmla="*/ 3343464 w 4586111"/>
                <a:gd name="connsiteY169" fmla="*/ 1004277 h 3286369"/>
                <a:gd name="connsiteX170" fmla="*/ 3343464 w 4586111"/>
                <a:gd name="connsiteY170" fmla="*/ 949569 h 3286369"/>
                <a:gd name="connsiteX171" fmla="*/ 3316111 w 4586111"/>
                <a:gd name="connsiteY171" fmla="*/ 949569 h 3286369"/>
                <a:gd name="connsiteX172" fmla="*/ 3323926 w 4586111"/>
                <a:gd name="connsiteY172" fmla="*/ 922215 h 3286369"/>
                <a:gd name="connsiteX173" fmla="*/ 3296572 w 4586111"/>
                <a:gd name="connsiteY173" fmla="*/ 918308 h 3286369"/>
                <a:gd name="connsiteX174" fmla="*/ 3300480 w 4586111"/>
                <a:gd name="connsiteY174" fmla="*/ 894861 h 3286369"/>
                <a:gd name="connsiteX175" fmla="*/ 3284849 w 4586111"/>
                <a:gd name="connsiteY175" fmla="*/ 871415 h 3286369"/>
                <a:gd name="connsiteX176" fmla="*/ 3280941 w 4586111"/>
                <a:gd name="connsiteY176" fmla="*/ 840154 h 3286369"/>
                <a:gd name="connsiteX177" fmla="*/ 3304387 w 4586111"/>
                <a:gd name="connsiteY177" fmla="*/ 804985 h 3286369"/>
                <a:gd name="connsiteX178" fmla="*/ 3355187 w 4586111"/>
                <a:gd name="connsiteY178" fmla="*/ 785446 h 3286369"/>
                <a:gd name="connsiteX179" fmla="*/ 3421618 w 4586111"/>
                <a:gd name="connsiteY179" fmla="*/ 769815 h 3286369"/>
                <a:gd name="connsiteX180" fmla="*/ 3484141 w 4586111"/>
                <a:gd name="connsiteY180" fmla="*/ 738554 h 3286369"/>
                <a:gd name="connsiteX181" fmla="*/ 3491957 w 4586111"/>
                <a:gd name="connsiteY181" fmla="*/ 769815 h 3286369"/>
                <a:gd name="connsiteX182" fmla="*/ 3554480 w 4586111"/>
                <a:gd name="connsiteY182" fmla="*/ 769815 h 3286369"/>
                <a:gd name="connsiteX183" fmla="*/ 3574018 w 4586111"/>
                <a:gd name="connsiteY183" fmla="*/ 828431 h 3286369"/>
                <a:gd name="connsiteX184" fmla="*/ 3574018 w 4586111"/>
                <a:gd name="connsiteY184" fmla="*/ 828431 h 3286369"/>
                <a:gd name="connsiteX185" fmla="*/ 3659987 w 4586111"/>
                <a:gd name="connsiteY185" fmla="*/ 769815 h 3286369"/>
                <a:gd name="connsiteX186" fmla="*/ 3597464 w 4586111"/>
                <a:gd name="connsiteY186" fmla="*/ 726831 h 3286369"/>
                <a:gd name="connsiteX187" fmla="*/ 3542757 w 4586111"/>
                <a:gd name="connsiteY187" fmla="*/ 648677 h 3286369"/>
                <a:gd name="connsiteX188" fmla="*/ 3488049 w 4586111"/>
                <a:gd name="connsiteY188" fmla="*/ 558800 h 3286369"/>
                <a:gd name="connsiteX189" fmla="*/ 3452880 w 4586111"/>
                <a:gd name="connsiteY189" fmla="*/ 543169 h 3286369"/>
                <a:gd name="connsiteX190" fmla="*/ 3417711 w 4586111"/>
                <a:gd name="connsiteY190" fmla="*/ 547077 h 3286369"/>
                <a:gd name="connsiteX191" fmla="*/ 3351280 w 4586111"/>
                <a:gd name="connsiteY191" fmla="*/ 547077 h 3286369"/>
                <a:gd name="connsiteX192" fmla="*/ 3308295 w 4586111"/>
                <a:gd name="connsiteY192" fmla="*/ 539261 h 3286369"/>
                <a:gd name="connsiteX193" fmla="*/ 3234049 w 4586111"/>
                <a:gd name="connsiteY193" fmla="*/ 515815 h 3286369"/>
                <a:gd name="connsiteX194" fmla="*/ 3253587 w 4586111"/>
                <a:gd name="connsiteY194" fmla="*/ 636954 h 3286369"/>
                <a:gd name="connsiteX195" fmla="*/ 3249680 w 4586111"/>
                <a:gd name="connsiteY195" fmla="*/ 656492 h 3286369"/>
                <a:gd name="connsiteX196" fmla="*/ 3093372 w 4586111"/>
                <a:gd name="connsiteY196" fmla="*/ 715108 h 3286369"/>
                <a:gd name="connsiteX197" fmla="*/ 3062111 w 4586111"/>
                <a:gd name="connsiteY197" fmla="*/ 625231 h 3286369"/>
                <a:gd name="connsiteX198" fmla="*/ 3026941 w 4586111"/>
                <a:gd name="connsiteY198" fmla="*/ 527538 h 3286369"/>
                <a:gd name="connsiteX199" fmla="*/ 3003495 w 4586111"/>
                <a:gd name="connsiteY199" fmla="*/ 410308 h 3286369"/>
                <a:gd name="connsiteX200" fmla="*/ 2987864 w 4586111"/>
                <a:gd name="connsiteY200" fmla="*/ 355600 h 3286369"/>
                <a:gd name="connsiteX201" fmla="*/ 2944880 w 4586111"/>
                <a:gd name="connsiteY201" fmla="*/ 261815 h 3286369"/>
                <a:gd name="connsiteX202" fmla="*/ 3050387 w 4586111"/>
                <a:gd name="connsiteY202" fmla="*/ 203200 h 3286369"/>
                <a:gd name="connsiteX203" fmla="*/ 3194972 w 4586111"/>
                <a:gd name="connsiteY203" fmla="*/ 152400 h 3286369"/>
                <a:gd name="connsiteX204" fmla="*/ 3316111 w 4586111"/>
                <a:gd name="connsiteY204" fmla="*/ 132861 h 3286369"/>
                <a:gd name="connsiteX205" fmla="*/ 3402080 w 4586111"/>
                <a:gd name="connsiteY205" fmla="*/ 82061 h 3286369"/>
                <a:gd name="connsiteX206" fmla="*/ 3456787 w 4586111"/>
                <a:gd name="connsiteY206" fmla="*/ 54708 h 3286369"/>
                <a:gd name="connsiteX207" fmla="*/ 3456787 w 4586111"/>
                <a:gd name="connsiteY207" fmla="*/ 54708 h 3286369"/>
                <a:gd name="connsiteX208" fmla="*/ 3523218 w 4586111"/>
                <a:gd name="connsiteY208" fmla="*/ 0 h 328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</a:cxnLst>
              <a:rect l="l" t="t" r="r" b="b"/>
              <a:pathLst>
                <a:path w="4586111" h="3286369">
                  <a:moveTo>
                    <a:pt x="0" y="1929416"/>
                  </a:moveTo>
                  <a:lnTo>
                    <a:pt x="265221" y="1935303"/>
                  </a:lnTo>
                  <a:lnTo>
                    <a:pt x="279721" y="2067476"/>
                  </a:lnTo>
                  <a:lnTo>
                    <a:pt x="253621" y="2176156"/>
                  </a:lnTo>
                  <a:lnTo>
                    <a:pt x="230420" y="2402323"/>
                  </a:lnTo>
                  <a:lnTo>
                    <a:pt x="600264" y="2356338"/>
                  </a:lnTo>
                  <a:lnTo>
                    <a:pt x="502572" y="2774461"/>
                  </a:lnTo>
                  <a:lnTo>
                    <a:pt x="498664" y="2797908"/>
                  </a:lnTo>
                  <a:lnTo>
                    <a:pt x="506480" y="2817446"/>
                  </a:lnTo>
                  <a:lnTo>
                    <a:pt x="565095" y="2751015"/>
                  </a:lnTo>
                  <a:lnTo>
                    <a:pt x="631526" y="2754923"/>
                  </a:lnTo>
                  <a:lnTo>
                    <a:pt x="592449" y="2872154"/>
                  </a:lnTo>
                  <a:lnTo>
                    <a:pt x="729218" y="2868246"/>
                  </a:lnTo>
                  <a:lnTo>
                    <a:pt x="717495" y="2946400"/>
                  </a:lnTo>
                  <a:lnTo>
                    <a:pt x="780018" y="2954215"/>
                  </a:lnTo>
                  <a:lnTo>
                    <a:pt x="807372" y="2770554"/>
                  </a:lnTo>
                  <a:lnTo>
                    <a:pt x="983218" y="2751015"/>
                  </a:lnTo>
                  <a:lnTo>
                    <a:pt x="975403" y="2457938"/>
                  </a:lnTo>
                  <a:lnTo>
                    <a:pt x="1186418" y="2465754"/>
                  </a:lnTo>
                  <a:lnTo>
                    <a:pt x="1190326" y="2571261"/>
                  </a:lnTo>
                  <a:lnTo>
                    <a:pt x="1362264" y="2575169"/>
                  </a:lnTo>
                  <a:lnTo>
                    <a:pt x="1366172" y="2618154"/>
                  </a:lnTo>
                  <a:lnTo>
                    <a:pt x="1401341" y="2680677"/>
                  </a:lnTo>
                  <a:lnTo>
                    <a:pt x="1397434" y="2715846"/>
                  </a:lnTo>
                  <a:lnTo>
                    <a:pt x="1303649" y="2715846"/>
                  </a:lnTo>
                  <a:lnTo>
                    <a:pt x="1303649" y="2754923"/>
                  </a:lnTo>
                  <a:lnTo>
                    <a:pt x="1319280" y="2786185"/>
                  </a:lnTo>
                  <a:lnTo>
                    <a:pt x="1327095" y="2856523"/>
                  </a:lnTo>
                  <a:lnTo>
                    <a:pt x="1401341" y="2844800"/>
                  </a:lnTo>
                  <a:lnTo>
                    <a:pt x="1401341" y="2794000"/>
                  </a:lnTo>
                  <a:lnTo>
                    <a:pt x="1459957" y="2786185"/>
                  </a:lnTo>
                  <a:lnTo>
                    <a:pt x="1456049" y="2700215"/>
                  </a:lnTo>
                  <a:lnTo>
                    <a:pt x="1499034" y="2688492"/>
                  </a:lnTo>
                  <a:lnTo>
                    <a:pt x="1510757" y="2672861"/>
                  </a:lnTo>
                  <a:lnTo>
                    <a:pt x="1526387" y="2598615"/>
                  </a:lnTo>
                  <a:lnTo>
                    <a:pt x="1538111" y="2559538"/>
                  </a:lnTo>
                  <a:lnTo>
                    <a:pt x="1534203" y="2469661"/>
                  </a:lnTo>
                  <a:lnTo>
                    <a:pt x="1807741" y="2438400"/>
                  </a:lnTo>
                  <a:lnTo>
                    <a:pt x="1819464" y="2493108"/>
                  </a:lnTo>
                  <a:lnTo>
                    <a:pt x="1811649" y="2547815"/>
                  </a:lnTo>
                  <a:lnTo>
                    <a:pt x="1854634" y="2547815"/>
                  </a:lnTo>
                  <a:lnTo>
                    <a:pt x="1897618" y="2563446"/>
                  </a:lnTo>
                  <a:lnTo>
                    <a:pt x="1967957" y="2559538"/>
                  </a:lnTo>
                  <a:lnTo>
                    <a:pt x="2026572" y="2555631"/>
                  </a:lnTo>
                  <a:lnTo>
                    <a:pt x="2065649" y="2571261"/>
                  </a:lnTo>
                  <a:lnTo>
                    <a:pt x="2100818" y="2547815"/>
                  </a:lnTo>
                  <a:lnTo>
                    <a:pt x="2108634" y="2551723"/>
                  </a:lnTo>
                  <a:lnTo>
                    <a:pt x="2135987" y="2532185"/>
                  </a:lnTo>
                  <a:lnTo>
                    <a:pt x="2171157" y="2540000"/>
                  </a:lnTo>
                  <a:lnTo>
                    <a:pt x="2370449" y="2469661"/>
                  </a:lnTo>
                  <a:lnTo>
                    <a:pt x="2432972" y="2442308"/>
                  </a:lnTo>
                  <a:lnTo>
                    <a:pt x="2483772" y="2371969"/>
                  </a:lnTo>
                  <a:lnTo>
                    <a:pt x="2495495" y="2340708"/>
                  </a:lnTo>
                  <a:lnTo>
                    <a:pt x="2561926" y="2340708"/>
                  </a:lnTo>
                  <a:lnTo>
                    <a:pt x="2659618" y="2325077"/>
                  </a:lnTo>
                  <a:lnTo>
                    <a:pt x="2663526" y="2399323"/>
                  </a:lnTo>
                  <a:lnTo>
                    <a:pt x="2776849" y="2375877"/>
                  </a:lnTo>
                  <a:lnTo>
                    <a:pt x="2784664" y="2438400"/>
                  </a:lnTo>
                  <a:lnTo>
                    <a:pt x="2812018" y="2442308"/>
                  </a:lnTo>
                  <a:lnTo>
                    <a:pt x="2835464" y="2473569"/>
                  </a:lnTo>
                  <a:lnTo>
                    <a:pt x="2835464" y="2500923"/>
                  </a:lnTo>
                  <a:lnTo>
                    <a:pt x="2815926" y="2516554"/>
                  </a:lnTo>
                  <a:lnTo>
                    <a:pt x="2812018" y="2555631"/>
                  </a:lnTo>
                  <a:lnTo>
                    <a:pt x="2804203" y="2575169"/>
                  </a:lnTo>
                  <a:lnTo>
                    <a:pt x="2831557" y="2582985"/>
                  </a:lnTo>
                  <a:lnTo>
                    <a:pt x="2831557" y="2637692"/>
                  </a:lnTo>
                  <a:lnTo>
                    <a:pt x="2878449" y="2665046"/>
                  </a:lnTo>
                  <a:lnTo>
                    <a:pt x="2878449" y="2665046"/>
                  </a:lnTo>
                  <a:lnTo>
                    <a:pt x="2870634" y="2743200"/>
                  </a:lnTo>
                  <a:lnTo>
                    <a:pt x="2870634" y="2813538"/>
                  </a:lnTo>
                  <a:lnTo>
                    <a:pt x="2855003" y="2844800"/>
                  </a:lnTo>
                  <a:lnTo>
                    <a:pt x="2855003" y="2942492"/>
                  </a:lnTo>
                  <a:lnTo>
                    <a:pt x="2870634" y="3059723"/>
                  </a:lnTo>
                  <a:lnTo>
                    <a:pt x="2901895" y="3059723"/>
                  </a:lnTo>
                  <a:lnTo>
                    <a:pt x="2933157" y="3083169"/>
                  </a:lnTo>
                  <a:lnTo>
                    <a:pt x="2925341" y="3094892"/>
                  </a:lnTo>
                  <a:lnTo>
                    <a:pt x="3011311" y="3153508"/>
                  </a:lnTo>
                  <a:lnTo>
                    <a:pt x="3069926" y="3157415"/>
                  </a:lnTo>
                  <a:lnTo>
                    <a:pt x="3105095" y="3180861"/>
                  </a:lnTo>
                  <a:lnTo>
                    <a:pt x="3171526" y="3255108"/>
                  </a:lnTo>
                  <a:lnTo>
                    <a:pt x="3234049" y="3286369"/>
                  </a:lnTo>
                  <a:lnTo>
                    <a:pt x="3312203" y="3204308"/>
                  </a:lnTo>
                  <a:lnTo>
                    <a:pt x="3390357" y="3126154"/>
                  </a:lnTo>
                  <a:lnTo>
                    <a:pt x="3468511" y="3040185"/>
                  </a:lnTo>
                  <a:lnTo>
                    <a:pt x="3507587" y="2981569"/>
                  </a:lnTo>
                  <a:lnTo>
                    <a:pt x="3558387" y="2903415"/>
                  </a:lnTo>
                  <a:lnTo>
                    <a:pt x="3679526" y="2844800"/>
                  </a:lnTo>
                  <a:lnTo>
                    <a:pt x="3792849" y="2797908"/>
                  </a:lnTo>
                  <a:lnTo>
                    <a:pt x="3851464" y="2762738"/>
                  </a:lnTo>
                  <a:lnTo>
                    <a:pt x="3976511" y="2708031"/>
                  </a:lnTo>
                  <a:lnTo>
                    <a:pt x="4074203" y="2661138"/>
                  </a:lnTo>
                  <a:lnTo>
                    <a:pt x="4164080" y="2618154"/>
                  </a:lnTo>
                  <a:lnTo>
                    <a:pt x="4359464" y="2532185"/>
                  </a:lnTo>
                  <a:lnTo>
                    <a:pt x="4449341" y="2500923"/>
                  </a:lnTo>
                  <a:lnTo>
                    <a:pt x="4445434" y="2457938"/>
                  </a:lnTo>
                  <a:lnTo>
                    <a:pt x="4547034" y="2403231"/>
                  </a:lnTo>
                  <a:lnTo>
                    <a:pt x="4562664" y="2356338"/>
                  </a:lnTo>
                  <a:lnTo>
                    <a:pt x="4578295" y="2313354"/>
                  </a:lnTo>
                  <a:lnTo>
                    <a:pt x="4586111" y="2274277"/>
                  </a:lnTo>
                  <a:lnTo>
                    <a:pt x="4574387" y="2223477"/>
                  </a:lnTo>
                  <a:lnTo>
                    <a:pt x="4539218" y="2196123"/>
                  </a:lnTo>
                  <a:lnTo>
                    <a:pt x="4507957" y="2184400"/>
                  </a:lnTo>
                  <a:lnTo>
                    <a:pt x="4464972" y="2176585"/>
                  </a:lnTo>
                  <a:lnTo>
                    <a:pt x="4429803" y="2211754"/>
                  </a:lnTo>
                  <a:lnTo>
                    <a:pt x="4425895" y="2258646"/>
                  </a:lnTo>
                  <a:lnTo>
                    <a:pt x="4410264" y="2274277"/>
                  </a:lnTo>
                  <a:lnTo>
                    <a:pt x="4355557" y="2266461"/>
                  </a:lnTo>
                  <a:lnTo>
                    <a:pt x="4304757" y="2266461"/>
                  </a:lnTo>
                  <a:lnTo>
                    <a:pt x="4269587" y="2274277"/>
                  </a:lnTo>
                  <a:lnTo>
                    <a:pt x="4253957" y="2246923"/>
                  </a:lnTo>
                  <a:lnTo>
                    <a:pt x="4250049" y="2227385"/>
                  </a:lnTo>
                  <a:lnTo>
                    <a:pt x="4304757" y="2192215"/>
                  </a:lnTo>
                  <a:lnTo>
                    <a:pt x="4316480" y="2160954"/>
                  </a:lnTo>
                  <a:lnTo>
                    <a:pt x="4320387" y="2121877"/>
                  </a:lnTo>
                  <a:lnTo>
                    <a:pt x="4398541" y="2082800"/>
                  </a:lnTo>
                  <a:lnTo>
                    <a:pt x="4386818" y="2067169"/>
                  </a:lnTo>
                  <a:lnTo>
                    <a:pt x="4453249" y="2051538"/>
                  </a:lnTo>
                  <a:lnTo>
                    <a:pt x="4449341" y="1949938"/>
                  </a:lnTo>
                  <a:lnTo>
                    <a:pt x="4445434" y="1797538"/>
                  </a:lnTo>
                  <a:lnTo>
                    <a:pt x="4527495" y="1781908"/>
                  </a:lnTo>
                  <a:lnTo>
                    <a:pt x="4523587" y="1754554"/>
                  </a:lnTo>
                  <a:lnTo>
                    <a:pt x="4515772" y="1695938"/>
                  </a:lnTo>
                  <a:lnTo>
                    <a:pt x="4472787" y="1738923"/>
                  </a:lnTo>
                  <a:lnTo>
                    <a:pt x="4441526" y="1684215"/>
                  </a:lnTo>
                  <a:lnTo>
                    <a:pt x="4425895" y="1695938"/>
                  </a:lnTo>
                  <a:lnTo>
                    <a:pt x="4390726" y="1672492"/>
                  </a:lnTo>
                  <a:lnTo>
                    <a:pt x="4390726" y="1672492"/>
                  </a:lnTo>
                  <a:lnTo>
                    <a:pt x="4336018" y="1660769"/>
                  </a:lnTo>
                  <a:lnTo>
                    <a:pt x="4300849" y="1649046"/>
                  </a:lnTo>
                  <a:lnTo>
                    <a:pt x="4281311" y="1617785"/>
                  </a:lnTo>
                  <a:lnTo>
                    <a:pt x="4285218" y="1578708"/>
                  </a:lnTo>
                  <a:lnTo>
                    <a:pt x="4257864" y="1543538"/>
                  </a:lnTo>
                  <a:lnTo>
                    <a:pt x="4230511" y="1559169"/>
                  </a:lnTo>
                  <a:lnTo>
                    <a:pt x="4199249" y="1539631"/>
                  </a:lnTo>
                  <a:lnTo>
                    <a:pt x="4187526" y="1512277"/>
                  </a:lnTo>
                  <a:lnTo>
                    <a:pt x="4222695" y="1488831"/>
                  </a:lnTo>
                  <a:lnTo>
                    <a:pt x="4218787" y="1453661"/>
                  </a:lnTo>
                  <a:lnTo>
                    <a:pt x="4207064" y="1426308"/>
                  </a:lnTo>
                  <a:lnTo>
                    <a:pt x="4175803" y="1426308"/>
                  </a:lnTo>
                  <a:lnTo>
                    <a:pt x="4125003" y="1395046"/>
                  </a:lnTo>
                  <a:lnTo>
                    <a:pt x="4085926" y="1391138"/>
                  </a:lnTo>
                  <a:lnTo>
                    <a:pt x="4046849" y="1398954"/>
                  </a:lnTo>
                  <a:lnTo>
                    <a:pt x="3996049" y="1309077"/>
                  </a:lnTo>
                  <a:lnTo>
                    <a:pt x="3976511" y="1285631"/>
                  </a:lnTo>
                  <a:lnTo>
                    <a:pt x="3749864" y="1469292"/>
                  </a:lnTo>
                  <a:lnTo>
                    <a:pt x="3687341" y="1422400"/>
                  </a:lnTo>
                  <a:lnTo>
                    <a:pt x="3636541" y="1379415"/>
                  </a:lnTo>
                  <a:lnTo>
                    <a:pt x="3624818" y="1332523"/>
                  </a:lnTo>
                  <a:lnTo>
                    <a:pt x="3585741" y="1367692"/>
                  </a:lnTo>
                  <a:lnTo>
                    <a:pt x="3558387" y="1340338"/>
                  </a:lnTo>
                  <a:lnTo>
                    <a:pt x="3534941" y="1348154"/>
                  </a:lnTo>
                  <a:lnTo>
                    <a:pt x="3519311" y="1328615"/>
                  </a:lnTo>
                  <a:lnTo>
                    <a:pt x="3511495" y="1293446"/>
                  </a:lnTo>
                  <a:lnTo>
                    <a:pt x="3503680" y="1320800"/>
                  </a:lnTo>
                  <a:lnTo>
                    <a:pt x="3484141" y="1301261"/>
                  </a:lnTo>
                  <a:lnTo>
                    <a:pt x="3484141" y="1281723"/>
                  </a:lnTo>
                  <a:lnTo>
                    <a:pt x="3472418" y="1270000"/>
                  </a:lnTo>
                  <a:lnTo>
                    <a:pt x="3441157" y="1281723"/>
                  </a:lnTo>
                  <a:lnTo>
                    <a:pt x="3441157" y="1281723"/>
                  </a:lnTo>
                  <a:lnTo>
                    <a:pt x="3394264" y="1258277"/>
                  </a:lnTo>
                  <a:lnTo>
                    <a:pt x="3390357" y="1219200"/>
                  </a:lnTo>
                  <a:lnTo>
                    <a:pt x="3323926" y="1250461"/>
                  </a:lnTo>
                  <a:lnTo>
                    <a:pt x="3304387" y="1211385"/>
                  </a:lnTo>
                  <a:lnTo>
                    <a:pt x="3304387" y="1191846"/>
                  </a:lnTo>
                  <a:lnTo>
                    <a:pt x="3351280" y="1195754"/>
                  </a:lnTo>
                  <a:lnTo>
                    <a:pt x="3339557" y="1156677"/>
                  </a:lnTo>
                  <a:lnTo>
                    <a:pt x="3316111" y="1109785"/>
                  </a:lnTo>
                  <a:lnTo>
                    <a:pt x="3300480" y="1082431"/>
                  </a:lnTo>
                  <a:lnTo>
                    <a:pt x="3323926" y="1051169"/>
                  </a:lnTo>
                  <a:lnTo>
                    <a:pt x="3343464" y="1004277"/>
                  </a:lnTo>
                  <a:lnTo>
                    <a:pt x="3343464" y="949569"/>
                  </a:lnTo>
                  <a:lnTo>
                    <a:pt x="3316111" y="949569"/>
                  </a:lnTo>
                  <a:lnTo>
                    <a:pt x="3323926" y="922215"/>
                  </a:lnTo>
                  <a:lnTo>
                    <a:pt x="3296572" y="918308"/>
                  </a:lnTo>
                  <a:lnTo>
                    <a:pt x="3300480" y="894861"/>
                  </a:lnTo>
                  <a:lnTo>
                    <a:pt x="3284849" y="871415"/>
                  </a:lnTo>
                  <a:lnTo>
                    <a:pt x="3280941" y="840154"/>
                  </a:lnTo>
                  <a:lnTo>
                    <a:pt x="3304387" y="804985"/>
                  </a:lnTo>
                  <a:lnTo>
                    <a:pt x="3355187" y="785446"/>
                  </a:lnTo>
                  <a:lnTo>
                    <a:pt x="3421618" y="769815"/>
                  </a:lnTo>
                  <a:lnTo>
                    <a:pt x="3484141" y="738554"/>
                  </a:lnTo>
                  <a:lnTo>
                    <a:pt x="3491957" y="769815"/>
                  </a:lnTo>
                  <a:lnTo>
                    <a:pt x="3554480" y="769815"/>
                  </a:lnTo>
                  <a:lnTo>
                    <a:pt x="3574018" y="828431"/>
                  </a:lnTo>
                  <a:lnTo>
                    <a:pt x="3574018" y="828431"/>
                  </a:lnTo>
                  <a:lnTo>
                    <a:pt x="3659987" y="769815"/>
                  </a:lnTo>
                  <a:lnTo>
                    <a:pt x="3597464" y="726831"/>
                  </a:lnTo>
                  <a:lnTo>
                    <a:pt x="3542757" y="648677"/>
                  </a:lnTo>
                  <a:lnTo>
                    <a:pt x="3488049" y="558800"/>
                  </a:lnTo>
                  <a:lnTo>
                    <a:pt x="3452880" y="543169"/>
                  </a:lnTo>
                  <a:lnTo>
                    <a:pt x="3417711" y="547077"/>
                  </a:lnTo>
                  <a:lnTo>
                    <a:pt x="3351280" y="547077"/>
                  </a:lnTo>
                  <a:lnTo>
                    <a:pt x="3308295" y="539261"/>
                  </a:lnTo>
                  <a:lnTo>
                    <a:pt x="3234049" y="515815"/>
                  </a:lnTo>
                  <a:lnTo>
                    <a:pt x="3253587" y="636954"/>
                  </a:lnTo>
                  <a:lnTo>
                    <a:pt x="3249680" y="656492"/>
                  </a:lnTo>
                  <a:lnTo>
                    <a:pt x="3093372" y="715108"/>
                  </a:lnTo>
                  <a:lnTo>
                    <a:pt x="3062111" y="625231"/>
                  </a:lnTo>
                  <a:lnTo>
                    <a:pt x="3026941" y="527538"/>
                  </a:lnTo>
                  <a:lnTo>
                    <a:pt x="3003495" y="410308"/>
                  </a:lnTo>
                  <a:lnTo>
                    <a:pt x="2987864" y="355600"/>
                  </a:lnTo>
                  <a:lnTo>
                    <a:pt x="2944880" y="261815"/>
                  </a:lnTo>
                  <a:lnTo>
                    <a:pt x="3050387" y="203200"/>
                  </a:lnTo>
                  <a:lnTo>
                    <a:pt x="3194972" y="152400"/>
                  </a:lnTo>
                  <a:lnTo>
                    <a:pt x="3316111" y="132861"/>
                  </a:lnTo>
                  <a:lnTo>
                    <a:pt x="3402080" y="82061"/>
                  </a:lnTo>
                  <a:lnTo>
                    <a:pt x="3456787" y="54708"/>
                  </a:lnTo>
                  <a:lnTo>
                    <a:pt x="3456787" y="54708"/>
                  </a:lnTo>
                  <a:lnTo>
                    <a:pt x="3523218" y="0"/>
                  </a:lnTo>
                </a:path>
              </a:pathLst>
            </a:custGeom>
            <a:noFill/>
            <a:ln w="6350" cap="flat" cmpd="sng" algn="ctr">
              <a:solidFill>
                <a:schemeClr val="bg1">
                  <a:lumMod val="65000"/>
                </a:schemeClr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900"/>
            </a:p>
          </p:txBody>
        </p:sp>
        <p:sp>
          <p:nvSpPr>
            <p:cNvPr id="34" name="矩形 3"/>
            <p:cNvSpPr/>
            <p:nvPr>
              <p:custDataLst>
                <p:tags r:id="rId5"/>
              </p:custDataLst>
            </p:nvPr>
          </p:nvSpPr>
          <p:spPr>
            <a:xfrm>
              <a:off x="2187459" y="8061700"/>
              <a:ext cx="1191207" cy="208655"/>
            </a:xfrm>
            <a:prstGeom prst="rect">
              <a:avLst/>
            </a:prstGeom>
            <a:noFill/>
            <a:ln w="158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ctr"/>
              <a:r>
                <a:rPr lang="en-US" altLang="zh-CN" sz="900" b="1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NJZCe010-24</a:t>
              </a:r>
            </a:p>
            <a:p>
              <a:pPr algn="ctr"/>
              <a:r>
                <a:rPr lang="zh-CN" altLang="en-US" sz="900" b="1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</a:t>
              </a:r>
              <a:r>
                <a:rPr lang="zh-CN" altLang="en-US" sz="9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</a:t>
              </a:r>
              <a:r>
                <a:rPr lang="zh-CN" altLang="en-US" sz="900" b="1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单元图则</a:t>
              </a:r>
              <a:endParaRPr lang="zh-CN" altLang="en-US" sz="9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"/>
            <p:cNvSpPr/>
            <p:nvPr>
              <p:custDataLst>
                <p:tags r:id="rId6"/>
              </p:custDataLst>
            </p:nvPr>
          </p:nvSpPr>
          <p:spPr>
            <a:xfrm>
              <a:off x="1955246" y="6694035"/>
              <a:ext cx="1120605" cy="208655"/>
            </a:xfrm>
            <a:prstGeom prst="rect">
              <a:avLst/>
            </a:prstGeom>
            <a:noFill/>
            <a:ln w="158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noAutofit/>
            </a:bodyPr>
            <a:lstStyle/>
            <a:p>
              <a:pPr algn="ctr"/>
              <a:r>
                <a:rPr lang="en-US" altLang="zh-CN" sz="900" b="1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NJZCe010-22</a:t>
              </a:r>
            </a:p>
            <a:p>
              <a:pPr algn="ctr"/>
              <a:r>
                <a:rPr lang="zh-CN" altLang="en-US" sz="900" b="1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</a:t>
              </a:r>
              <a:r>
                <a:rPr lang="zh-CN" altLang="en-US" sz="900" b="1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</a:t>
              </a:r>
              <a:r>
                <a:rPr lang="zh-CN" altLang="en-US" sz="900" b="1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单元图则</a:t>
              </a:r>
              <a:endParaRPr lang="zh-CN" altLang="en-US" sz="9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74196" y="2582079"/>
            <a:ext cx="8737883" cy="7034271"/>
            <a:chOff x="5974196" y="2582079"/>
            <a:chExt cx="8737883" cy="7034271"/>
          </a:xfrm>
        </p:grpSpPr>
        <p:grpSp>
          <p:nvGrpSpPr>
            <p:cNvPr id="4" name="组合 3"/>
            <p:cNvGrpSpPr/>
            <p:nvPr/>
          </p:nvGrpSpPr>
          <p:grpSpPr>
            <a:xfrm>
              <a:off x="5974196" y="2582079"/>
              <a:ext cx="8737883" cy="7034271"/>
              <a:chOff x="5974196" y="2582079"/>
              <a:chExt cx="8737883" cy="7034271"/>
            </a:xfrm>
          </p:grpSpPr>
          <p:pic>
            <p:nvPicPr>
              <p:cNvPr id="63" name="图片 62"/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542" t="27449" r="48229" b="26733"/>
              <a:stretch/>
            </p:blipFill>
            <p:spPr>
              <a:xfrm>
                <a:off x="5974196" y="2582079"/>
                <a:ext cx="8737883" cy="7034271"/>
              </a:xfrm>
              <a:prstGeom prst="rect">
                <a:avLst/>
              </a:prstGeom>
            </p:spPr>
          </p:pic>
          <p:grpSp>
            <p:nvGrpSpPr>
              <p:cNvPr id="74" name="组合 73"/>
              <p:cNvGrpSpPr/>
              <p:nvPr/>
            </p:nvGrpSpPr>
            <p:grpSpPr>
              <a:xfrm>
                <a:off x="8503879" y="3481030"/>
                <a:ext cx="3204516" cy="4876708"/>
                <a:chOff x="8503879" y="3481030"/>
                <a:chExt cx="3204516" cy="4876708"/>
              </a:xfrm>
            </p:grpSpPr>
            <p:sp>
              <p:nvSpPr>
                <p:cNvPr id="64" name="任意多边形 63"/>
                <p:cNvSpPr/>
                <p:nvPr/>
              </p:nvSpPr>
              <p:spPr bwMode="auto">
                <a:xfrm>
                  <a:off x="9043939" y="7757946"/>
                  <a:ext cx="692992" cy="599792"/>
                </a:xfrm>
                <a:custGeom>
                  <a:avLst/>
                  <a:gdLst>
                    <a:gd name="connsiteX0" fmla="*/ 35719 w 614362"/>
                    <a:gd name="connsiteY0" fmla="*/ 23812 h 538162"/>
                    <a:gd name="connsiteX1" fmla="*/ 102394 w 614362"/>
                    <a:gd name="connsiteY1" fmla="*/ 30956 h 538162"/>
                    <a:gd name="connsiteX2" fmla="*/ 190500 w 614362"/>
                    <a:gd name="connsiteY2" fmla="*/ 30956 h 538162"/>
                    <a:gd name="connsiteX3" fmla="*/ 259556 w 614362"/>
                    <a:gd name="connsiteY3" fmla="*/ 30956 h 538162"/>
                    <a:gd name="connsiteX4" fmla="*/ 342900 w 614362"/>
                    <a:gd name="connsiteY4" fmla="*/ 23812 h 538162"/>
                    <a:gd name="connsiteX5" fmla="*/ 414337 w 614362"/>
                    <a:gd name="connsiteY5" fmla="*/ 14287 h 538162"/>
                    <a:gd name="connsiteX6" fmla="*/ 471487 w 614362"/>
                    <a:gd name="connsiteY6" fmla="*/ 7143 h 538162"/>
                    <a:gd name="connsiteX7" fmla="*/ 497681 w 614362"/>
                    <a:gd name="connsiteY7" fmla="*/ 0 h 538162"/>
                    <a:gd name="connsiteX8" fmla="*/ 514350 w 614362"/>
                    <a:gd name="connsiteY8" fmla="*/ 2381 h 538162"/>
                    <a:gd name="connsiteX9" fmla="*/ 526256 w 614362"/>
                    <a:gd name="connsiteY9" fmla="*/ 14287 h 538162"/>
                    <a:gd name="connsiteX10" fmla="*/ 531019 w 614362"/>
                    <a:gd name="connsiteY10" fmla="*/ 40481 h 538162"/>
                    <a:gd name="connsiteX11" fmla="*/ 576262 w 614362"/>
                    <a:gd name="connsiteY11" fmla="*/ 311943 h 538162"/>
                    <a:gd name="connsiteX12" fmla="*/ 614362 w 614362"/>
                    <a:gd name="connsiteY12" fmla="*/ 523875 h 538162"/>
                    <a:gd name="connsiteX13" fmla="*/ 9525 w 614362"/>
                    <a:gd name="connsiteY13" fmla="*/ 538162 h 538162"/>
                    <a:gd name="connsiteX14" fmla="*/ 7144 w 614362"/>
                    <a:gd name="connsiteY14" fmla="*/ 202406 h 538162"/>
                    <a:gd name="connsiteX15" fmla="*/ 0 w 614362"/>
                    <a:gd name="connsiteY15" fmla="*/ 114300 h 538162"/>
                    <a:gd name="connsiteX16" fmla="*/ 0 w 614362"/>
                    <a:gd name="connsiteY16" fmla="*/ 64293 h 538162"/>
                    <a:gd name="connsiteX17" fmla="*/ 35719 w 614362"/>
                    <a:gd name="connsiteY17" fmla="*/ 23812 h 538162"/>
                    <a:gd name="connsiteX0-1" fmla="*/ 35719 w 614362"/>
                    <a:gd name="connsiteY0-2" fmla="*/ 23812 h 538162"/>
                    <a:gd name="connsiteX1-3" fmla="*/ 102394 w 614362"/>
                    <a:gd name="connsiteY1-4" fmla="*/ 30956 h 538162"/>
                    <a:gd name="connsiteX2-5" fmla="*/ 190500 w 614362"/>
                    <a:gd name="connsiteY2-6" fmla="*/ 30956 h 538162"/>
                    <a:gd name="connsiteX3-7" fmla="*/ 259556 w 614362"/>
                    <a:gd name="connsiteY3-8" fmla="*/ 30956 h 538162"/>
                    <a:gd name="connsiteX4-9" fmla="*/ 342900 w 614362"/>
                    <a:gd name="connsiteY4-10" fmla="*/ 23812 h 538162"/>
                    <a:gd name="connsiteX5-11" fmla="*/ 414337 w 614362"/>
                    <a:gd name="connsiteY5-12" fmla="*/ 14287 h 538162"/>
                    <a:gd name="connsiteX6-13" fmla="*/ 471487 w 614362"/>
                    <a:gd name="connsiteY6-14" fmla="*/ 7143 h 538162"/>
                    <a:gd name="connsiteX7-15" fmla="*/ 497681 w 614362"/>
                    <a:gd name="connsiteY7-16" fmla="*/ 0 h 538162"/>
                    <a:gd name="connsiteX8-17" fmla="*/ 514350 w 614362"/>
                    <a:gd name="connsiteY8-18" fmla="*/ 2381 h 538162"/>
                    <a:gd name="connsiteX9-19" fmla="*/ 526256 w 614362"/>
                    <a:gd name="connsiteY9-20" fmla="*/ 14287 h 538162"/>
                    <a:gd name="connsiteX10-21" fmla="*/ 531019 w 614362"/>
                    <a:gd name="connsiteY10-22" fmla="*/ 40481 h 538162"/>
                    <a:gd name="connsiteX11-23" fmla="*/ 576262 w 614362"/>
                    <a:gd name="connsiteY11-24" fmla="*/ 311943 h 538162"/>
                    <a:gd name="connsiteX12-25" fmla="*/ 614362 w 614362"/>
                    <a:gd name="connsiteY12-26" fmla="*/ 523875 h 538162"/>
                    <a:gd name="connsiteX13-27" fmla="*/ 9525 w 614362"/>
                    <a:gd name="connsiteY13-28" fmla="*/ 538162 h 538162"/>
                    <a:gd name="connsiteX14-29" fmla="*/ 7144 w 614362"/>
                    <a:gd name="connsiteY14-30" fmla="*/ 329406 h 538162"/>
                    <a:gd name="connsiteX15-31" fmla="*/ 0 w 614362"/>
                    <a:gd name="connsiteY15-32" fmla="*/ 114300 h 538162"/>
                    <a:gd name="connsiteX16-33" fmla="*/ 0 w 614362"/>
                    <a:gd name="connsiteY16-34" fmla="*/ 64293 h 538162"/>
                    <a:gd name="connsiteX17-35" fmla="*/ 35719 w 614362"/>
                    <a:gd name="connsiteY17-36" fmla="*/ 23812 h 538162"/>
                    <a:gd name="connsiteX0-37" fmla="*/ 35719 w 614362"/>
                    <a:gd name="connsiteY0-38" fmla="*/ 23812 h 538162"/>
                    <a:gd name="connsiteX1-39" fmla="*/ 102394 w 614362"/>
                    <a:gd name="connsiteY1-40" fmla="*/ 30956 h 538162"/>
                    <a:gd name="connsiteX2-41" fmla="*/ 190500 w 614362"/>
                    <a:gd name="connsiteY2-42" fmla="*/ 30956 h 538162"/>
                    <a:gd name="connsiteX3-43" fmla="*/ 259556 w 614362"/>
                    <a:gd name="connsiteY3-44" fmla="*/ 30956 h 538162"/>
                    <a:gd name="connsiteX4-45" fmla="*/ 342900 w 614362"/>
                    <a:gd name="connsiteY4-46" fmla="*/ 23812 h 538162"/>
                    <a:gd name="connsiteX5-47" fmla="*/ 414337 w 614362"/>
                    <a:gd name="connsiteY5-48" fmla="*/ 14287 h 538162"/>
                    <a:gd name="connsiteX6-49" fmla="*/ 471487 w 614362"/>
                    <a:gd name="connsiteY6-50" fmla="*/ 7143 h 538162"/>
                    <a:gd name="connsiteX7-51" fmla="*/ 497681 w 614362"/>
                    <a:gd name="connsiteY7-52" fmla="*/ 0 h 538162"/>
                    <a:gd name="connsiteX8-53" fmla="*/ 514350 w 614362"/>
                    <a:gd name="connsiteY8-54" fmla="*/ 2381 h 538162"/>
                    <a:gd name="connsiteX9-55" fmla="*/ 526256 w 614362"/>
                    <a:gd name="connsiteY9-56" fmla="*/ 14287 h 538162"/>
                    <a:gd name="connsiteX10-57" fmla="*/ 531019 w 614362"/>
                    <a:gd name="connsiteY10-58" fmla="*/ 40481 h 538162"/>
                    <a:gd name="connsiteX11-59" fmla="*/ 576262 w 614362"/>
                    <a:gd name="connsiteY11-60" fmla="*/ 311943 h 538162"/>
                    <a:gd name="connsiteX12-61" fmla="*/ 614362 w 614362"/>
                    <a:gd name="connsiteY12-62" fmla="*/ 523875 h 538162"/>
                    <a:gd name="connsiteX13-63" fmla="*/ 9525 w 614362"/>
                    <a:gd name="connsiteY13-64" fmla="*/ 538162 h 538162"/>
                    <a:gd name="connsiteX14-65" fmla="*/ 7144 w 614362"/>
                    <a:gd name="connsiteY14-66" fmla="*/ 329406 h 538162"/>
                    <a:gd name="connsiteX15-67" fmla="*/ 0 w 614362"/>
                    <a:gd name="connsiteY15-68" fmla="*/ 155575 h 538162"/>
                    <a:gd name="connsiteX16-69" fmla="*/ 0 w 614362"/>
                    <a:gd name="connsiteY16-70" fmla="*/ 64293 h 538162"/>
                    <a:gd name="connsiteX17-71" fmla="*/ 35719 w 614362"/>
                    <a:gd name="connsiteY17-72" fmla="*/ 23812 h 538162"/>
                    <a:gd name="connsiteX0-73" fmla="*/ 35719 w 614362"/>
                    <a:gd name="connsiteY0-74" fmla="*/ 23812 h 538162"/>
                    <a:gd name="connsiteX1-75" fmla="*/ 102394 w 614362"/>
                    <a:gd name="connsiteY1-76" fmla="*/ 30956 h 538162"/>
                    <a:gd name="connsiteX2-77" fmla="*/ 190500 w 614362"/>
                    <a:gd name="connsiteY2-78" fmla="*/ 30956 h 538162"/>
                    <a:gd name="connsiteX3-79" fmla="*/ 259556 w 614362"/>
                    <a:gd name="connsiteY3-80" fmla="*/ 30956 h 538162"/>
                    <a:gd name="connsiteX4-81" fmla="*/ 342900 w 614362"/>
                    <a:gd name="connsiteY4-82" fmla="*/ 23812 h 538162"/>
                    <a:gd name="connsiteX5-83" fmla="*/ 414337 w 614362"/>
                    <a:gd name="connsiteY5-84" fmla="*/ 14287 h 538162"/>
                    <a:gd name="connsiteX6-85" fmla="*/ 471487 w 614362"/>
                    <a:gd name="connsiteY6-86" fmla="*/ 7143 h 538162"/>
                    <a:gd name="connsiteX7-87" fmla="*/ 497681 w 614362"/>
                    <a:gd name="connsiteY7-88" fmla="*/ 0 h 538162"/>
                    <a:gd name="connsiteX8-89" fmla="*/ 514350 w 614362"/>
                    <a:gd name="connsiteY8-90" fmla="*/ 2381 h 538162"/>
                    <a:gd name="connsiteX9-91" fmla="*/ 526256 w 614362"/>
                    <a:gd name="connsiteY9-92" fmla="*/ 14287 h 538162"/>
                    <a:gd name="connsiteX10-93" fmla="*/ 531019 w 614362"/>
                    <a:gd name="connsiteY10-94" fmla="*/ 40481 h 538162"/>
                    <a:gd name="connsiteX11-95" fmla="*/ 576262 w 614362"/>
                    <a:gd name="connsiteY11-96" fmla="*/ 311943 h 538162"/>
                    <a:gd name="connsiteX12-97" fmla="*/ 614362 w 614362"/>
                    <a:gd name="connsiteY12-98" fmla="*/ 523875 h 538162"/>
                    <a:gd name="connsiteX13-99" fmla="*/ 9525 w 614362"/>
                    <a:gd name="connsiteY13-100" fmla="*/ 538162 h 538162"/>
                    <a:gd name="connsiteX14-101" fmla="*/ 7144 w 614362"/>
                    <a:gd name="connsiteY14-102" fmla="*/ 431006 h 538162"/>
                    <a:gd name="connsiteX15-103" fmla="*/ 0 w 614362"/>
                    <a:gd name="connsiteY15-104" fmla="*/ 155575 h 538162"/>
                    <a:gd name="connsiteX16-105" fmla="*/ 0 w 614362"/>
                    <a:gd name="connsiteY16-106" fmla="*/ 64293 h 538162"/>
                    <a:gd name="connsiteX17-107" fmla="*/ 35719 w 614362"/>
                    <a:gd name="connsiteY17-108" fmla="*/ 23812 h 538162"/>
                    <a:gd name="connsiteX0-109" fmla="*/ 35719 w 614362"/>
                    <a:gd name="connsiteY0-110" fmla="*/ 23812 h 538162"/>
                    <a:gd name="connsiteX1-111" fmla="*/ 102394 w 614362"/>
                    <a:gd name="connsiteY1-112" fmla="*/ 30956 h 538162"/>
                    <a:gd name="connsiteX2-113" fmla="*/ 190500 w 614362"/>
                    <a:gd name="connsiteY2-114" fmla="*/ 30956 h 538162"/>
                    <a:gd name="connsiteX3-115" fmla="*/ 259556 w 614362"/>
                    <a:gd name="connsiteY3-116" fmla="*/ 30956 h 538162"/>
                    <a:gd name="connsiteX4-117" fmla="*/ 342900 w 614362"/>
                    <a:gd name="connsiteY4-118" fmla="*/ 23812 h 538162"/>
                    <a:gd name="connsiteX5-119" fmla="*/ 414337 w 614362"/>
                    <a:gd name="connsiteY5-120" fmla="*/ 14287 h 538162"/>
                    <a:gd name="connsiteX6-121" fmla="*/ 471487 w 614362"/>
                    <a:gd name="connsiteY6-122" fmla="*/ 7143 h 538162"/>
                    <a:gd name="connsiteX7-123" fmla="*/ 497681 w 614362"/>
                    <a:gd name="connsiteY7-124" fmla="*/ 0 h 538162"/>
                    <a:gd name="connsiteX8-125" fmla="*/ 514350 w 614362"/>
                    <a:gd name="connsiteY8-126" fmla="*/ 2381 h 538162"/>
                    <a:gd name="connsiteX9-127" fmla="*/ 526256 w 614362"/>
                    <a:gd name="connsiteY9-128" fmla="*/ 14287 h 538162"/>
                    <a:gd name="connsiteX10-129" fmla="*/ 531019 w 614362"/>
                    <a:gd name="connsiteY10-130" fmla="*/ 40481 h 538162"/>
                    <a:gd name="connsiteX11-131" fmla="*/ 576262 w 614362"/>
                    <a:gd name="connsiteY11-132" fmla="*/ 311943 h 538162"/>
                    <a:gd name="connsiteX12-133" fmla="*/ 614362 w 614362"/>
                    <a:gd name="connsiteY12-134" fmla="*/ 523875 h 538162"/>
                    <a:gd name="connsiteX13-135" fmla="*/ 9525 w 614362"/>
                    <a:gd name="connsiteY13-136" fmla="*/ 538162 h 538162"/>
                    <a:gd name="connsiteX14-137" fmla="*/ 7144 w 614362"/>
                    <a:gd name="connsiteY14-138" fmla="*/ 431006 h 538162"/>
                    <a:gd name="connsiteX15-139" fmla="*/ 0 w 614362"/>
                    <a:gd name="connsiteY15-140" fmla="*/ 282575 h 538162"/>
                    <a:gd name="connsiteX16-141" fmla="*/ 0 w 614362"/>
                    <a:gd name="connsiteY16-142" fmla="*/ 64293 h 538162"/>
                    <a:gd name="connsiteX17-143" fmla="*/ 35719 w 614362"/>
                    <a:gd name="connsiteY17-144" fmla="*/ 23812 h 538162"/>
                    <a:gd name="connsiteX0-145" fmla="*/ 38894 w 617537"/>
                    <a:gd name="connsiteY0-146" fmla="*/ 23812 h 538162"/>
                    <a:gd name="connsiteX1-147" fmla="*/ 105569 w 617537"/>
                    <a:gd name="connsiteY1-148" fmla="*/ 30956 h 538162"/>
                    <a:gd name="connsiteX2-149" fmla="*/ 193675 w 617537"/>
                    <a:gd name="connsiteY2-150" fmla="*/ 30956 h 538162"/>
                    <a:gd name="connsiteX3-151" fmla="*/ 262731 w 617537"/>
                    <a:gd name="connsiteY3-152" fmla="*/ 30956 h 538162"/>
                    <a:gd name="connsiteX4-153" fmla="*/ 346075 w 617537"/>
                    <a:gd name="connsiteY4-154" fmla="*/ 23812 h 538162"/>
                    <a:gd name="connsiteX5-155" fmla="*/ 417512 w 617537"/>
                    <a:gd name="connsiteY5-156" fmla="*/ 14287 h 538162"/>
                    <a:gd name="connsiteX6-157" fmla="*/ 474662 w 617537"/>
                    <a:gd name="connsiteY6-158" fmla="*/ 7143 h 538162"/>
                    <a:gd name="connsiteX7-159" fmla="*/ 500856 w 617537"/>
                    <a:gd name="connsiteY7-160" fmla="*/ 0 h 538162"/>
                    <a:gd name="connsiteX8-161" fmla="*/ 517525 w 617537"/>
                    <a:gd name="connsiteY8-162" fmla="*/ 2381 h 538162"/>
                    <a:gd name="connsiteX9-163" fmla="*/ 529431 w 617537"/>
                    <a:gd name="connsiteY9-164" fmla="*/ 14287 h 538162"/>
                    <a:gd name="connsiteX10-165" fmla="*/ 534194 w 617537"/>
                    <a:gd name="connsiteY10-166" fmla="*/ 40481 h 538162"/>
                    <a:gd name="connsiteX11-167" fmla="*/ 579437 w 617537"/>
                    <a:gd name="connsiteY11-168" fmla="*/ 311943 h 538162"/>
                    <a:gd name="connsiteX12-169" fmla="*/ 617537 w 617537"/>
                    <a:gd name="connsiteY12-170" fmla="*/ 523875 h 538162"/>
                    <a:gd name="connsiteX13-171" fmla="*/ 12700 w 617537"/>
                    <a:gd name="connsiteY13-172" fmla="*/ 538162 h 538162"/>
                    <a:gd name="connsiteX14-173" fmla="*/ 10319 w 617537"/>
                    <a:gd name="connsiteY14-174" fmla="*/ 431006 h 538162"/>
                    <a:gd name="connsiteX15-175" fmla="*/ 3175 w 617537"/>
                    <a:gd name="connsiteY15-176" fmla="*/ 282575 h 538162"/>
                    <a:gd name="connsiteX16-177" fmla="*/ 0 w 617537"/>
                    <a:gd name="connsiteY16-178" fmla="*/ 115093 h 538162"/>
                    <a:gd name="connsiteX17-179" fmla="*/ 38894 w 617537"/>
                    <a:gd name="connsiteY17-180" fmla="*/ 23812 h 538162"/>
                    <a:gd name="connsiteX0-181" fmla="*/ 0 w 619918"/>
                    <a:gd name="connsiteY0-182" fmla="*/ 49212 h 538162"/>
                    <a:gd name="connsiteX1-183" fmla="*/ 107950 w 619918"/>
                    <a:gd name="connsiteY1-184" fmla="*/ 30956 h 538162"/>
                    <a:gd name="connsiteX2-185" fmla="*/ 196056 w 619918"/>
                    <a:gd name="connsiteY2-186" fmla="*/ 30956 h 538162"/>
                    <a:gd name="connsiteX3-187" fmla="*/ 265112 w 619918"/>
                    <a:gd name="connsiteY3-188" fmla="*/ 30956 h 538162"/>
                    <a:gd name="connsiteX4-189" fmla="*/ 348456 w 619918"/>
                    <a:gd name="connsiteY4-190" fmla="*/ 23812 h 538162"/>
                    <a:gd name="connsiteX5-191" fmla="*/ 419893 w 619918"/>
                    <a:gd name="connsiteY5-192" fmla="*/ 14287 h 538162"/>
                    <a:gd name="connsiteX6-193" fmla="*/ 477043 w 619918"/>
                    <a:gd name="connsiteY6-194" fmla="*/ 7143 h 538162"/>
                    <a:gd name="connsiteX7-195" fmla="*/ 503237 w 619918"/>
                    <a:gd name="connsiteY7-196" fmla="*/ 0 h 538162"/>
                    <a:gd name="connsiteX8-197" fmla="*/ 519906 w 619918"/>
                    <a:gd name="connsiteY8-198" fmla="*/ 2381 h 538162"/>
                    <a:gd name="connsiteX9-199" fmla="*/ 531812 w 619918"/>
                    <a:gd name="connsiteY9-200" fmla="*/ 14287 h 538162"/>
                    <a:gd name="connsiteX10-201" fmla="*/ 536575 w 619918"/>
                    <a:gd name="connsiteY10-202" fmla="*/ 40481 h 538162"/>
                    <a:gd name="connsiteX11-203" fmla="*/ 581818 w 619918"/>
                    <a:gd name="connsiteY11-204" fmla="*/ 311943 h 538162"/>
                    <a:gd name="connsiteX12-205" fmla="*/ 619918 w 619918"/>
                    <a:gd name="connsiteY12-206" fmla="*/ 523875 h 538162"/>
                    <a:gd name="connsiteX13-207" fmla="*/ 15081 w 619918"/>
                    <a:gd name="connsiteY13-208" fmla="*/ 538162 h 538162"/>
                    <a:gd name="connsiteX14-209" fmla="*/ 12700 w 619918"/>
                    <a:gd name="connsiteY14-210" fmla="*/ 431006 h 538162"/>
                    <a:gd name="connsiteX15-211" fmla="*/ 5556 w 619918"/>
                    <a:gd name="connsiteY15-212" fmla="*/ 282575 h 538162"/>
                    <a:gd name="connsiteX16-213" fmla="*/ 2381 w 619918"/>
                    <a:gd name="connsiteY16-214" fmla="*/ 115093 h 538162"/>
                    <a:gd name="connsiteX17-215" fmla="*/ 0 w 619918"/>
                    <a:gd name="connsiteY17-216" fmla="*/ 49212 h 538162"/>
                    <a:gd name="connsiteX0-217" fmla="*/ 0 w 619918"/>
                    <a:gd name="connsiteY0-218" fmla="*/ 49212 h 538162"/>
                    <a:gd name="connsiteX1-219" fmla="*/ 107950 w 619918"/>
                    <a:gd name="connsiteY1-220" fmla="*/ 30956 h 538162"/>
                    <a:gd name="connsiteX2-221" fmla="*/ 196056 w 619918"/>
                    <a:gd name="connsiteY2-222" fmla="*/ 30956 h 538162"/>
                    <a:gd name="connsiteX3-223" fmla="*/ 265112 w 619918"/>
                    <a:gd name="connsiteY3-224" fmla="*/ 30956 h 538162"/>
                    <a:gd name="connsiteX4-225" fmla="*/ 348456 w 619918"/>
                    <a:gd name="connsiteY4-226" fmla="*/ 23812 h 538162"/>
                    <a:gd name="connsiteX5-227" fmla="*/ 419893 w 619918"/>
                    <a:gd name="connsiteY5-228" fmla="*/ 14287 h 538162"/>
                    <a:gd name="connsiteX6-229" fmla="*/ 477043 w 619918"/>
                    <a:gd name="connsiteY6-230" fmla="*/ 7143 h 538162"/>
                    <a:gd name="connsiteX7-231" fmla="*/ 503237 w 619918"/>
                    <a:gd name="connsiteY7-232" fmla="*/ 0 h 538162"/>
                    <a:gd name="connsiteX8-233" fmla="*/ 519906 w 619918"/>
                    <a:gd name="connsiteY8-234" fmla="*/ 2381 h 538162"/>
                    <a:gd name="connsiteX9-235" fmla="*/ 531812 w 619918"/>
                    <a:gd name="connsiteY9-236" fmla="*/ 14287 h 538162"/>
                    <a:gd name="connsiteX10-237" fmla="*/ 536575 w 619918"/>
                    <a:gd name="connsiteY10-238" fmla="*/ 40481 h 538162"/>
                    <a:gd name="connsiteX11-239" fmla="*/ 581818 w 619918"/>
                    <a:gd name="connsiteY11-240" fmla="*/ 311943 h 538162"/>
                    <a:gd name="connsiteX12-241" fmla="*/ 619918 w 619918"/>
                    <a:gd name="connsiteY12-242" fmla="*/ 523875 h 538162"/>
                    <a:gd name="connsiteX13-243" fmla="*/ 15081 w 619918"/>
                    <a:gd name="connsiteY13-244" fmla="*/ 538162 h 538162"/>
                    <a:gd name="connsiteX14-245" fmla="*/ 12700 w 619918"/>
                    <a:gd name="connsiteY14-246" fmla="*/ 431006 h 538162"/>
                    <a:gd name="connsiteX15-247" fmla="*/ 5556 w 619918"/>
                    <a:gd name="connsiteY15-248" fmla="*/ 282575 h 538162"/>
                    <a:gd name="connsiteX16-249" fmla="*/ 2381 w 619918"/>
                    <a:gd name="connsiteY16-250" fmla="*/ 115093 h 538162"/>
                    <a:gd name="connsiteX17-251" fmla="*/ 0 w 619918"/>
                    <a:gd name="connsiteY17-252" fmla="*/ 49212 h 538162"/>
                    <a:gd name="connsiteX0-253" fmla="*/ 230 w 617767"/>
                    <a:gd name="connsiteY0-254" fmla="*/ 49212 h 538162"/>
                    <a:gd name="connsiteX1-255" fmla="*/ 105799 w 617767"/>
                    <a:gd name="connsiteY1-256" fmla="*/ 30956 h 538162"/>
                    <a:gd name="connsiteX2-257" fmla="*/ 193905 w 617767"/>
                    <a:gd name="connsiteY2-258" fmla="*/ 30956 h 538162"/>
                    <a:gd name="connsiteX3-259" fmla="*/ 262961 w 617767"/>
                    <a:gd name="connsiteY3-260" fmla="*/ 30956 h 538162"/>
                    <a:gd name="connsiteX4-261" fmla="*/ 346305 w 617767"/>
                    <a:gd name="connsiteY4-262" fmla="*/ 23812 h 538162"/>
                    <a:gd name="connsiteX5-263" fmla="*/ 417742 w 617767"/>
                    <a:gd name="connsiteY5-264" fmla="*/ 14287 h 538162"/>
                    <a:gd name="connsiteX6-265" fmla="*/ 474892 w 617767"/>
                    <a:gd name="connsiteY6-266" fmla="*/ 7143 h 538162"/>
                    <a:gd name="connsiteX7-267" fmla="*/ 501086 w 617767"/>
                    <a:gd name="connsiteY7-268" fmla="*/ 0 h 538162"/>
                    <a:gd name="connsiteX8-269" fmla="*/ 517755 w 617767"/>
                    <a:gd name="connsiteY8-270" fmla="*/ 2381 h 538162"/>
                    <a:gd name="connsiteX9-271" fmla="*/ 529661 w 617767"/>
                    <a:gd name="connsiteY9-272" fmla="*/ 14287 h 538162"/>
                    <a:gd name="connsiteX10-273" fmla="*/ 534424 w 617767"/>
                    <a:gd name="connsiteY10-274" fmla="*/ 40481 h 538162"/>
                    <a:gd name="connsiteX11-275" fmla="*/ 579667 w 617767"/>
                    <a:gd name="connsiteY11-276" fmla="*/ 311943 h 538162"/>
                    <a:gd name="connsiteX12-277" fmla="*/ 617767 w 617767"/>
                    <a:gd name="connsiteY12-278" fmla="*/ 523875 h 538162"/>
                    <a:gd name="connsiteX13-279" fmla="*/ 12930 w 617767"/>
                    <a:gd name="connsiteY13-280" fmla="*/ 538162 h 538162"/>
                    <a:gd name="connsiteX14-281" fmla="*/ 10549 w 617767"/>
                    <a:gd name="connsiteY14-282" fmla="*/ 431006 h 538162"/>
                    <a:gd name="connsiteX15-283" fmla="*/ 3405 w 617767"/>
                    <a:gd name="connsiteY15-284" fmla="*/ 282575 h 538162"/>
                    <a:gd name="connsiteX16-285" fmla="*/ 230 w 617767"/>
                    <a:gd name="connsiteY16-286" fmla="*/ 115093 h 538162"/>
                    <a:gd name="connsiteX17-287" fmla="*/ 230 w 617767"/>
                    <a:gd name="connsiteY17-288" fmla="*/ 49212 h 53816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  <a:cxn ang="0">
                      <a:pos x="connsiteX14-29" y="connsiteY14-30"/>
                    </a:cxn>
                    <a:cxn ang="0">
                      <a:pos x="connsiteX15-31" y="connsiteY15-32"/>
                    </a:cxn>
                    <a:cxn ang="0">
                      <a:pos x="connsiteX16-33" y="connsiteY16-34"/>
                    </a:cxn>
                    <a:cxn ang="0">
                      <a:pos x="connsiteX17-35" y="connsiteY17-36"/>
                    </a:cxn>
                  </a:cxnLst>
                  <a:rect l="l" t="t" r="r" b="b"/>
                  <a:pathLst>
                    <a:path w="617767" h="538162">
                      <a:moveTo>
                        <a:pt x="230" y="49212"/>
                      </a:moveTo>
                      <a:cubicBezTo>
                        <a:pt x="29069" y="21696"/>
                        <a:pt x="69816" y="37041"/>
                        <a:pt x="105799" y="30956"/>
                      </a:cubicBezTo>
                      <a:lnTo>
                        <a:pt x="193905" y="30956"/>
                      </a:lnTo>
                      <a:lnTo>
                        <a:pt x="262961" y="30956"/>
                      </a:lnTo>
                      <a:lnTo>
                        <a:pt x="346305" y="23812"/>
                      </a:lnTo>
                      <a:lnTo>
                        <a:pt x="417742" y="14287"/>
                      </a:lnTo>
                      <a:lnTo>
                        <a:pt x="474892" y="7143"/>
                      </a:lnTo>
                      <a:lnTo>
                        <a:pt x="501086" y="0"/>
                      </a:lnTo>
                      <a:lnTo>
                        <a:pt x="517755" y="2381"/>
                      </a:lnTo>
                      <a:lnTo>
                        <a:pt x="529661" y="14287"/>
                      </a:lnTo>
                      <a:lnTo>
                        <a:pt x="534424" y="40481"/>
                      </a:lnTo>
                      <a:lnTo>
                        <a:pt x="579667" y="311943"/>
                      </a:lnTo>
                      <a:lnTo>
                        <a:pt x="617767" y="523875"/>
                      </a:lnTo>
                      <a:lnTo>
                        <a:pt x="12930" y="538162"/>
                      </a:lnTo>
                      <a:cubicBezTo>
                        <a:pt x="12136" y="426243"/>
                        <a:pt x="11343" y="542925"/>
                        <a:pt x="10549" y="431006"/>
                      </a:cubicBezTo>
                      <a:lnTo>
                        <a:pt x="3405" y="282575"/>
                      </a:lnTo>
                      <a:cubicBezTo>
                        <a:pt x="2347" y="226748"/>
                        <a:pt x="1288" y="170920"/>
                        <a:pt x="230" y="115093"/>
                      </a:cubicBezTo>
                      <a:cubicBezTo>
                        <a:pt x="-564" y="93133"/>
                        <a:pt x="1024" y="71172"/>
                        <a:pt x="230" y="49212"/>
                      </a:cubicBezTo>
                      <a:close/>
                    </a:path>
                  </a:pathLst>
                </a:custGeom>
                <a:noFill/>
                <a:ln w="19050" cap="flat" cmpd="sng" algn="ctr">
                  <a:solidFill>
                    <a:srgbClr val="C00000"/>
                  </a:solidFill>
                  <a:prstDash val="sysDash"/>
                  <a:round/>
                  <a:headEnd type="none" w="med" len="med"/>
                  <a:tailEnd type="none" w="med" len="med"/>
                </a:ln>
              </p:spPr>
              <p:txBody>
                <a:bodyPr rot="0" spcFirstLastPara="0" vertOverflow="overflow" horzOverflow="overflow" vert="horz" wrap="square" lIns="139563" tIns="69782" rIns="139563" bIns="69782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zh-CN" altLang="en-US" sz="1600"/>
                </a:p>
              </p:txBody>
            </p:sp>
            <p:grpSp>
              <p:nvGrpSpPr>
                <p:cNvPr id="65" name="组合 64"/>
                <p:cNvGrpSpPr/>
                <p:nvPr/>
              </p:nvGrpSpPr>
              <p:grpSpPr>
                <a:xfrm>
                  <a:off x="8503879" y="3481030"/>
                  <a:ext cx="3204516" cy="3450525"/>
                  <a:chOff x="10873830" y="162213"/>
                  <a:chExt cx="2547263" cy="2748907"/>
                </a:xfrm>
              </p:grpSpPr>
              <p:sp>
                <p:nvSpPr>
                  <p:cNvPr id="67" name="任意多边形 66"/>
                  <p:cNvSpPr/>
                  <p:nvPr/>
                </p:nvSpPr>
                <p:spPr bwMode="auto">
                  <a:xfrm>
                    <a:off x="11947459" y="162213"/>
                    <a:ext cx="185632" cy="112427"/>
                  </a:xfrm>
                  <a:custGeom>
                    <a:avLst/>
                    <a:gdLst>
                      <a:gd name="connsiteX0" fmla="*/ 0 w 212725"/>
                      <a:gd name="connsiteY0" fmla="*/ 25400 h 190500"/>
                      <a:gd name="connsiteX1" fmla="*/ 0 w 212725"/>
                      <a:gd name="connsiteY1" fmla="*/ 187325 h 190500"/>
                      <a:gd name="connsiteX2" fmla="*/ 212725 w 212725"/>
                      <a:gd name="connsiteY2" fmla="*/ 190500 h 190500"/>
                      <a:gd name="connsiteX3" fmla="*/ 209550 w 212725"/>
                      <a:gd name="connsiteY3" fmla="*/ 114300 h 190500"/>
                      <a:gd name="connsiteX4" fmla="*/ 203200 w 212725"/>
                      <a:gd name="connsiteY4" fmla="*/ 63500 h 190500"/>
                      <a:gd name="connsiteX5" fmla="*/ 187325 w 212725"/>
                      <a:gd name="connsiteY5" fmla="*/ 0 h 190500"/>
                      <a:gd name="connsiteX6" fmla="*/ 0 w 212725"/>
                      <a:gd name="connsiteY6" fmla="*/ 25400 h 190500"/>
                      <a:gd name="connsiteX0-1" fmla="*/ 3175 w 215900"/>
                      <a:gd name="connsiteY0-2" fmla="*/ 25400 h 190500"/>
                      <a:gd name="connsiteX1-3" fmla="*/ 0 w 215900"/>
                      <a:gd name="connsiteY1-4" fmla="*/ 95250 h 190500"/>
                      <a:gd name="connsiteX2-5" fmla="*/ 215900 w 215900"/>
                      <a:gd name="connsiteY2-6" fmla="*/ 190500 h 190500"/>
                      <a:gd name="connsiteX3-7" fmla="*/ 212725 w 215900"/>
                      <a:gd name="connsiteY3-8" fmla="*/ 114300 h 190500"/>
                      <a:gd name="connsiteX4-9" fmla="*/ 206375 w 215900"/>
                      <a:gd name="connsiteY4-10" fmla="*/ 63500 h 190500"/>
                      <a:gd name="connsiteX5-11" fmla="*/ 190500 w 215900"/>
                      <a:gd name="connsiteY5-12" fmla="*/ 0 h 190500"/>
                      <a:gd name="connsiteX6-13" fmla="*/ 3175 w 215900"/>
                      <a:gd name="connsiteY6-14" fmla="*/ 25400 h 190500"/>
                      <a:gd name="connsiteX0-15" fmla="*/ 3175 w 215900"/>
                      <a:gd name="connsiteY0-16" fmla="*/ 25400 h 190500"/>
                      <a:gd name="connsiteX1-17" fmla="*/ 0 w 215900"/>
                      <a:gd name="connsiteY1-18" fmla="*/ 95250 h 190500"/>
                      <a:gd name="connsiteX2-19" fmla="*/ 215900 w 215900"/>
                      <a:gd name="connsiteY2-20" fmla="*/ 190500 h 190500"/>
                      <a:gd name="connsiteX3-21" fmla="*/ 212725 w 215900"/>
                      <a:gd name="connsiteY3-22" fmla="*/ 114300 h 190500"/>
                      <a:gd name="connsiteX4-23" fmla="*/ 203200 w 215900"/>
                      <a:gd name="connsiteY4-24" fmla="*/ 53975 h 190500"/>
                      <a:gd name="connsiteX5-25" fmla="*/ 190500 w 215900"/>
                      <a:gd name="connsiteY5-26" fmla="*/ 0 h 190500"/>
                      <a:gd name="connsiteX6-27" fmla="*/ 3175 w 215900"/>
                      <a:gd name="connsiteY6-28" fmla="*/ 25400 h 190500"/>
                      <a:gd name="connsiteX0-29" fmla="*/ 3175 w 212725"/>
                      <a:gd name="connsiteY0-30" fmla="*/ 25400 h 114300"/>
                      <a:gd name="connsiteX1-31" fmla="*/ 0 w 212725"/>
                      <a:gd name="connsiteY1-32" fmla="*/ 95250 h 114300"/>
                      <a:gd name="connsiteX2-33" fmla="*/ 212725 w 212725"/>
                      <a:gd name="connsiteY2-34" fmla="*/ 114300 h 114300"/>
                      <a:gd name="connsiteX3-35" fmla="*/ 203200 w 212725"/>
                      <a:gd name="connsiteY3-36" fmla="*/ 53975 h 114300"/>
                      <a:gd name="connsiteX4-37" fmla="*/ 190500 w 212725"/>
                      <a:gd name="connsiteY4-38" fmla="*/ 0 h 114300"/>
                      <a:gd name="connsiteX5-39" fmla="*/ 3175 w 212725"/>
                      <a:gd name="connsiteY5-40" fmla="*/ 25400 h 114300"/>
                      <a:gd name="connsiteX0-41" fmla="*/ 3175 w 219075"/>
                      <a:gd name="connsiteY0-42" fmla="*/ 25400 h 101600"/>
                      <a:gd name="connsiteX1-43" fmla="*/ 0 w 219075"/>
                      <a:gd name="connsiteY1-44" fmla="*/ 95250 h 101600"/>
                      <a:gd name="connsiteX2-45" fmla="*/ 219075 w 219075"/>
                      <a:gd name="connsiteY2-46" fmla="*/ 101600 h 101600"/>
                      <a:gd name="connsiteX3-47" fmla="*/ 203200 w 219075"/>
                      <a:gd name="connsiteY3-48" fmla="*/ 53975 h 101600"/>
                      <a:gd name="connsiteX4-49" fmla="*/ 190500 w 219075"/>
                      <a:gd name="connsiteY4-50" fmla="*/ 0 h 101600"/>
                      <a:gd name="connsiteX5-51" fmla="*/ 3175 w 219075"/>
                      <a:gd name="connsiteY5-52" fmla="*/ 25400 h 101600"/>
                      <a:gd name="connsiteX0-53" fmla="*/ 3175 w 219075"/>
                      <a:gd name="connsiteY0-54" fmla="*/ 25400 h 101600"/>
                      <a:gd name="connsiteX1-55" fmla="*/ 0 w 219075"/>
                      <a:gd name="connsiteY1-56" fmla="*/ 98425 h 101600"/>
                      <a:gd name="connsiteX2-57" fmla="*/ 219075 w 219075"/>
                      <a:gd name="connsiteY2-58" fmla="*/ 101600 h 101600"/>
                      <a:gd name="connsiteX3-59" fmla="*/ 203200 w 219075"/>
                      <a:gd name="connsiteY3-60" fmla="*/ 53975 h 101600"/>
                      <a:gd name="connsiteX4-61" fmla="*/ 190500 w 219075"/>
                      <a:gd name="connsiteY4-62" fmla="*/ 0 h 101600"/>
                      <a:gd name="connsiteX5-63" fmla="*/ 3175 w 219075"/>
                      <a:gd name="connsiteY5-64" fmla="*/ 25400 h 101600"/>
                      <a:gd name="connsiteX0-65" fmla="*/ 3175 w 215900"/>
                      <a:gd name="connsiteY0-66" fmla="*/ 25400 h 98425"/>
                      <a:gd name="connsiteX1-67" fmla="*/ 0 w 215900"/>
                      <a:gd name="connsiteY1-68" fmla="*/ 98425 h 98425"/>
                      <a:gd name="connsiteX2-69" fmla="*/ 215900 w 215900"/>
                      <a:gd name="connsiteY2-70" fmla="*/ 95250 h 98425"/>
                      <a:gd name="connsiteX3-71" fmla="*/ 203200 w 215900"/>
                      <a:gd name="connsiteY3-72" fmla="*/ 53975 h 98425"/>
                      <a:gd name="connsiteX4-73" fmla="*/ 190500 w 215900"/>
                      <a:gd name="connsiteY4-74" fmla="*/ 0 h 98425"/>
                      <a:gd name="connsiteX5-75" fmla="*/ 3175 w 215900"/>
                      <a:gd name="connsiteY5-76" fmla="*/ 25400 h 98425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</a:cxnLst>
                    <a:rect l="l" t="t" r="r" b="b"/>
                    <a:pathLst>
                      <a:path w="215900" h="98425">
                        <a:moveTo>
                          <a:pt x="3175" y="25400"/>
                        </a:moveTo>
                        <a:lnTo>
                          <a:pt x="0" y="98425"/>
                        </a:lnTo>
                        <a:lnTo>
                          <a:pt x="215900" y="95250"/>
                        </a:lnTo>
                        <a:lnTo>
                          <a:pt x="203200" y="53975"/>
                        </a:lnTo>
                        <a:lnTo>
                          <a:pt x="190500" y="0"/>
                        </a:lnTo>
                        <a:lnTo>
                          <a:pt x="3175" y="25400"/>
                        </a:lnTo>
                        <a:close/>
                      </a:path>
                    </a:pathLst>
                  </a:custGeom>
                  <a:noFill/>
                  <a:ln w="19050" cap="flat" cmpd="sng" algn="ctr">
                    <a:solidFill>
                      <a:srgbClr val="C00000"/>
                    </a:solidFill>
                    <a:prstDash val="sysDash"/>
                    <a:round/>
                    <a:headEnd type="none" w="med" len="med"/>
                    <a:tailEnd type="none" w="med" len="med"/>
                  </a:ln>
                </p:spPr>
                <p:txBody>
                  <a:bodyPr rot="0" spcFirstLastPara="0" vertOverflow="overflow" horzOverflow="overflow" vert="horz" wrap="square" lIns="139563" tIns="69782" rIns="139563" bIns="69782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endParaRPr lang="zh-CN" altLang="en-US" sz="1600"/>
                  </a:p>
                </p:txBody>
              </p:sp>
              <p:sp>
                <p:nvSpPr>
                  <p:cNvPr id="68" name="任意多边形 67"/>
                  <p:cNvSpPr/>
                  <p:nvPr/>
                </p:nvSpPr>
                <p:spPr bwMode="auto">
                  <a:xfrm>
                    <a:off x="10873830" y="1108752"/>
                    <a:ext cx="2514261" cy="1779371"/>
                  </a:xfrm>
                  <a:custGeom>
                    <a:avLst/>
                    <a:gdLst>
                      <a:gd name="connsiteX0" fmla="*/ 0 w 2717006"/>
                      <a:gd name="connsiteY0" fmla="*/ 585787 h 1931194"/>
                      <a:gd name="connsiteX1" fmla="*/ 57150 w 2717006"/>
                      <a:gd name="connsiteY1" fmla="*/ 583406 h 1931194"/>
                      <a:gd name="connsiteX2" fmla="*/ 588169 w 2717006"/>
                      <a:gd name="connsiteY2" fmla="*/ 573881 h 1931194"/>
                      <a:gd name="connsiteX3" fmla="*/ 940594 w 2717006"/>
                      <a:gd name="connsiteY3" fmla="*/ 569119 h 1931194"/>
                      <a:gd name="connsiteX4" fmla="*/ 1347788 w 2717006"/>
                      <a:gd name="connsiteY4" fmla="*/ 566737 h 1931194"/>
                      <a:gd name="connsiteX5" fmla="*/ 1583531 w 2717006"/>
                      <a:gd name="connsiteY5" fmla="*/ 566737 h 1931194"/>
                      <a:gd name="connsiteX6" fmla="*/ 1626394 w 2717006"/>
                      <a:gd name="connsiteY6" fmla="*/ 559594 h 1931194"/>
                      <a:gd name="connsiteX7" fmla="*/ 1654969 w 2717006"/>
                      <a:gd name="connsiteY7" fmla="*/ 547687 h 1931194"/>
                      <a:gd name="connsiteX8" fmla="*/ 1669256 w 2717006"/>
                      <a:gd name="connsiteY8" fmla="*/ 531019 h 1931194"/>
                      <a:gd name="connsiteX9" fmla="*/ 1674019 w 2717006"/>
                      <a:gd name="connsiteY9" fmla="*/ 492919 h 1931194"/>
                      <a:gd name="connsiteX10" fmla="*/ 1659731 w 2717006"/>
                      <a:gd name="connsiteY10" fmla="*/ 492919 h 1931194"/>
                      <a:gd name="connsiteX11" fmla="*/ 1712119 w 2717006"/>
                      <a:gd name="connsiteY11" fmla="*/ 109537 h 1931194"/>
                      <a:gd name="connsiteX12" fmla="*/ 2016919 w 2717006"/>
                      <a:gd name="connsiteY12" fmla="*/ 100012 h 1931194"/>
                      <a:gd name="connsiteX13" fmla="*/ 2045494 w 2717006"/>
                      <a:gd name="connsiteY13" fmla="*/ 100012 h 1931194"/>
                      <a:gd name="connsiteX14" fmla="*/ 2064544 w 2717006"/>
                      <a:gd name="connsiteY14" fmla="*/ 92869 h 1931194"/>
                      <a:gd name="connsiteX15" fmla="*/ 2085975 w 2717006"/>
                      <a:gd name="connsiteY15" fmla="*/ 78581 h 1931194"/>
                      <a:gd name="connsiteX16" fmla="*/ 2093119 w 2717006"/>
                      <a:gd name="connsiteY16" fmla="*/ 52387 h 1931194"/>
                      <a:gd name="connsiteX17" fmla="*/ 2238375 w 2717006"/>
                      <a:gd name="connsiteY17" fmla="*/ 47625 h 1931194"/>
                      <a:gd name="connsiteX18" fmla="*/ 2295525 w 2717006"/>
                      <a:gd name="connsiteY18" fmla="*/ 45244 h 1931194"/>
                      <a:gd name="connsiteX19" fmla="*/ 2388394 w 2717006"/>
                      <a:gd name="connsiteY19" fmla="*/ 33337 h 1931194"/>
                      <a:gd name="connsiteX20" fmla="*/ 2564606 w 2717006"/>
                      <a:gd name="connsiteY20" fmla="*/ 7144 h 1931194"/>
                      <a:gd name="connsiteX21" fmla="*/ 2609850 w 2717006"/>
                      <a:gd name="connsiteY21" fmla="*/ 0 h 1931194"/>
                      <a:gd name="connsiteX22" fmla="*/ 2609850 w 2717006"/>
                      <a:gd name="connsiteY22" fmla="*/ 64294 h 1931194"/>
                      <a:gd name="connsiteX23" fmla="*/ 2616994 w 2717006"/>
                      <a:gd name="connsiteY23" fmla="*/ 180975 h 1931194"/>
                      <a:gd name="connsiteX24" fmla="*/ 2636044 w 2717006"/>
                      <a:gd name="connsiteY24" fmla="*/ 416719 h 1931194"/>
                      <a:gd name="connsiteX25" fmla="*/ 2681288 w 2717006"/>
                      <a:gd name="connsiteY25" fmla="*/ 411956 h 1931194"/>
                      <a:gd name="connsiteX26" fmla="*/ 2700338 w 2717006"/>
                      <a:gd name="connsiteY26" fmla="*/ 400050 h 1931194"/>
                      <a:gd name="connsiteX27" fmla="*/ 2717006 w 2717006"/>
                      <a:gd name="connsiteY27" fmla="*/ 388144 h 1931194"/>
                      <a:gd name="connsiteX28" fmla="*/ 2700338 w 2717006"/>
                      <a:gd name="connsiteY28" fmla="*/ 428625 h 1931194"/>
                      <a:gd name="connsiteX29" fmla="*/ 2695575 w 2717006"/>
                      <a:gd name="connsiteY29" fmla="*/ 476250 h 1931194"/>
                      <a:gd name="connsiteX30" fmla="*/ 2695575 w 2717006"/>
                      <a:gd name="connsiteY30" fmla="*/ 533400 h 1931194"/>
                      <a:gd name="connsiteX31" fmla="*/ 2676525 w 2717006"/>
                      <a:gd name="connsiteY31" fmla="*/ 502444 h 1931194"/>
                      <a:gd name="connsiteX32" fmla="*/ 2662238 w 2717006"/>
                      <a:gd name="connsiteY32" fmla="*/ 488156 h 1931194"/>
                      <a:gd name="connsiteX33" fmla="*/ 2638425 w 2717006"/>
                      <a:gd name="connsiteY33" fmla="*/ 488156 h 1931194"/>
                      <a:gd name="connsiteX34" fmla="*/ 2647950 w 2717006"/>
                      <a:gd name="connsiteY34" fmla="*/ 752475 h 1931194"/>
                      <a:gd name="connsiteX35" fmla="*/ 2533650 w 2717006"/>
                      <a:gd name="connsiteY35" fmla="*/ 759619 h 1931194"/>
                      <a:gd name="connsiteX36" fmla="*/ 2505075 w 2717006"/>
                      <a:gd name="connsiteY36" fmla="*/ 809625 h 1931194"/>
                      <a:gd name="connsiteX37" fmla="*/ 2516981 w 2717006"/>
                      <a:gd name="connsiteY37" fmla="*/ 907256 h 1931194"/>
                      <a:gd name="connsiteX38" fmla="*/ 2519363 w 2717006"/>
                      <a:gd name="connsiteY38" fmla="*/ 1002506 h 1931194"/>
                      <a:gd name="connsiteX39" fmla="*/ 2533650 w 2717006"/>
                      <a:gd name="connsiteY39" fmla="*/ 1071562 h 1931194"/>
                      <a:gd name="connsiteX40" fmla="*/ 2559844 w 2717006"/>
                      <a:gd name="connsiteY40" fmla="*/ 1157287 h 1931194"/>
                      <a:gd name="connsiteX41" fmla="*/ 2550319 w 2717006"/>
                      <a:gd name="connsiteY41" fmla="*/ 1252537 h 1931194"/>
                      <a:gd name="connsiteX42" fmla="*/ 2566988 w 2717006"/>
                      <a:gd name="connsiteY42" fmla="*/ 1371600 h 1931194"/>
                      <a:gd name="connsiteX43" fmla="*/ 2578894 w 2717006"/>
                      <a:gd name="connsiteY43" fmla="*/ 1500187 h 1931194"/>
                      <a:gd name="connsiteX44" fmla="*/ 2600325 w 2717006"/>
                      <a:gd name="connsiteY44" fmla="*/ 1764506 h 1931194"/>
                      <a:gd name="connsiteX45" fmla="*/ 2255044 w 2717006"/>
                      <a:gd name="connsiteY45" fmla="*/ 1826419 h 1931194"/>
                      <a:gd name="connsiteX46" fmla="*/ 2021681 w 2717006"/>
                      <a:gd name="connsiteY46" fmla="*/ 1866900 h 1931194"/>
                      <a:gd name="connsiteX47" fmla="*/ 1826419 w 2717006"/>
                      <a:gd name="connsiteY47" fmla="*/ 1897856 h 1931194"/>
                      <a:gd name="connsiteX48" fmla="*/ 1700213 w 2717006"/>
                      <a:gd name="connsiteY48" fmla="*/ 1916906 h 1931194"/>
                      <a:gd name="connsiteX49" fmla="*/ 1614488 w 2717006"/>
                      <a:gd name="connsiteY49" fmla="*/ 1931194 h 1931194"/>
                      <a:gd name="connsiteX50" fmla="*/ 1514475 w 2717006"/>
                      <a:gd name="connsiteY50" fmla="*/ 1928812 h 1931194"/>
                      <a:gd name="connsiteX51" fmla="*/ 1476375 w 2717006"/>
                      <a:gd name="connsiteY51" fmla="*/ 1928812 h 1931194"/>
                      <a:gd name="connsiteX52" fmla="*/ 1473994 w 2717006"/>
                      <a:gd name="connsiteY52" fmla="*/ 1833562 h 1931194"/>
                      <a:gd name="connsiteX53" fmla="*/ 1264444 w 2717006"/>
                      <a:gd name="connsiteY53" fmla="*/ 1835944 h 1931194"/>
                      <a:gd name="connsiteX54" fmla="*/ 1235869 w 2717006"/>
                      <a:gd name="connsiteY54" fmla="*/ 1840706 h 1931194"/>
                      <a:gd name="connsiteX55" fmla="*/ 1221581 w 2717006"/>
                      <a:gd name="connsiteY55" fmla="*/ 1859756 h 1931194"/>
                      <a:gd name="connsiteX56" fmla="*/ 1219200 w 2717006"/>
                      <a:gd name="connsiteY56" fmla="*/ 1888331 h 1931194"/>
                      <a:gd name="connsiteX57" fmla="*/ 1223963 w 2717006"/>
                      <a:gd name="connsiteY57" fmla="*/ 1907381 h 1931194"/>
                      <a:gd name="connsiteX58" fmla="*/ 1112044 w 2717006"/>
                      <a:gd name="connsiteY58" fmla="*/ 1888331 h 1931194"/>
                      <a:gd name="connsiteX59" fmla="*/ 1116806 w 2717006"/>
                      <a:gd name="connsiteY59" fmla="*/ 1859756 h 1931194"/>
                      <a:gd name="connsiteX60" fmla="*/ 1100138 w 2717006"/>
                      <a:gd name="connsiteY60" fmla="*/ 1843087 h 1931194"/>
                      <a:gd name="connsiteX61" fmla="*/ 1083469 w 2717006"/>
                      <a:gd name="connsiteY61" fmla="*/ 1838325 h 1931194"/>
                      <a:gd name="connsiteX62" fmla="*/ 1033463 w 2717006"/>
                      <a:gd name="connsiteY62" fmla="*/ 1838325 h 1931194"/>
                      <a:gd name="connsiteX63" fmla="*/ 952500 w 2717006"/>
                      <a:gd name="connsiteY63" fmla="*/ 1840706 h 1931194"/>
                      <a:gd name="connsiteX64" fmla="*/ 809625 w 2717006"/>
                      <a:gd name="connsiteY64" fmla="*/ 1843087 h 1931194"/>
                      <a:gd name="connsiteX65" fmla="*/ 785813 w 2717006"/>
                      <a:gd name="connsiteY65" fmla="*/ 1835944 h 1931194"/>
                      <a:gd name="connsiteX66" fmla="*/ 776288 w 2717006"/>
                      <a:gd name="connsiteY66" fmla="*/ 1824037 h 1931194"/>
                      <a:gd name="connsiteX67" fmla="*/ 745331 w 2717006"/>
                      <a:gd name="connsiteY67" fmla="*/ 1814512 h 1931194"/>
                      <a:gd name="connsiteX68" fmla="*/ 688181 w 2717006"/>
                      <a:gd name="connsiteY68" fmla="*/ 1807369 h 1931194"/>
                      <a:gd name="connsiteX69" fmla="*/ 614363 w 2717006"/>
                      <a:gd name="connsiteY69" fmla="*/ 1807369 h 1931194"/>
                      <a:gd name="connsiteX70" fmla="*/ 504825 w 2717006"/>
                      <a:gd name="connsiteY70" fmla="*/ 1804987 h 1931194"/>
                      <a:gd name="connsiteX71" fmla="*/ 71438 w 2717006"/>
                      <a:gd name="connsiteY71" fmla="*/ 1804987 h 1931194"/>
                      <a:gd name="connsiteX72" fmla="*/ 54769 w 2717006"/>
                      <a:gd name="connsiteY72" fmla="*/ 1543050 h 1931194"/>
                      <a:gd name="connsiteX73" fmla="*/ 38100 w 2717006"/>
                      <a:gd name="connsiteY73" fmla="*/ 1231106 h 1931194"/>
                      <a:gd name="connsiteX74" fmla="*/ 21431 w 2717006"/>
                      <a:gd name="connsiteY74" fmla="*/ 952500 h 1931194"/>
                      <a:gd name="connsiteX75" fmla="*/ 4763 w 2717006"/>
                      <a:gd name="connsiteY75" fmla="*/ 747712 h 1931194"/>
                      <a:gd name="connsiteX76" fmla="*/ 2381 w 2717006"/>
                      <a:gd name="connsiteY76" fmla="*/ 652462 h 1931194"/>
                      <a:gd name="connsiteX77" fmla="*/ 0 w 2717006"/>
                      <a:gd name="connsiteY77" fmla="*/ 585787 h 19311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</a:cxnLst>
                    <a:rect l="l" t="t" r="r" b="b"/>
                    <a:pathLst>
                      <a:path w="2717006" h="1931194">
                        <a:moveTo>
                          <a:pt x="0" y="585787"/>
                        </a:moveTo>
                        <a:lnTo>
                          <a:pt x="57150" y="583406"/>
                        </a:lnTo>
                        <a:lnTo>
                          <a:pt x="588169" y="573881"/>
                        </a:lnTo>
                        <a:lnTo>
                          <a:pt x="940594" y="569119"/>
                        </a:lnTo>
                        <a:lnTo>
                          <a:pt x="1347788" y="566737"/>
                        </a:lnTo>
                        <a:lnTo>
                          <a:pt x="1583531" y="566737"/>
                        </a:lnTo>
                        <a:lnTo>
                          <a:pt x="1626394" y="559594"/>
                        </a:lnTo>
                        <a:lnTo>
                          <a:pt x="1654969" y="547687"/>
                        </a:lnTo>
                        <a:lnTo>
                          <a:pt x="1669256" y="531019"/>
                        </a:lnTo>
                        <a:lnTo>
                          <a:pt x="1674019" y="492919"/>
                        </a:lnTo>
                        <a:lnTo>
                          <a:pt x="1659731" y="492919"/>
                        </a:lnTo>
                        <a:lnTo>
                          <a:pt x="1712119" y="109537"/>
                        </a:lnTo>
                        <a:lnTo>
                          <a:pt x="2016919" y="100012"/>
                        </a:lnTo>
                        <a:lnTo>
                          <a:pt x="2045494" y="100012"/>
                        </a:lnTo>
                        <a:lnTo>
                          <a:pt x="2064544" y="92869"/>
                        </a:lnTo>
                        <a:lnTo>
                          <a:pt x="2085975" y="78581"/>
                        </a:lnTo>
                        <a:lnTo>
                          <a:pt x="2093119" y="52387"/>
                        </a:lnTo>
                        <a:lnTo>
                          <a:pt x="2238375" y="47625"/>
                        </a:lnTo>
                        <a:lnTo>
                          <a:pt x="2295525" y="45244"/>
                        </a:lnTo>
                        <a:lnTo>
                          <a:pt x="2388394" y="33337"/>
                        </a:lnTo>
                        <a:lnTo>
                          <a:pt x="2564606" y="7144"/>
                        </a:lnTo>
                        <a:lnTo>
                          <a:pt x="2609850" y="0"/>
                        </a:lnTo>
                        <a:lnTo>
                          <a:pt x="2609850" y="64294"/>
                        </a:lnTo>
                        <a:lnTo>
                          <a:pt x="2616994" y="180975"/>
                        </a:lnTo>
                        <a:lnTo>
                          <a:pt x="2636044" y="416719"/>
                        </a:lnTo>
                        <a:lnTo>
                          <a:pt x="2681288" y="411956"/>
                        </a:lnTo>
                        <a:lnTo>
                          <a:pt x="2700338" y="400050"/>
                        </a:lnTo>
                        <a:lnTo>
                          <a:pt x="2717006" y="388144"/>
                        </a:lnTo>
                        <a:lnTo>
                          <a:pt x="2700338" y="428625"/>
                        </a:lnTo>
                        <a:lnTo>
                          <a:pt x="2695575" y="476250"/>
                        </a:lnTo>
                        <a:lnTo>
                          <a:pt x="2695575" y="533400"/>
                        </a:lnTo>
                        <a:lnTo>
                          <a:pt x="2676525" y="502444"/>
                        </a:lnTo>
                        <a:lnTo>
                          <a:pt x="2662238" y="488156"/>
                        </a:lnTo>
                        <a:lnTo>
                          <a:pt x="2638425" y="488156"/>
                        </a:lnTo>
                        <a:lnTo>
                          <a:pt x="2647950" y="752475"/>
                        </a:lnTo>
                        <a:lnTo>
                          <a:pt x="2533650" y="759619"/>
                        </a:lnTo>
                        <a:lnTo>
                          <a:pt x="2505075" y="809625"/>
                        </a:lnTo>
                        <a:lnTo>
                          <a:pt x="2516981" y="907256"/>
                        </a:lnTo>
                        <a:lnTo>
                          <a:pt x="2519363" y="1002506"/>
                        </a:lnTo>
                        <a:lnTo>
                          <a:pt x="2533650" y="1071562"/>
                        </a:lnTo>
                        <a:lnTo>
                          <a:pt x="2559844" y="1157287"/>
                        </a:lnTo>
                        <a:lnTo>
                          <a:pt x="2550319" y="1252537"/>
                        </a:lnTo>
                        <a:lnTo>
                          <a:pt x="2566988" y="1371600"/>
                        </a:lnTo>
                        <a:lnTo>
                          <a:pt x="2578894" y="1500187"/>
                        </a:lnTo>
                        <a:lnTo>
                          <a:pt x="2600325" y="1764506"/>
                        </a:lnTo>
                        <a:lnTo>
                          <a:pt x="2255044" y="1826419"/>
                        </a:lnTo>
                        <a:lnTo>
                          <a:pt x="2021681" y="1866900"/>
                        </a:lnTo>
                        <a:lnTo>
                          <a:pt x="1826419" y="1897856"/>
                        </a:lnTo>
                        <a:lnTo>
                          <a:pt x="1700213" y="1916906"/>
                        </a:lnTo>
                        <a:lnTo>
                          <a:pt x="1614488" y="1931194"/>
                        </a:lnTo>
                        <a:lnTo>
                          <a:pt x="1514475" y="1928812"/>
                        </a:lnTo>
                        <a:lnTo>
                          <a:pt x="1476375" y="1928812"/>
                        </a:lnTo>
                        <a:cubicBezTo>
                          <a:pt x="1475581" y="1897062"/>
                          <a:pt x="1474788" y="1865312"/>
                          <a:pt x="1473994" y="1833562"/>
                        </a:cubicBezTo>
                        <a:lnTo>
                          <a:pt x="1264444" y="1835944"/>
                        </a:lnTo>
                        <a:lnTo>
                          <a:pt x="1235869" y="1840706"/>
                        </a:lnTo>
                        <a:lnTo>
                          <a:pt x="1221581" y="1859756"/>
                        </a:lnTo>
                        <a:lnTo>
                          <a:pt x="1219200" y="1888331"/>
                        </a:lnTo>
                        <a:lnTo>
                          <a:pt x="1223963" y="1907381"/>
                        </a:lnTo>
                        <a:lnTo>
                          <a:pt x="1112044" y="1888331"/>
                        </a:lnTo>
                        <a:lnTo>
                          <a:pt x="1116806" y="1859756"/>
                        </a:lnTo>
                        <a:lnTo>
                          <a:pt x="1100138" y="1843087"/>
                        </a:lnTo>
                        <a:lnTo>
                          <a:pt x="1083469" y="1838325"/>
                        </a:lnTo>
                        <a:lnTo>
                          <a:pt x="1033463" y="1838325"/>
                        </a:lnTo>
                        <a:lnTo>
                          <a:pt x="952500" y="1840706"/>
                        </a:lnTo>
                        <a:lnTo>
                          <a:pt x="809625" y="1843087"/>
                        </a:lnTo>
                        <a:lnTo>
                          <a:pt x="785813" y="1835944"/>
                        </a:lnTo>
                        <a:lnTo>
                          <a:pt x="776288" y="1824037"/>
                        </a:lnTo>
                        <a:lnTo>
                          <a:pt x="745331" y="1814512"/>
                        </a:lnTo>
                        <a:lnTo>
                          <a:pt x="688181" y="1807369"/>
                        </a:lnTo>
                        <a:lnTo>
                          <a:pt x="614363" y="1807369"/>
                        </a:lnTo>
                        <a:lnTo>
                          <a:pt x="504825" y="1804987"/>
                        </a:lnTo>
                        <a:lnTo>
                          <a:pt x="71438" y="1804987"/>
                        </a:lnTo>
                        <a:lnTo>
                          <a:pt x="54769" y="1543050"/>
                        </a:lnTo>
                        <a:lnTo>
                          <a:pt x="38100" y="1231106"/>
                        </a:lnTo>
                        <a:lnTo>
                          <a:pt x="21431" y="952500"/>
                        </a:lnTo>
                        <a:lnTo>
                          <a:pt x="4763" y="747712"/>
                        </a:lnTo>
                        <a:lnTo>
                          <a:pt x="2381" y="652462"/>
                        </a:lnTo>
                        <a:cubicBezTo>
                          <a:pt x="1587" y="630237"/>
                          <a:pt x="794" y="608012"/>
                          <a:pt x="0" y="585787"/>
                        </a:cubicBezTo>
                        <a:close/>
                      </a:path>
                    </a:pathLst>
                  </a:custGeom>
                  <a:noFill/>
                  <a:ln w="19050" cap="flat" cmpd="sng" algn="ctr">
                    <a:solidFill>
                      <a:srgbClr val="C00000"/>
                    </a:solidFill>
                    <a:prstDash val="sysDash"/>
                    <a:round/>
                    <a:headEnd type="none" w="med" len="med"/>
                    <a:tailEnd type="none" w="med" len="med"/>
                  </a:ln>
                </p:spPr>
                <p:txBody>
                  <a:bodyPr rot="0" spcFirstLastPara="0" vertOverflow="overflow" horzOverflow="overflow" vert="horz" wrap="square" lIns="139563" tIns="69782" rIns="139563" bIns="69782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endParaRPr lang="zh-CN" altLang="en-US" sz="1600"/>
                  </a:p>
                </p:txBody>
              </p:sp>
              <p:sp>
                <p:nvSpPr>
                  <p:cNvPr id="69" name="任意多边形 68"/>
                  <p:cNvSpPr/>
                  <p:nvPr/>
                </p:nvSpPr>
                <p:spPr>
                  <a:xfrm>
                    <a:off x="10931069" y="2715004"/>
                    <a:ext cx="2490024" cy="196116"/>
                  </a:xfrm>
                  <a:custGeom>
                    <a:avLst/>
                    <a:gdLst>
                      <a:gd name="connsiteX0" fmla="*/ 0 w 2690813"/>
                      <a:gd name="connsiteY0" fmla="*/ 66675 h 211931"/>
                      <a:gd name="connsiteX1" fmla="*/ 192882 w 2690813"/>
                      <a:gd name="connsiteY1" fmla="*/ 85725 h 211931"/>
                      <a:gd name="connsiteX2" fmla="*/ 538163 w 2690813"/>
                      <a:gd name="connsiteY2" fmla="*/ 88106 h 211931"/>
                      <a:gd name="connsiteX3" fmla="*/ 619125 w 2690813"/>
                      <a:gd name="connsiteY3" fmla="*/ 92868 h 211931"/>
                      <a:gd name="connsiteX4" fmla="*/ 802482 w 2690813"/>
                      <a:gd name="connsiteY4" fmla="*/ 116681 h 211931"/>
                      <a:gd name="connsiteX5" fmla="*/ 890588 w 2690813"/>
                      <a:gd name="connsiteY5" fmla="*/ 133350 h 211931"/>
                      <a:gd name="connsiteX6" fmla="*/ 954882 w 2690813"/>
                      <a:gd name="connsiteY6" fmla="*/ 157162 h 211931"/>
                      <a:gd name="connsiteX7" fmla="*/ 1040607 w 2690813"/>
                      <a:gd name="connsiteY7" fmla="*/ 171450 h 211931"/>
                      <a:gd name="connsiteX8" fmla="*/ 1188244 w 2690813"/>
                      <a:gd name="connsiteY8" fmla="*/ 197643 h 211931"/>
                      <a:gd name="connsiteX9" fmla="*/ 1321594 w 2690813"/>
                      <a:gd name="connsiteY9" fmla="*/ 211931 h 211931"/>
                      <a:gd name="connsiteX10" fmla="*/ 1409700 w 2690813"/>
                      <a:gd name="connsiteY10" fmla="*/ 211931 h 211931"/>
                      <a:gd name="connsiteX11" fmla="*/ 1509713 w 2690813"/>
                      <a:gd name="connsiteY11" fmla="*/ 211931 h 211931"/>
                      <a:gd name="connsiteX12" fmla="*/ 1640682 w 2690813"/>
                      <a:gd name="connsiteY12" fmla="*/ 200025 h 211931"/>
                      <a:gd name="connsiteX13" fmla="*/ 1685925 w 2690813"/>
                      <a:gd name="connsiteY13" fmla="*/ 188118 h 211931"/>
                      <a:gd name="connsiteX14" fmla="*/ 1740694 w 2690813"/>
                      <a:gd name="connsiteY14" fmla="*/ 183356 h 211931"/>
                      <a:gd name="connsiteX15" fmla="*/ 1790700 w 2690813"/>
                      <a:gd name="connsiteY15" fmla="*/ 180975 h 211931"/>
                      <a:gd name="connsiteX16" fmla="*/ 1909763 w 2690813"/>
                      <a:gd name="connsiteY16" fmla="*/ 159543 h 211931"/>
                      <a:gd name="connsiteX17" fmla="*/ 2276475 w 2690813"/>
                      <a:gd name="connsiteY17" fmla="*/ 100012 h 211931"/>
                      <a:gd name="connsiteX18" fmla="*/ 2393157 w 2690813"/>
                      <a:gd name="connsiteY18" fmla="*/ 73818 h 211931"/>
                      <a:gd name="connsiteX19" fmla="*/ 2512219 w 2690813"/>
                      <a:gd name="connsiteY19" fmla="*/ 57150 h 211931"/>
                      <a:gd name="connsiteX20" fmla="*/ 2655094 w 2690813"/>
                      <a:gd name="connsiteY20" fmla="*/ 30956 h 211931"/>
                      <a:gd name="connsiteX21" fmla="*/ 2676525 w 2690813"/>
                      <a:gd name="connsiteY21" fmla="*/ 23812 h 211931"/>
                      <a:gd name="connsiteX22" fmla="*/ 2690813 w 2690813"/>
                      <a:gd name="connsiteY22" fmla="*/ 0 h 211931"/>
                      <a:gd name="connsiteX23" fmla="*/ 2531269 w 2690813"/>
                      <a:gd name="connsiteY23" fmla="*/ 21431 h 211931"/>
                      <a:gd name="connsiteX0-1" fmla="*/ 0 w 2690813"/>
                      <a:gd name="connsiteY0-2" fmla="*/ 66675 h 211931"/>
                      <a:gd name="connsiteX1-3" fmla="*/ 102394 w 2690813"/>
                      <a:gd name="connsiteY1-4" fmla="*/ 78581 h 211931"/>
                      <a:gd name="connsiteX2-5" fmla="*/ 192882 w 2690813"/>
                      <a:gd name="connsiteY2-6" fmla="*/ 85725 h 211931"/>
                      <a:gd name="connsiteX3-7" fmla="*/ 538163 w 2690813"/>
                      <a:gd name="connsiteY3-8" fmla="*/ 88106 h 211931"/>
                      <a:gd name="connsiteX4-9" fmla="*/ 619125 w 2690813"/>
                      <a:gd name="connsiteY4-10" fmla="*/ 92868 h 211931"/>
                      <a:gd name="connsiteX5-11" fmla="*/ 802482 w 2690813"/>
                      <a:gd name="connsiteY5-12" fmla="*/ 116681 h 211931"/>
                      <a:gd name="connsiteX6-13" fmla="*/ 890588 w 2690813"/>
                      <a:gd name="connsiteY6-14" fmla="*/ 133350 h 211931"/>
                      <a:gd name="connsiteX7-15" fmla="*/ 954882 w 2690813"/>
                      <a:gd name="connsiteY7-16" fmla="*/ 157162 h 211931"/>
                      <a:gd name="connsiteX8-17" fmla="*/ 1040607 w 2690813"/>
                      <a:gd name="connsiteY8-18" fmla="*/ 171450 h 211931"/>
                      <a:gd name="connsiteX9-19" fmla="*/ 1188244 w 2690813"/>
                      <a:gd name="connsiteY9-20" fmla="*/ 197643 h 211931"/>
                      <a:gd name="connsiteX10-21" fmla="*/ 1321594 w 2690813"/>
                      <a:gd name="connsiteY10-22" fmla="*/ 211931 h 211931"/>
                      <a:gd name="connsiteX11-23" fmla="*/ 1409700 w 2690813"/>
                      <a:gd name="connsiteY11-24" fmla="*/ 211931 h 211931"/>
                      <a:gd name="connsiteX12-25" fmla="*/ 1509713 w 2690813"/>
                      <a:gd name="connsiteY12-26" fmla="*/ 211931 h 211931"/>
                      <a:gd name="connsiteX13-27" fmla="*/ 1640682 w 2690813"/>
                      <a:gd name="connsiteY13-28" fmla="*/ 200025 h 211931"/>
                      <a:gd name="connsiteX14-29" fmla="*/ 1685925 w 2690813"/>
                      <a:gd name="connsiteY14-30" fmla="*/ 188118 h 211931"/>
                      <a:gd name="connsiteX15-31" fmla="*/ 1740694 w 2690813"/>
                      <a:gd name="connsiteY15-32" fmla="*/ 183356 h 211931"/>
                      <a:gd name="connsiteX16-33" fmla="*/ 1790700 w 2690813"/>
                      <a:gd name="connsiteY16-34" fmla="*/ 180975 h 211931"/>
                      <a:gd name="connsiteX17-35" fmla="*/ 1909763 w 2690813"/>
                      <a:gd name="connsiteY17-36" fmla="*/ 159543 h 211931"/>
                      <a:gd name="connsiteX18-37" fmla="*/ 2276475 w 2690813"/>
                      <a:gd name="connsiteY18-38" fmla="*/ 100012 h 211931"/>
                      <a:gd name="connsiteX19-39" fmla="*/ 2393157 w 2690813"/>
                      <a:gd name="connsiteY19-40" fmla="*/ 73818 h 211931"/>
                      <a:gd name="connsiteX20-41" fmla="*/ 2512219 w 2690813"/>
                      <a:gd name="connsiteY20-42" fmla="*/ 57150 h 211931"/>
                      <a:gd name="connsiteX21-43" fmla="*/ 2655094 w 2690813"/>
                      <a:gd name="connsiteY21-44" fmla="*/ 30956 h 211931"/>
                      <a:gd name="connsiteX22-45" fmla="*/ 2676525 w 2690813"/>
                      <a:gd name="connsiteY22-46" fmla="*/ 23812 h 211931"/>
                      <a:gd name="connsiteX23-47" fmla="*/ 2690813 w 2690813"/>
                      <a:gd name="connsiteY23-48" fmla="*/ 0 h 211931"/>
                      <a:gd name="connsiteX24" fmla="*/ 2531269 w 2690813"/>
                      <a:gd name="connsiteY24" fmla="*/ 21431 h 211931"/>
                      <a:gd name="connsiteX0-49" fmla="*/ 0 w 2690813"/>
                      <a:gd name="connsiteY0-50" fmla="*/ 66675 h 211931"/>
                      <a:gd name="connsiteX1-51" fmla="*/ 21431 w 2690813"/>
                      <a:gd name="connsiteY1-52" fmla="*/ 88106 h 211931"/>
                      <a:gd name="connsiteX2-53" fmla="*/ 192882 w 2690813"/>
                      <a:gd name="connsiteY2-54" fmla="*/ 85725 h 211931"/>
                      <a:gd name="connsiteX3-55" fmla="*/ 538163 w 2690813"/>
                      <a:gd name="connsiteY3-56" fmla="*/ 88106 h 211931"/>
                      <a:gd name="connsiteX4-57" fmla="*/ 619125 w 2690813"/>
                      <a:gd name="connsiteY4-58" fmla="*/ 92868 h 211931"/>
                      <a:gd name="connsiteX5-59" fmla="*/ 802482 w 2690813"/>
                      <a:gd name="connsiteY5-60" fmla="*/ 116681 h 211931"/>
                      <a:gd name="connsiteX6-61" fmla="*/ 890588 w 2690813"/>
                      <a:gd name="connsiteY6-62" fmla="*/ 133350 h 211931"/>
                      <a:gd name="connsiteX7-63" fmla="*/ 954882 w 2690813"/>
                      <a:gd name="connsiteY7-64" fmla="*/ 157162 h 211931"/>
                      <a:gd name="connsiteX8-65" fmla="*/ 1040607 w 2690813"/>
                      <a:gd name="connsiteY8-66" fmla="*/ 171450 h 211931"/>
                      <a:gd name="connsiteX9-67" fmla="*/ 1188244 w 2690813"/>
                      <a:gd name="connsiteY9-68" fmla="*/ 197643 h 211931"/>
                      <a:gd name="connsiteX10-69" fmla="*/ 1321594 w 2690813"/>
                      <a:gd name="connsiteY10-70" fmla="*/ 211931 h 211931"/>
                      <a:gd name="connsiteX11-71" fmla="*/ 1409700 w 2690813"/>
                      <a:gd name="connsiteY11-72" fmla="*/ 211931 h 211931"/>
                      <a:gd name="connsiteX12-73" fmla="*/ 1509713 w 2690813"/>
                      <a:gd name="connsiteY12-74" fmla="*/ 211931 h 211931"/>
                      <a:gd name="connsiteX13-75" fmla="*/ 1640682 w 2690813"/>
                      <a:gd name="connsiteY13-76" fmla="*/ 200025 h 211931"/>
                      <a:gd name="connsiteX14-77" fmla="*/ 1685925 w 2690813"/>
                      <a:gd name="connsiteY14-78" fmla="*/ 188118 h 211931"/>
                      <a:gd name="connsiteX15-79" fmla="*/ 1740694 w 2690813"/>
                      <a:gd name="connsiteY15-80" fmla="*/ 183356 h 211931"/>
                      <a:gd name="connsiteX16-81" fmla="*/ 1790700 w 2690813"/>
                      <a:gd name="connsiteY16-82" fmla="*/ 180975 h 211931"/>
                      <a:gd name="connsiteX17-83" fmla="*/ 1909763 w 2690813"/>
                      <a:gd name="connsiteY17-84" fmla="*/ 159543 h 211931"/>
                      <a:gd name="connsiteX18-85" fmla="*/ 2276475 w 2690813"/>
                      <a:gd name="connsiteY18-86" fmla="*/ 100012 h 211931"/>
                      <a:gd name="connsiteX19-87" fmla="*/ 2393157 w 2690813"/>
                      <a:gd name="connsiteY19-88" fmla="*/ 73818 h 211931"/>
                      <a:gd name="connsiteX20-89" fmla="*/ 2512219 w 2690813"/>
                      <a:gd name="connsiteY20-90" fmla="*/ 57150 h 211931"/>
                      <a:gd name="connsiteX21-91" fmla="*/ 2655094 w 2690813"/>
                      <a:gd name="connsiteY21-92" fmla="*/ 30956 h 211931"/>
                      <a:gd name="connsiteX22-93" fmla="*/ 2676525 w 2690813"/>
                      <a:gd name="connsiteY22-94" fmla="*/ 23812 h 211931"/>
                      <a:gd name="connsiteX23-95" fmla="*/ 2690813 w 2690813"/>
                      <a:gd name="connsiteY23-96" fmla="*/ 0 h 211931"/>
                      <a:gd name="connsiteX24-97" fmla="*/ 2531269 w 2690813"/>
                      <a:gd name="connsiteY24-98" fmla="*/ 21431 h 211931"/>
                    </a:gdLst>
                    <a:ahLst/>
                    <a:cxnLst>
                      <a:cxn ang="0">
                        <a:pos x="connsiteX0-1" y="connsiteY0-2"/>
                      </a:cxn>
                      <a:cxn ang="0">
                        <a:pos x="connsiteX1-3" y="connsiteY1-4"/>
                      </a:cxn>
                      <a:cxn ang="0">
                        <a:pos x="connsiteX2-5" y="connsiteY2-6"/>
                      </a:cxn>
                      <a:cxn ang="0">
                        <a:pos x="connsiteX3-7" y="connsiteY3-8"/>
                      </a:cxn>
                      <a:cxn ang="0">
                        <a:pos x="connsiteX4-9" y="connsiteY4-10"/>
                      </a:cxn>
                      <a:cxn ang="0">
                        <a:pos x="connsiteX5-11" y="connsiteY5-12"/>
                      </a:cxn>
                      <a:cxn ang="0">
                        <a:pos x="connsiteX6-13" y="connsiteY6-14"/>
                      </a:cxn>
                      <a:cxn ang="0">
                        <a:pos x="connsiteX7-15" y="connsiteY7-16"/>
                      </a:cxn>
                      <a:cxn ang="0">
                        <a:pos x="connsiteX8-17" y="connsiteY8-18"/>
                      </a:cxn>
                      <a:cxn ang="0">
                        <a:pos x="connsiteX9-19" y="connsiteY9-20"/>
                      </a:cxn>
                      <a:cxn ang="0">
                        <a:pos x="connsiteX10-21" y="connsiteY10-22"/>
                      </a:cxn>
                      <a:cxn ang="0">
                        <a:pos x="connsiteX11-23" y="connsiteY11-24"/>
                      </a:cxn>
                      <a:cxn ang="0">
                        <a:pos x="connsiteX12-25" y="connsiteY12-26"/>
                      </a:cxn>
                      <a:cxn ang="0">
                        <a:pos x="connsiteX13-27" y="connsiteY13-28"/>
                      </a:cxn>
                      <a:cxn ang="0">
                        <a:pos x="connsiteX14-29" y="connsiteY14-30"/>
                      </a:cxn>
                      <a:cxn ang="0">
                        <a:pos x="connsiteX15-31" y="connsiteY15-32"/>
                      </a:cxn>
                      <a:cxn ang="0">
                        <a:pos x="connsiteX16-33" y="connsiteY16-34"/>
                      </a:cxn>
                      <a:cxn ang="0">
                        <a:pos x="connsiteX17-35" y="connsiteY17-36"/>
                      </a:cxn>
                      <a:cxn ang="0">
                        <a:pos x="connsiteX18-37" y="connsiteY18-38"/>
                      </a:cxn>
                      <a:cxn ang="0">
                        <a:pos x="connsiteX19-39" y="connsiteY19-40"/>
                      </a:cxn>
                      <a:cxn ang="0">
                        <a:pos x="connsiteX20-41" y="connsiteY20-42"/>
                      </a:cxn>
                      <a:cxn ang="0">
                        <a:pos x="connsiteX21-43" y="connsiteY21-44"/>
                      </a:cxn>
                      <a:cxn ang="0">
                        <a:pos x="connsiteX22-45" y="connsiteY22-46"/>
                      </a:cxn>
                      <a:cxn ang="0">
                        <a:pos x="connsiteX23-47" y="connsiteY23-48"/>
                      </a:cxn>
                      <a:cxn ang="0">
                        <a:pos x="connsiteX24-97" y="connsiteY24-98"/>
                      </a:cxn>
                    </a:cxnLst>
                    <a:rect l="l" t="t" r="r" b="b"/>
                    <a:pathLst>
                      <a:path w="2690813" h="211931">
                        <a:moveTo>
                          <a:pt x="0" y="66675"/>
                        </a:moveTo>
                        <a:lnTo>
                          <a:pt x="21431" y="88106"/>
                        </a:lnTo>
                        <a:lnTo>
                          <a:pt x="192882" y="85725"/>
                        </a:lnTo>
                        <a:lnTo>
                          <a:pt x="538163" y="88106"/>
                        </a:lnTo>
                        <a:lnTo>
                          <a:pt x="619125" y="92868"/>
                        </a:lnTo>
                        <a:lnTo>
                          <a:pt x="802482" y="116681"/>
                        </a:lnTo>
                        <a:lnTo>
                          <a:pt x="890588" y="133350"/>
                        </a:lnTo>
                        <a:lnTo>
                          <a:pt x="954882" y="157162"/>
                        </a:lnTo>
                        <a:lnTo>
                          <a:pt x="1040607" y="171450"/>
                        </a:lnTo>
                        <a:lnTo>
                          <a:pt x="1188244" y="197643"/>
                        </a:lnTo>
                        <a:lnTo>
                          <a:pt x="1321594" y="211931"/>
                        </a:lnTo>
                        <a:lnTo>
                          <a:pt x="1409700" y="211931"/>
                        </a:lnTo>
                        <a:lnTo>
                          <a:pt x="1509713" y="211931"/>
                        </a:lnTo>
                        <a:lnTo>
                          <a:pt x="1640682" y="200025"/>
                        </a:lnTo>
                        <a:lnTo>
                          <a:pt x="1685925" y="188118"/>
                        </a:lnTo>
                        <a:lnTo>
                          <a:pt x="1740694" y="183356"/>
                        </a:lnTo>
                        <a:lnTo>
                          <a:pt x="1790700" y="180975"/>
                        </a:lnTo>
                        <a:lnTo>
                          <a:pt x="1909763" y="159543"/>
                        </a:lnTo>
                        <a:lnTo>
                          <a:pt x="2276475" y="100012"/>
                        </a:lnTo>
                        <a:lnTo>
                          <a:pt x="2393157" y="73818"/>
                        </a:lnTo>
                        <a:lnTo>
                          <a:pt x="2512219" y="57150"/>
                        </a:lnTo>
                        <a:lnTo>
                          <a:pt x="2655094" y="30956"/>
                        </a:lnTo>
                        <a:lnTo>
                          <a:pt x="2676525" y="23812"/>
                        </a:lnTo>
                        <a:lnTo>
                          <a:pt x="2690813" y="0"/>
                        </a:lnTo>
                        <a:lnTo>
                          <a:pt x="2531269" y="21431"/>
                        </a:lnTo>
                      </a:path>
                    </a:pathLst>
                  </a:custGeom>
                  <a:noFill/>
                  <a:ln w="19050" cap="flat" cmpd="sng" algn="ctr">
                    <a:solidFill>
                      <a:srgbClr val="C00000"/>
                    </a:solidFill>
                    <a:prstDash val="sysDash"/>
                    <a:round/>
                    <a:headEnd type="none" w="med" len="med"/>
                    <a:tailEnd type="none" w="med" len="med"/>
                  </a:ln>
                </p:spPr>
                <p:txBody>
                  <a:bodyPr rot="0" spcFirstLastPara="0" vertOverflow="overflow" horzOverflow="overflow" vert="horz" wrap="square" lIns="139563" tIns="69782" rIns="139563" bIns="69782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endParaRPr lang="zh-CN" altLang="en-US" sz="16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0" name="任意多边形 69"/>
                  <p:cNvSpPr/>
                  <p:nvPr/>
                </p:nvSpPr>
                <p:spPr>
                  <a:xfrm>
                    <a:off x="11944100" y="282771"/>
                    <a:ext cx="561044" cy="785424"/>
                  </a:xfrm>
                  <a:custGeom>
                    <a:avLst/>
                    <a:gdLst>
                      <a:gd name="connsiteX0" fmla="*/ 0 w 596900"/>
                      <a:gd name="connsiteY0" fmla="*/ 0 h 708025"/>
                      <a:gd name="connsiteX1" fmla="*/ 9525 w 596900"/>
                      <a:gd name="connsiteY1" fmla="*/ 695325 h 708025"/>
                      <a:gd name="connsiteX2" fmla="*/ 561975 w 596900"/>
                      <a:gd name="connsiteY2" fmla="*/ 708025 h 708025"/>
                      <a:gd name="connsiteX3" fmla="*/ 577850 w 596900"/>
                      <a:gd name="connsiteY3" fmla="*/ 460375 h 708025"/>
                      <a:gd name="connsiteX4" fmla="*/ 593725 w 596900"/>
                      <a:gd name="connsiteY4" fmla="*/ 444500 h 708025"/>
                      <a:gd name="connsiteX5" fmla="*/ 596900 w 596900"/>
                      <a:gd name="connsiteY5" fmla="*/ 352425 h 708025"/>
                      <a:gd name="connsiteX6" fmla="*/ 412750 w 596900"/>
                      <a:gd name="connsiteY6" fmla="*/ 342900 h 708025"/>
                      <a:gd name="connsiteX7" fmla="*/ 298450 w 596900"/>
                      <a:gd name="connsiteY7" fmla="*/ 247650 h 708025"/>
                      <a:gd name="connsiteX8" fmla="*/ 212725 w 596900"/>
                      <a:gd name="connsiteY8" fmla="*/ 247650 h 708025"/>
                      <a:gd name="connsiteX9" fmla="*/ 200025 w 596900"/>
                      <a:gd name="connsiteY9" fmla="*/ 15875 h 708025"/>
                      <a:gd name="connsiteX0-1" fmla="*/ 0 w 590550"/>
                      <a:gd name="connsiteY0-2" fmla="*/ 0 h 749300"/>
                      <a:gd name="connsiteX1-3" fmla="*/ 3175 w 590550"/>
                      <a:gd name="connsiteY1-4" fmla="*/ 736600 h 749300"/>
                      <a:gd name="connsiteX2-5" fmla="*/ 555625 w 590550"/>
                      <a:gd name="connsiteY2-6" fmla="*/ 749300 h 749300"/>
                      <a:gd name="connsiteX3-7" fmla="*/ 571500 w 590550"/>
                      <a:gd name="connsiteY3-8" fmla="*/ 501650 h 749300"/>
                      <a:gd name="connsiteX4-9" fmla="*/ 587375 w 590550"/>
                      <a:gd name="connsiteY4-10" fmla="*/ 485775 h 749300"/>
                      <a:gd name="connsiteX5-11" fmla="*/ 590550 w 590550"/>
                      <a:gd name="connsiteY5-12" fmla="*/ 393700 h 749300"/>
                      <a:gd name="connsiteX6-13" fmla="*/ 406400 w 590550"/>
                      <a:gd name="connsiteY6-14" fmla="*/ 384175 h 749300"/>
                      <a:gd name="connsiteX7-15" fmla="*/ 292100 w 590550"/>
                      <a:gd name="connsiteY7-16" fmla="*/ 288925 h 749300"/>
                      <a:gd name="connsiteX8-17" fmla="*/ 206375 w 590550"/>
                      <a:gd name="connsiteY8-18" fmla="*/ 288925 h 749300"/>
                      <a:gd name="connsiteX9-19" fmla="*/ 193675 w 590550"/>
                      <a:gd name="connsiteY9-20" fmla="*/ 57150 h 749300"/>
                      <a:gd name="connsiteX0-21" fmla="*/ 0 w 590550"/>
                      <a:gd name="connsiteY0-22" fmla="*/ 9525 h 758825"/>
                      <a:gd name="connsiteX1-23" fmla="*/ 3175 w 590550"/>
                      <a:gd name="connsiteY1-24" fmla="*/ 746125 h 758825"/>
                      <a:gd name="connsiteX2-25" fmla="*/ 555625 w 590550"/>
                      <a:gd name="connsiteY2-26" fmla="*/ 758825 h 758825"/>
                      <a:gd name="connsiteX3-27" fmla="*/ 571500 w 590550"/>
                      <a:gd name="connsiteY3-28" fmla="*/ 511175 h 758825"/>
                      <a:gd name="connsiteX4-29" fmla="*/ 587375 w 590550"/>
                      <a:gd name="connsiteY4-30" fmla="*/ 495300 h 758825"/>
                      <a:gd name="connsiteX5-31" fmla="*/ 590550 w 590550"/>
                      <a:gd name="connsiteY5-32" fmla="*/ 403225 h 758825"/>
                      <a:gd name="connsiteX6-33" fmla="*/ 406400 w 590550"/>
                      <a:gd name="connsiteY6-34" fmla="*/ 393700 h 758825"/>
                      <a:gd name="connsiteX7-35" fmla="*/ 292100 w 590550"/>
                      <a:gd name="connsiteY7-36" fmla="*/ 298450 h 758825"/>
                      <a:gd name="connsiteX8-37" fmla="*/ 206375 w 590550"/>
                      <a:gd name="connsiteY8-38" fmla="*/ 298450 h 758825"/>
                      <a:gd name="connsiteX9-39" fmla="*/ 206375 w 590550"/>
                      <a:gd name="connsiteY9-40" fmla="*/ 0 h 758825"/>
                      <a:gd name="connsiteX0-41" fmla="*/ 0 w 590550"/>
                      <a:gd name="connsiteY0-42" fmla="*/ 9525 h 758825"/>
                      <a:gd name="connsiteX1-43" fmla="*/ 3175 w 590550"/>
                      <a:gd name="connsiteY1-44" fmla="*/ 746125 h 758825"/>
                      <a:gd name="connsiteX2-45" fmla="*/ 555625 w 590550"/>
                      <a:gd name="connsiteY2-46" fmla="*/ 758825 h 758825"/>
                      <a:gd name="connsiteX3-47" fmla="*/ 571500 w 590550"/>
                      <a:gd name="connsiteY3-48" fmla="*/ 511175 h 758825"/>
                      <a:gd name="connsiteX4-49" fmla="*/ 587375 w 590550"/>
                      <a:gd name="connsiteY4-50" fmla="*/ 495300 h 758825"/>
                      <a:gd name="connsiteX5-51" fmla="*/ 590550 w 590550"/>
                      <a:gd name="connsiteY5-52" fmla="*/ 403225 h 758825"/>
                      <a:gd name="connsiteX6-53" fmla="*/ 406400 w 590550"/>
                      <a:gd name="connsiteY6-54" fmla="*/ 393700 h 758825"/>
                      <a:gd name="connsiteX7-55" fmla="*/ 292100 w 590550"/>
                      <a:gd name="connsiteY7-56" fmla="*/ 298450 h 758825"/>
                      <a:gd name="connsiteX8-57" fmla="*/ 206375 w 590550"/>
                      <a:gd name="connsiteY8-58" fmla="*/ 298450 h 758825"/>
                      <a:gd name="connsiteX9-59" fmla="*/ 193675 w 590550"/>
                      <a:gd name="connsiteY9-60" fmla="*/ 0 h 758825"/>
                      <a:gd name="connsiteX0-61" fmla="*/ 0 w 590550"/>
                      <a:gd name="connsiteY0-62" fmla="*/ 9525 h 758825"/>
                      <a:gd name="connsiteX1-63" fmla="*/ 3175 w 590550"/>
                      <a:gd name="connsiteY1-64" fmla="*/ 746125 h 758825"/>
                      <a:gd name="connsiteX2-65" fmla="*/ 555625 w 590550"/>
                      <a:gd name="connsiteY2-66" fmla="*/ 758825 h 758825"/>
                      <a:gd name="connsiteX3-67" fmla="*/ 571500 w 590550"/>
                      <a:gd name="connsiteY3-68" fmla="*/ 511175 h 758825"/>
                      <a:gd name="connsiteX4-69" fmla="*/ 587375 w 590550"/>
                      <a:gd name="connsiteY4-70" fmla="*/ 495300 h 758825"/>
                      <a:gd name="connsiteX5-71" fmla="*/ 590550 w 590550"/>
                      <a:gd name="connsiteY5-72" fmla="*/ 403225 h 758825"/>
                      <a:gd name="connsiteX6-73" fmla="*/ 406400 w 590550"/>
                      <a:gd name="connsiteY6-74" fmla="*/ 393700 h 758825"/>
                      <a:gd name="connsiteX7-75" fmla="*/ 292100 w 590550"/>
                      <a:gd name="connsiteY7-76" fmla="*/ 298450 h 758825"/>
                      <a:gd name="connsiteX8-77" fmla="*/ 219075 w 590550"/>
                      <a:gd name="connsiteY8-78" fmla="*/ 301625 h 758825"/>
                      <a:gd name="connsiteX9-79" fmla="*/ 193675 w 590550"/>
                      <a:gd name="connsiteY9-80" fmla="*/ 0 h 758825"/>
                      <a:gd name="connsiteX0-81" fmla="*/ 0 w 590550"/>
                      <a:gd name="connsiteY0-82" fmla="*/ 9525 h 831631"/>
                      <a:gd name="connsiteX1-83" fmla="*/ 3175 w 590550"/>
                      <a:gd name="connsiteY1-84" fmla="*/ 746125 h 831631"/>
                      <a:gd name="connsiteX2-85" fmla="*/ 545224 w 590550"/>
                      <a:gd name="connsiteY2-86" fmla="*/ 831631 h 831631"/>
                      <a:gd name="connsiteX3-87" fmla="*/ 571500 w 590550"/>
                      <a:gd name="connsiteY3-88" fmla="*/ 511175 h 831631"/>
                      <a:gd name="connsiteX4-89" fmla="*/ 587375 w 590550"/>
                      <a:gd name="connsiteY4-90" fmla="*/ 495300 h 831631"/>
                      <a:gd name="connsiteX5-91" fmla="*/ 590550 w 590550"/>
                      <a:gd name="connsiteY5-92" fmla="*/ 403225 h 831631"/>
                      <a:gd name="connsiteX6-93" fmla="*/ 406400 w 590550"/>
                      <a:gd name="connsiteY6-94" fmla="*/ 393700 h 831631"/>
                      <a:gd name="connsiteX7-95" fmla="*/ 292100 w 590550"/>
                      <a:gd name="connsiteY7-96" fmla="*/ 298450 h 831631"/>
                      <a:gd name="connsiteX8-97" fmla="*/ 219075 w 590550"/>
                      <a:gd name="connsiteY8-98" fmla="*/ 301625 h 831631"/>
                      <a:gd name="connsiteX9-99" fmla="*/ 193675 w 590550"/>
                      <a:gd name="connsiteY9-100" fmla="*/ 0 h 831631"/>
                      <a:gd name="connsiteX0-101" fmla="*/ 0 w 590550"/>
                      <a:gd name="connsiteY0-102" fmla="*/ 9525 h 831631"/>
                      <a:gd name="connsiteX1-103" fmla="*/ 8375 w 590550"/>
                      <a:gd name="connsiteY1-104" fmla="*/ 826731 h 831631"/>
                      <a:gd name="connsiteX2-105" fmla="*/ 545224 w 590550"/>
                      <a:gd name="connsiteY2-106" fmla="*/ 831631 h 831631"/>
                      <a:gd name="connsiteX3-107" fmla="*/ 571500 w 590550"/>
                      <a:gd name="connsiteY3-108" fmla="*/ 511175 h 831631"/>
                      <a:gd name="connsiteX4-109" fmla="*/ 587375 w 590550"/>
                      <a:gd name="connsiteY4-110" fmla="*/ 495300 h 831631"/>
                      <a:gd name="connsiteX5-111" fmla="*/ 590550 w 590550"/>
                      <a:gd name="connsiteY5-112" fmla="*/ 403225 h 831631"/>
                      <a:gd name="connsiteX6-113" fmla="*/ 406400 w 590550"/>
                      <a:gd name="connsiteY6-114" fmla="*/ 393700 h 831631"/>
                      <a:gd name="connsiteX7-115" fmla="*/ 292100 w 590550"/>
                      <a:gd name="connsiteY7-116" fmla="*/ 298450 h 831631"/>
                      <a:gd name="connsiteX8-117" fmla="*/ 219075 w 590550"/>
                      <a:gd name="connsiteY8-118" fmla="*/ 301625 h 831631"/>
                      <a:gd name="connsiteX9-119" fmla="*/ 193675 w 590550"/>
                      <a:gd name="connsiteY9-120" fmla="*/ 0 h 831631"/>
                      <a:gd name="connsiteX0" fmla="*/ 0 w 590550"/>
                      <a:gd name="connsiteY0" fmla="*/ 9525 h 831631"/>
                      <a:gd name="connsiteX1" fmla="*/ 8375 w 590550"/>
                      <a:gd name="connsiteY1" fmla="*/ 826731 h 831631"/>
                      <a:gd name="connsiteX2" fmla="*/ 545224 w 590550"/>
                      <a:gd name="connsiteY2" fmla="*/ 831631 h 831631"/>
                      <a:gd name="connsiteX3" fmla="*/ 571500 w 590550"/>
                      <a:gd name="connsiteY3" fmla="*/ 511175 h 831631"/>
                      <a:gd name="connsiteX4" fmla="*/ 587375 w 590550"/>
                      <a:gd name="connsiteY4" fmla="*/ 495300 h 831631"/>
                      <a:gd name="connsiteX5" fmla="*/ 590550 w 590550"/>
                      <a:gd name="connsiteY5" fmla="*/ 403225 h 831631"/>
                      <a:gd name="connsiteX6" fmla="*/ 406400 w 590550"/>
                      <a:gd name="connsiteY6" fmla="*/ 393700 h 831631"/>
                      <a:gd name="connsiteX7" fmla="*/ 292100 w 590550"/>
                      <a:gd name="connsiteY7" fmla="*/ 298450 h 831631"/>
                      <a:gd name="connsiteX8" fmla="*/ 219075 w 590550"/>
                      <a:gd name="connsiteY8" fmla="*/ 311609 h 831631"/>
                      <a:gd name="connsiteX9" fmla="*/ 193675 w 590550"/>
                      <a:gd name="connsiteY9" fmla="*/ 0 h 831631"/>
                      <a:gd name="connsiteX0" fmla="*/ 0 w 590550"/>
                      <a:gd name="connsiteY0" fmla="*/ 9525 h 831631"/>
                      <a:gd name="connsiteX1" fmla="*/ 8375 w 590550"/>
                      <a:gd name="connsiteY1" fmla="*/ 826731 h 831631"/>
                      <a:gd name="connsiteX2" fmla="*/ 545224 w 590550"/>
                      <a:gd name="connsiteY2" fmla="*/ 831631 h 831631"/>
                      <a:gd name="connsiteX3" fmla="*/ 571500 w 590550"/>
                      <a:gd name="connsiteY3" fmla="*/ 511175 h 831631"/>
                      <a:gd name="connsiteX4" fmla="*/ 587375 w 590550"/>
                      <a:gd name="connsiteY4" fmla="*/ 495300 h 831631"/>
                      <a:gd name="connsiteX5" fmla="*/ 590550 w 590550"/>
                      <a:gd name="connsiteY5" fmla="*/ 403225 h 831631"/>
                      <a:gd name="connsiteX6" fmla="*/ 406400 w 590550"/>
                      <a:gd name="connsiteY6" fmla="*/ 393700 h 831631"/>
                      <a:gd name="connsiteX7" fmla="*/ 294092 w 590550"/>
                      <a:gd name="connsiteY7" fmla="*/ 314425 h 831631"/>
                      <a:gd name="connsiteX8" fmla="*/ 219075 w 590550"/>
                      <a:gd name="connsiteY8" fmla="*/ 311609 h 831631"/>
                      <a:gd name="connsiteX9" fmla="*/ 193675 w 590550"/>
                      <a:gd name="connsiteY9" fmla="*/ 0 h 831631"/>
                      <a:gd name="connsiteX0" fmla="*/ 0 w 590550"/>
                      <a:gd name="connsiteY0" fmla="*/ 9525 h 831631"/>
                      <a:gd name="connsiteX1" fmla="*/ 8375 w 590550"/>
                      <a:gd name="connsiteY1" fmla="*/ 826731 h 831631"/>
                      <a:gd name="connsiteX2" fmla="*/ 545224 w 590550"/>
                      <a:gd name="connsiteY2" fmla="*/ 831631 h 831631"/>
                      <a:gd name="connsiteX3" fmla="*/ 571500 w 590550"/>
                      <a:gd name="connsiteY3" fmla="*/ 511175 h 831631"/>
                      <a:gd name="connsiteX4" fmla="*/ 587375 w 590550"/>
                      <a:gd name="connsiteY4" fmla="*/ 495300 h 831631"/>
                      <a:gd name="connsiteX5" fmla="*/ 590550 w 590550"/>
                      <a:gd name="connsiteY5" fmla="*/ 403225 h 831631"/>
                      <a:gd name="connsiteX6" fmla="*/ 404408 w 590550"/>
                      <a:gd name="connsiteY6" fmla="*/ 401687 h 831631"/>
                      <a:gd name="connsiteX7" fmla="*/ 294092 w 590550"/>
                      <a:gd name="connsiteY7" fmla="*/ 314425 h 831631"/>
                      <a:gd name="connsiteX8" fmla="*/ 219075 w 590550"/>
                      <a:gd name="connsiteY8" fmla="*/ 311609 h 831631"/>
                      <a:gd name="connsiteX9" fmla="*/ 193675 w 590550"/>
                      <a:gd name="connsiteY9" fmla="*/ 0 h 831631"/>
                      <a:gd name="connsiteX0" fmla="*/ 0 w 590550"/>
                      <a:gd name="connsiteY0" fmla="*/ 9525 h 826731"/>
                      <a:gd name="connsiteX1" fmla="*/ 8375 w 590550"/>
                      <a:gd name="connsiteY1" fmla="*/ 826731 h 826731"/>
                      <a:gd name="connsiteX2" fmla="*/ 534598 w 590550"/>
                      <a:gd name="connsiteY2" fmla="*/ 826306 h 826731"/>
                      <a:gd name="connsiteX3" fmla="*/ 571500 w 590550"/>
                      <a:gd name="connsiteY3" fmla="*/ 511175 h 826731"/>
                      <a:gd name="connsiteX4" fmla="*/ 587375 w 590550"/>
                      <a:gd name="connsiteY4" fmla="*/ 495300 h 826731"/>
                      <a:gd name="connsiteX5" fmla="*/ 590550 w 590550"/>
                      <a:gd name="connsiteY5" fmla="*/ 403225 h 826731"/>
                      <a:gd name="connsiteX6" fmla="*/ 404408 w 590550"/>
                      <a:gd name="connsiteY6" fmla="*/ 401687 h 826731"/>
                      <a:gd name="connsiteX7" fmla="*/ 294092 w 590550"/>
                      <a:gd name="connsiteY7" fmla="*/ 314425 h 826731"/>
                      <a:gd name="connsiteX8" fmla="*/ 219075 w 590550"/>
                      <a:gd name="connsiteY8" fmla="*/ 311609 h 826731"/>
                      <a:gd name="connsiteX9" fmla="*/ 193675 w 590550"/>
                      <a:gd name="connsiteY9" fmla="*/ 0 h 8267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90550" h="826731">
                        <a:moveTo>
                          <a:pt x="0" y="9525"/>
                        </a:moveTo>
                        <a:cubicBezTo>
                          <a:pt x="1058" y="255058"/>
                          <a:pt x="7317" y="581198"/>
                          <a:pt x="8375" y="826731"/>
                        </a:cubicBezTo>
                        <a:lnTo>
                          <a:pt x="534598" y="826306"/>
                        </a:lnTo>
                        <a:lnTo>
                          <a:pt x="571500" y="511175"/>
                        </a:lnTo>
                        <a:lnTo>
                          <a:pt x="587375" y="495300"/>
                        </a:lnTo>
                        <a:lnTo>
                          <a:pt x="590550" y="403225"/>
                        </a:lnTo>
                        <a:lnTo>
                          <a:pt x="404408" y="401687"/>
                        </a:lnTo>
                        <a:lnTo>
                          <a:pt x="294092" y="314425"/>
                        </a:lnTo>
                        <a:lnTo>
                          <a:pt x="219075" y="311609"/>
                        </a:lnTo>
                        <a:cubicBezTo>
                          <a:pt x="210608" y="211067"/>
                          <a:pt x="202142" y="100542"/>
                          <a:pt x="193675" y="0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rgbClr val="C00000"/>
                    </a:solidFill>
                    <a:prstDash val="sysDash"/>
                    <a:round/>
                    <a:headEnd type="none" w="med" len="med"/>
                    <a:tailEnd type="none" w="med" len="med"/>
                  </a:ln>
                </p:spPr>
                <p:txBody>
                  <a:bodyPr rot="0" spcFirstLastPara="0" vertOverflow="overflow" horzOverflow="overflow" vert="horz" wrap="square" lIns="139563" tIns="69782" rIns="139563" bIns="69782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endParaRPr lang="zh-CN" altLang="en-US" sz="160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72" name="任意多边形 71"/>
                <p:cNvSpPr/>
                <p:nvPr/>
              </p:nvSpPr>
              <p:spPr bwMode="auto">
                <a:xfrm>
                  <a:off x="9043939" y="7785082"/>
                  <a:ext cx="288032" cy="182540"/>
                </a:xfrm>
                <a:custGeom>
                  <a:avLst/>
                  <a:gdLst>
                    <a:gd name="connsiteX0" fmla="*/ 242887 w 250031"/>
                    <a:gd name="connsiteY0" fmla="*/ 0 h 142875"/>
                    <a:gd name="connsiteX1" fmla="*/ 250031 w 250031"/>
                    <a:gd name="connsiteY1" fmla="*/ 80962 h 142875"/>
                    <a:gd name="connsiteX2" fmla="*/ 221456 w 250031"/>
                    <a:gd name="connsiteY2" fmla="*/ 78581 h 142875"/>
                    <a:gd name="connsiteX3" fmla="*/ 223837 w 250031"/>
                    <a:gd name="connsiteY3" fmla="*/ 97631 h 142875"/>
                    <a:gd name="connsiteX4" fmla="*/ 147637 w 250031"/>
                    <a:gd name="connsiteY4" fmla="*/ 95250 h 142875"/>
                    <a:gd name="connsiteX5" fmla="*/ 152400 w 250031"/>
                    <a:gd name="connsiteY5" fmla="*/ 140493 h 142875"/>
                    <a:gd name="connsiteX6" fmla="*/ 0 w 250031"/>
                    <a:gd name="connsiteY6" fmla="*/ 142875 h 142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0031" h="142875">
                      <a:moveTo>
                        <a:pt x="242887" y="0"/>
                      </a:moveTo>
                      <a:lnTo>
                        <a:pt x="250031" y="80962"/>
                      </a:lnTo>
                      <a:lnTo>
                        <a:pt x="221456" y="78581"/>
                      </a:lnTo>
                      <a:lnTo>
                        <a:pt x="223837" y="97631"/>
                      </a:lnTo>
                      <a:lnTo>
                        <a:pt x="147637" y="95250"/>
                      </a:lnTo>
                      <a:lnTo>
                        <a:pt x="152400" y="140493"/>
                      </a:lnTo>
                      <a:lnTo>
                        <a:pt x="0" y="142875"/>
                      </a:lnTo>
                    </a:path>
                  </a:pathLst>
                </a:custGeom>
                <a:noFill/>
                <a:ln w="19050" cap="flat" cmpd="sng" algn="ctr">
                  <a:solidFill>
                    <a:srgbClr val="C00000"/>
                  </a:solidFill>
                  <a:prstDash val="sysDash"/>
                  <a:round/>
                  <a:headEnd type="none" w="med" len="med"/>
                  <a:tailEnd type="none" w="med" len="med"/>
                </a:ln>
              </p:spPr>
              <p:txBody>
                <a:bodyPr rot="0" spcFirstLastPara="0" vertOverflow="overflow" horzOverflow="overflow" vert="horz" wrap="square" lIns="139563" tIns="69782" rIns="139563" bIns="69782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zh-CN" altLang="en-US" sz="1600"/>
                </a:p>
              </p:txBody>
            </p:sp>
          </p:grpSp>
          <p:sp>
            <p:nvSpPr>
              <p:cNvPr id="75" name="矩形标注 74"/>
              <p:cNvSpPr/>
              <p:nvPr/>
            </p:nvSpPr>
            <p:spPr bwMode="auto">
              <a:xfrm>
                <a:off x="11843634" y="3103410"/>
                <a:ext cx="1457758" cy="1009046"/>
              </a:xfrm>
              <a:prstGeom prst="wedgeRectCallout">
                <a:avLst>
                  <a:gd name="adj1" fmla="val -177924"/>
                  <a:gd name="adj2" fmla="val -6907"/>
                </a:avLst>
              </a:prstGeom>
              <a:solidFill>
                <a:schemeClr val="bg1">
                  <a:alpha val="76000"/>
                </a:schemeClr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rot="0" spcFirstLastPara="0" vertOverflow="overflow" horzOverflow="overflow" vert="horz" wrap="square" lIns="139563" tIns="69782" rIns="139563" bIns="69782" numCol="1" spcCol="0" rtlCol="0" fromWordArt="0" anchor="ctr" anchorCtr="0" forceAA="0" compatLnSpc="1">
                <a:noAutofit/>
              </a:bodyPr>
              <a:lstStyle/>
              <a:p>
                <a:pPr marR="7620">
                  <a:spcBef>
                    <a:spcPts val="160"/>
                  </a:spcBef>
                </a:pPr>
                <a:r>
                  <a:rPr lang="en-US" altLang="zh-CN" sz="800" b="1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22-04</a:t>
                </a:r>
                <a:r>
                  <a:rPr lang="zh-CN" altLang="en-US" sz="800" b="1" spc="-3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地块</a:t>
                </a:r>
                <a:endParaRPr lang="zh-CN" altLang="en-US" sz="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marR="6985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街旁绿地</a:t>
                </a:r>
                <a:r>
                  <a:rPr lang="zh-CN" altLang="en-US" sz="800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（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G1c</a:t>
                </a:r>
                <a:r>
                  <a:rPr lang="zh-CN" altLang="en-US" sz="800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）</a:t>
                </a:r>
                <a:endPara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marL="3810" marR="11430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用地面积：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0.34</a:t>
                </a:r>
                <a:r>
                  <a:rPr lang="zh-CN" altLang="en-US" sz="800" spc="-3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公顷</a:t>
                </a:r>
              </a:p>
              <a:p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容积率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</a:p>
              <a:p>
                <a:pPr marL="3810" marR="11430"/>
                <a:r>
                  <a:rPr lang="zh-CN" altLang="en-US" sz="800" spc="-3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建筑密度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</a:p>
              <a:p>
                <a:pPr marL="3810" marR="11430"/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建筑高度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</a:p>
              <a:p>
                <a:pPr marL="3810" marR="11430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绿地率</a:t>
                </a:r>
                <a:r>
                  <a:rPr lang="en-US" altLang="zh-CN" sz="8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≥</a:t>
                </a:r>
                <a:r>
                  <a:rPr lang="en-US" altLang="zh-CN" sz="8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65%</a:t>
                </a:r>
                <a:endPara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矩形标注 75"/>
              <p:cNvSpPr/>
              <p:nvPr/>
            </p:nvSpPr>
            <p:spPr bwMode="auto">
              <a:xfrm>
                <a:off x="6746445" y="6119419"/>
                <a:ext cx="1462831" cy="935540"/>
              </a:xfrm>
              <a:prstGeom prst="wedgeRectCallout">
                <a:avLst>
                  <a:gd name="adj1" fmla="val 171106"/>
                  <a:gd name="adj2" fmla="val 30852"/>
                </a:avLst>
              </a:prstGeom>
              <a:solidFill>
                <a:schemeClr val="bg1">
                  <a:alpha val="62000"/>
                </a:schemeClr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rot="0" spcFirstLastPara="0" vertOverflow="overflow" horzOverflow="overflow" vert="horz" wrap="square" lIns="139563" tIns="69782" rIns="139563" bIns="69782" numCol="1" spcCol="0" rtlCol="0" fromWordArt="0" anchor="ctr" anchorCtr="0" forceAA="0" compatLnSpc="1">
                <a:noAutofit/>
              </a:bodyPr>
              <a:lstStyle/>
              <a:p>
                <a:pPr marR="7620">
                  <a:spcBef>
                    <a:spcPts val="160"/>
                  </a:spcBef>
                </a:pPr>
                <a:r>
                  <a:rPr lang="en-US" altLang="zh-CN" sz="800" b="1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22-22</a:t>
                </a:r>
                <a:r>
                  <a:rPr lang="zh-CN" altLang="en-US" sz="800" b="1" spc="-3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地块</a:t>
                </a:r>
                <a:endParaRPr lang="zh-CN" altLang="en-US" sz="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marR="6985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街旁绿地</a:t>
                </a:r>
                <a:r>
                  <a:rPr lang="zh-CN" altLang="en-US" sz="800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（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G1c</a:t>
                </a:r>
                <a:r>
                  <a:rPr lang="zh-CN" altLang="en-US" sz="800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）</a:t>
                </a:r>
                <a:endPara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marL="3810" marR="11430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用地面积：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1.67</a:t>
                </a:r>
                <a:r>
                  <a:rPr lang="zh-CN" altLang="en-US" sz="800" spc="-3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公顷</a:t>
                </a:r>
              </a:p>
              <a:p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容积率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</a:p>
              <a:p>
                <a:pPr marL="3810" marR="11430"/>
                <a:r>
                  <a:rPr lang="zh-CN" altLang="en-US" sz="800" spc="-3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建筑密度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</a:p>
              <a:p>
                <a:pPr marL="3810" marR="11430"/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建筑高度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</a:p>
              <a:p>
                <a:pPr marL="3810" marR="11430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绿地率</a:t>
                </a:r>
                <a:r>
                  <a:rPr lang="en-US" altLang="zh-CN" sz="8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≥65%</a:t>
                </a:r>
                <a:endPara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矩形标注 76"/>
              <p:cNvSpPr/>
              <p:nvPr/>
            </p:nvSpPr>
            <p:spPr bwMode="auto">
              <a:xfrm>
                <a:off x="6746445" y="4959397"/>
                <a:ext cx="1457759" cy="992718"/>
              </a:xfrm>
              <a:prstGeom prst="wedgeRectCallout">
                <a:avLst>
                  <a:gd name="adj1" fmla="val 100869"/>
                  <a:gd name="adj2" fmla="val 77716"/>
                </a:avLst>
              </a:prstGeom>
              <a:solidFill>
                <a:schemeClr val="bg1">
                  <a:alpha val="76000"/>
                </a:schemeClr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rot="0" spcFirstLastPara="0" vertOverflow="overflow" horzOverflow="overflow" vert="horz" wrap="square" lIns="139563" tIns="69782" rIns="139563" bIns="69782" numCol="1" spcCol="0" rtlCol="0" fromWordArt="0" anchor="ctr" anchorCtr="0" forceAA="0" compatLnSpc="1">
                <a:noAutofit/>
              </a:bodyPr>
              <a:lstStyle/>
              <a:p>
                <a:pPr marR="7620">
                  <a:spcBef>
                    <a:spcPts val="160"/>
                  </a:spcBef>
                </a:pPr>
                <a:r>
                  <a:rPr lang="en-US" altLang="zh-CN" sz="800" b="1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22-19</a:t>
                </a:r>
                <a:r>
                  <a:rPr lang="zh-CN" altLang="en-US" sz="800" b="1" spc="-3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地块</a:t>
                </a:r>
                <a:endParaRPr lang="zh-CN" altLang="en-US" sz="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marR="6985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高等院校</a:t>
                </a:r>
                <a:r>
                  <a:rPr lang="zh-CN" altLang="en-US" sz="800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（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A31</a:t>
                </a:r>
                <a:r>
                  <a:rPr lang="zh-CN" altLang="en-US" sz="800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）</a:t>
                </a:r>
                <a:endPara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marL="3810" marR="11430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用地面积</a:t>
                </a:r>
                <a:r>
                  <a:rPr lang="zh-CN" altLang="en-US" sz="8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：</a:t>
                </a:r>
                <a:r>
                  <a:rPr lang="en-US" altLang="zh-CN" sz="8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73.27</a:t>
                </a:r>
                <a:r>
                  <a:rPr lang="zh-CN" altLang="en-US" sz="800" spc="-38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公顷</a:t>
                </a:r>
                <a:endParaRPr lang="zh-CN" altLang="en-US" sz="800" spc="-38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r>
                  <a:rPr lang="zh-CN" altLang="en-US" sz="800" spc="-8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容积率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≤ 2.5</a:t>
                </a:r>
              </a:p>
              <a:p>
                <a:pPr marL="3810" marR="11430"/>
                <a:r>
                  <a:rPr lang="zh-CN" altLang="en-US" sz="800" spc="-3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建筑密度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≤45%</a:t>
                </a:r>
              </a:p>
              <a:p>
                <a:pPr marL="3810" marR="11430"/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建筑高度</a:t>
                </a:r>
                <a:r>
                  <a:rPr lang="en-US" altLang="zh-CN" sz="800" spc="-8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≤</a:t>
                </a:r>
                <a:r>
                  <a:rPr lang="en-US" altLang="zh-CN" sz="8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24</a:t>
                </a:r>
                <a:r>
                  <a:rPr lang="zh-CN" altLang="en-US" sz="8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米</a:t>
                </a:r>
                <a:endPara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810" marR="11430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绿地率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≥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30%</a:t>
                </a:r>
              </a:p>
            </p:txBody>
          </p:sp>
          <p:sp>
            <p:nvSpPr>
              <p:cNvPr id="78" name="矩形标注 77"/>
              <p:cNvSpPr/>
              <p:nvPr/>
            </p:nvSpPr>
            <p:spPr bwMode="auto">
              <a:xfrm>
                <a:off x="11834746" y="4300892"/>
                <a:ext cx="1457758" cy="984216"/>
              </a:xfrm>
              <a:prstGeom prst="wedgeRectCallout">
                <a:avLst>
                  <a:gd name="adj1" fmla="val -151719"/>
                  <a:gd name="adj2" fmla="val -55063"/>
                </a:avLst>
              </a:prstGeom>
              <a:solidFill>
                <a:schemeClr val="bg1">
                  <a:alpha val="76000"/>
                </a:schemeClr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rot="0" spcFirstLastPara="0" vertOverflow="overflow" horzOverflow="overflow" vert="horz" wrap="square" lIns="139563" tIns="69782" rIns="139563" bIns="69782" numCol="1" spcCol="0" rtlCol="0" fromWordArt="0" anchor="ctr" anchorCtr="0" forceAA="0" compatLnSpc="1">
                <a:noAutofit/>
              </a:bodyPr>
              <a:lstStyle/>
              <a:p>
                <a:pPr marR="7620">
                  <a:spcBef>
                    <a:spcPts val="160"/>
                  </a:spcBef>
                </a:pPr>
                <a:r>
                  <a:rPr lang="en-US" altLang="zh-CN" sz="800" b="1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22-07</a:t>
                </a:r>
                <a:r>
                  <a:rPr lang="zh-CN" altLang="en-US" sz="800" b="1" spc="-3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地块</a:t>
                </a:r>
                <a:endParaRPr lang="zh-CN" altLang="en-US" sz="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marR="6985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高等院校</a:t>
                </a:r>
                <a:r>
                  <a:rPr lang="zh-CN" altLang="en-US" sz="800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（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A31</a:t>
                </a:r>
                <a:r>
                  <a:rPr lang="zh-CN" altLang="en-US" sz="800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）</a:t>
                </a:r>
                <a:endPara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marL="3810" marR="11430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用地面积：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6.66</a:t>
                </a:r>
                <a:r>
                  <a:rPr lang="zh-CN" altLang="en-US" sz="800" spc="-3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公顷</a:t>
                </a:r>
              </a:p>
              <a:p>
                <a:r>
                  <a:rPr lang="zh-CN" altLang="en-US" sz="800" spc="-8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容积率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≤ 2.5</a:t>
                </a:r>
              </a:p>
              <a:p>
                <a:pPr marL="3810" marR="11430"/>
                <a:r>
                  <a:rPr lang="zh-CN" altLang="en-US" sz="800" spc="-3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建筑密度</a:t>
                </a:r>
                <a:r>
                  <a:rPr lang="en-US" altLang="zh-CN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≤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45%</a:t>
                </a:r>
              </a:p>
              <a:p>
                <a:pPr marL="3810" marR="11430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建筑高度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≤24</a:t>
                </a:r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米</a:t>
                </a:r>
                <a:endPara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3810" marR="11430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绿地率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≥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30%</a:t>
                </a:r>
              </a:p>
            </p:txBody>
          </p:sp>
          <p:sp>
            <p:nvSpPr>
              <p:cNvPr id="79" name="矩形标注 78"/>
              <p:cNvSpPr/>
              <p:nvPr/>
            </p:nvSpPr>
            <p:spPr bwMode="auto">
              <a:xfrm>
                <a:off x="6746446" y="8311407"/>
                <a:ext cx="1457758" cy="949030"/>
              </a:xfrm>
              <a:prstGeom prst="wedgeRectCallout">
                <a:avLst>
                  <a:gd name="adj1" fmla="val 116357"/>
                  <a:gd name="adj2" fmla="val -54150"/>
                </a:avLst>
              </a:prstGeom>
              <a:solidFill>
                <a:schemeClr val="bg1">
                  <a:alpha val="55000"/>
                </a:schemeClr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rot="0" spcFirstLastPara="0" vertOverflow="overflow" horzOverflow="overflow" vert="horz" wrap="square" lIns="139563" tIns="69782" rIns="139563" bIns="69782" numCol="1" spcCol="0" rtlCol="0" fromWordArt="0" anchor="ctr" anchorCtr="0" forceAA="0" compatLnSpc="1">
                <a:noAutofit/>
              </a:bodyPr>
              <a:lstStyle/>
              <a:p>
                <a:pPr marR="7620">
                  <a:spcBef>
                    <a:spcPts val="160"/>
                  </a:spcBef>
                </a:pPr>
                <a:r>
                  <a:rPr lang="en-US" altLang="zh-CN" sz="800" b="1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24-07</a:t>
                </a:r>
                <a:r>
                  <a:rPr lang="zh-CN" altLang="en-US" sz="800" b="1" spc="-3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地块</a:t>
                </a:r>
                <a:endParaRPr lang="zh-CN" altLang="en-US" sz="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marR="6985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高等院校</a:t>
                </a:r>
                <a:r>
                  <a:rPr lang="zh-CN" altLang="en-US" sz="800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（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A31</a:t>
                </a:r>
                <a:r>
                  <a:rPr lang="zh-CN" altLang="en-US" sz="800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）</a:t>
                </a:r>
                <a:endPara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marL="3810" marR="11430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用地面积：</a:t>
                </a:r>
                <a:r>
                  <a:rPr lang="en-US" altLang="zh-CN" sz="8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4.78</a:t>
                </a:r>
                <a:r>
                  <a:rPr lang="zh-CN" altLang="en-US" sz="800" spc="-38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公顷</a:t>
                </a:r>
                <a:endParaRPr lang="zh-CN" altLang="en-US" sz="800" spc="-38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r>
                  <a:rPr lang="zh-CN" altLang="en-US" sz="800" spc="-8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容积率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≤ </a:t>
                </a:r>
                <a:r>
                  <a:rPr lang="en-US" altLang="zh-CN" sz="800" spc="-8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3.0</a:t>
                </a:r>
                <a:endParaRPr lang="en-US" altLang="zh-CN" sz="800" spc="-8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建筑密度</a:t>
                </a:r>
                <a:r>
                  <a:rPr lang="en-US" altLang="zh-CN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≤</a:t>
                </a:r>
                <a:r>
                  <a:rPr lang="en-US" altLang="zh-CN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40%</a:t>
                </a:r>
              </a:p>
              <a:p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建筑</a:t>
                </a:r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高度</a:t>
                </a:r>
                <a:r>
                  <a:rPr lang="en-US" altLang="zh-CN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≤45</a:t>
                </a:r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米</a:t>
                </a:r>
              </a:p>
              <a:p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绿地率</a:t>
                </a:r>
                <a:r>
                  <a:rPr lang="en-US" altLang="zh-CN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≥</a:t>
                </a:r>
                <a:r>
                  <a:rPr lang="en-US" altLang="zh-CN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30%</a:t>
                </a:r>
              </a:p>
            </p:txBody>
          </p:sp>
          <p:sp>
            <p:nvSpPr>
              <p:cNvPr id="80" name="矩形标注 79"/>
              <p:cNvSpPr/>
              <p:nvPr/>
            </p:nvSpPr>
            <p:spPr bwMode="auto">
              <a:xfrm>
                <a:off x="6749088" y="7211334"/>
                <a:ext cx="1457759" cy="961344"/>
              </a:xfrm>
              <a:prstGeom prst="wedgeRectCallout">
                <a:avLst>
                  <a:gd name="adj1" fmla="val 110818"/>
                  <a:gd name="adj2" fmla="val 23851"/>
                </a:avLst>
              </a:prstGeom>
              <a:solidFill>
                <a:schemeClr val="bg1">
                  <a:alpha val="82000"/>
                </a:schemeClr>
              </a:solidFill>
              <a:ln w="127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rot="0" spcFirstLastPara="0" vertOverflow="overflow" horzOverflow="overflow" vert="horz" wrap="square" lIns="139563" tIns="69782" rIns="139563" bIns="69782" numCol="1" spcCol="0" rtlCol="0" fromWordArt="0" anchor="ctr" anchorCtr="0" forceAA="0" compatLnSpc="1">
                <a:noAutofit/>
              </a:bodyPr>
              <a:lstStyle/>
              <a:p>
                <a:pPr marR="7620">
                  <a:spcBef>
                    <a:spcPts val="160"/>
                  </a:spcBef>
                </a:pPr>
                <a:r>
                  <a:rPr lang="en-US" altLang="zh-CN" sz="800" b="1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24-29</a:t>
                </a:r>
                <a:r>
                  <a:rPr lang="zh-CN" altLang="en-US" sz="800" b="1" spc="-3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地块</a:t>
                </a:r>
                <a:endParaRPr lang="zh-CN" altLang="en-US" sz="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marR="6985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二类住宅</a:t>
                </a:r>
                <a:r>
                  <a:rPr lang="zh-CN" altLang="en-US" sz="800" spc="-15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（</a:t>
                </a:r>
                <a:r>
                  <a:rPr lang="en-US" altLang="zh-CN" sz="8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R2</a:t>
                </a:r>
                <a:r>
                  <a:rPr lang="zh-CN" altLang="en-US" sz="800" spc="-15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）</a:t>
                </a:r>
                <a:endPara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marL="3810" marR="11430"/>
                <a:r>
                  <a:rPr lang="zh-CN" altLang="en-US" sz="800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用地面积：</a:t>
                </a:r>
                <a:r>
                  <a:rPr lang="en-US" altLang="zh-CN" sz="8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0.56</a:t>
                </a:r>
                <a:r>
                  <a:rPr lang="zh-CN" altLang="en-US" sz="800" spc="-38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公顷</a:t>
                </a:r>
                <a:endParaRPr lang="zh-CN" altLang="en-US" sz="800" spc="-38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r>
                  <a:rPr lang="zh-CN" altLang="en-US" sz="800" spc="-8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容积率</a:t>
                </a:r>
                <a:r>
                  <a:rPr lang="en-US" altLang="zh-CN" sz="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≤ </a:t>
                </a:r>
                <a:r>
                  <a:rPr lang="en-US" altLang="zh-CN" sz="800" spc="-8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1.8</a:t>
                </a:r>
                <a:endParaRPr lang="en-US" altLang="zh-CN" sz="800" spc="-8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建筑密度</a:t>
                </a:r>
                <a:r>
                  <a:rPr lang="en-US" altLang="zh-CN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≤30%</a:t>
                </a:r>
              </a:p>
              <a:p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建筑</a:t>
                </a:r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高度</a:t>
                </a:r>
                <a:r>
                  <a:rPr lang="en-US" altLang="zh-CN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≤</a:t>
                </a:r>
                <a:r>
                  <a:rPr lang="en-US" altLang="zh-CN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35</a:t>
                </a:r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米</a:t>
                </a:r>
              </a:p>
              <a:p>
                <a:r>
                  <a:rPr lang="zh-CN" altLang="en-US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绿地率</a:t>
                </a:r>
                <a:r>
                  <a:rPr lang="en-US" altLang="zh-CN" sz="800" spc="-8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≥35%</a:t>
                </a:r>
              </a:p>
            </p:txBody>
          </p:sp>
          <p:grpSp>
            <p:nvGrpSpPr>
              <p:cNvPr id="84" name="组合 83"/>
              <p:cNvGrpSpPr/>
              <p:nvPr/>
            </p:nvGrpSpPr>
            <p:grpSpPr>
              <a:xfrm>
                <a:off x="13364909" y="8813370"/>
                <a:ext cx="1334544" cy="643799"/>
                <a:chOff x="12997770" y="8678597"/>
                <a:chExt cx="1334544" cy="643799"/>
              </a:xfrm>
            </p:grpSpPr>
            <p:sp>
              <p:nvSpPr>
                <p:cNvPr id="81" name="object 21"/>
                <p:cNvSpPr/>
                <p:nvPr/>
              </p:nvSpPr>
              <p:spPr>
                <a:xfrm>
                  <a:off x="12997770" y="8769459"/>
                  <a:ext cx="310739" cy="108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839" h="82550">
                      <a:moveTo>
                        <a:pt x="0" y="82295"/>
                      </a:moveTo>
                      <a:lnTo>
                        <a:pt x="243839" y="82295"/>
                      </a:lnTo>
                      <a:lnTo>
                        <a:pt x="243839" y="0"/>
                      </a:lnTo>
                      <a:lnTo>
                        <a:pt x="0" y="0"/>
                      </a:lnTo>
                      <a:lnTo>
                        <a:pt x="0" y="82295"/>
                      </a:lnTo>
                      <a:close/>
                    </a:path>
                  </a:pathLst>
                </a:custGeom>
                <a:ln w="25400">
                  <a:solidFill>
                    <a:srgbClr val="1938EF"/>
                  </a:solidFill>
                  <a:prstDash val="sysDash"/>
                </a:ln>
              </p:spPr>
              <p:txBody>
                <a:bodyPr wrap="square" lIns="0" tIns="0" rIns="0" bIns="0" rtlCol="0"/>
                <a:lstStyle>
                  <a:defPPr>
                    <a:defRPr kern="0"/>
                  </a:defPPr>
                </a:lstStyle>
                <a:p>
                  <a:endParaRPr sz="1600"/>
                </a:p>
              </p:txBody>
            </p:sp>
            <p:sp>
              <p:nvSpPr>
                <p:cNvPr id="82" name="object 22"/>
                <p:cNvSpPr/>
                <p:nvPr/>
              </p:nvSpPr>
              <p:spPr>
                <a:xfrm>
                  <a:off x="12998516" y="8975146"/>
                  <a:ext cx="310739" cy="1051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839" h="82550">
                      <a:moveTo>
                        <a:pt x="0" y="82295"/>
                      </a:moveTo>
                      <a:lnTo>
                        <a:pt x="243839" y="82295"/>
                      </a:lnTo>
                      <a:lnTo>
                        <a:pt x="243839" y="0"/>
                      </a:lnTo>
                      <a:lnTo>
                        <a:pt x="0" y="0"/>
                      </a:lnTo>
                      <a:lnTo>
                        <a:pt x="0" y="82295"/>
                      </a:lnTo>
                      <a:close/>
                    </a:path>
                  </a:pathLst>
                </a:custGeom>
                <a:ln w="25400">
                  <a:solidFill>
                    <a:srgbClr val="FF0000"/>
                  </a:solidFill>
                  <a:prstDash val="sysDash"/>
                </a:ln>
              </p:spPr>
              <p:txBody>
                <a:bodyPr wrap="square" lIns="0" tIns="0" rIns="0" bIns="0" rtlCol="0"/>
                <a:lstStyle>
                  <a:defPPr>
                    <a:defRPr kern="0"/>
                  </a:defPPr>
                </a:lstStyle>
                <a:p>
                  <a:endParaRPr sz="1600"/>
                </a:p>
              </p:txBody>
            </p:sp>
            <p:sp>
              <p:nvSpPr>
                <p:cNvPr id="83" name="object 33"/>
                <p:cNvSpPr txBox="1"/>
                <p:nvPr/>
              </p:nvSpPr>
              <p:spPr>
                <a:xfrm>
                  <a:off x="13325187" y="8678597"/>
                  <a:ext cx="1007127" cy="643799"/>
                </a:xfrm>
                <a:prstGeom prst="rect">
                  <a:avLst/>
                </a:prstGeom>
              </p:spPr>
              <p:txBody>
                <a:bodyPr vert="horz" wrap="square" lIns="0" tIns="20353" rIns="0" bIns="0" rtlCol="0">
                  <a:spAutoFit/>
                </a:bodyPr>
                <a:lstStyle>
                  <a:defPPr>
                    <a:defRPr kern="0"/>
                  </a:defPPr>
                </a:lstStyle>
                <a:p>
                  <a:pPr marL="38735">
                    <a:lnSpc>
                      <a:spcPct val="150000"/>
                    </a:lnSpc>
                    <a:tabLst>
                      <a:tab pos="1325245" algn="l"/>
                    </a:tabLst>
                  </a:pPr>
                  <a:r>
                    <a:rPr lang="zh-CN" altLang="en-US" sz="900" b="1" smtClean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图则单元边界</a:t>
                  </a:r>
                  <a:endParaRPr lang="en-US" altLang="zh-CN" sz="900" b="1" smtClean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marL="38735">
                    <a:lnSpc>
                      <a:spcPct val="150000"/>
                    </a:lnSpc>
                    <a:tabLst>
                      <a:tab pos="1325245" algn="l"/>
                    </a:tabLst>
                  </a:pPr>
                  <a:r>
                    <a:rPr lang="zh-CN" altLang="en-US" sz="900" b="1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图</a:t>
                  </a:r>
                  <a:r>
                    <a:rPr lang="zh-CN" altLang="en-US" sz="900" b="1" smtClean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则修改地块范围</a:t>
                  </a:r>
                  <a:endParaRPr lang="en-US" sz="900" b="1" smtClean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marL="38735">
                    <a:lnSpc>
                      <a:spcPct val="150000"/>
                    </a:lnSpc>
                    <a:tabLst>
                      <a:tab pos="1325245" algn="l"/>
                    </a:tabLst>
                  </a:pPr>
                  <a:r>
                    <a:rPr lang="zh-CN" altLang="en-US" sz="900" b="1" smtClean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高层</a:t>
                  </a:r>
                  <a:r>
                    <a:rPr lang="zh-CN" altLang="en-US" sz="900" b="1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建筑</a:t>
                  </a:r>
                  <a:r>
                    <a:rPr lang="zh-CN" altLang="en-US" sz="900" b="1" smtClean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控制线</a:t>
                  </a:r>
                  <a:endParaRPr lang="en-US" sz="900" b="1" smtClean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" name="组合 2"/>
              <p:cNvGrpSpPr/>
              <p:nvPr/>
            </p:nvGrpSpPr>
            <p:grpSpPr>
              <a:xfrm>
                <a:off x="8511696" y="5436194"/>
                <a:ext cx="298872" cy="313311"/>
                <a:chOff x="8511696" y="5436194"/>
                <a:chExt cx="298872" cy="313311"/>
              </a:xfrm>
            </p:grpSpPr>
            <p:sp>
              <p:nvSpPr>
                <p:cNvPr id="49" name="矩形 1"/>
                <p:cNvSpPr/>
                <p:nvPr/>
              </p:nvSpPr>
              <p:spPr>
                <a:xfrm>
                  <a:off x="8511696" y="5436194"/>
                  <a:ext cx="298872" cy="313311"/>
                </a:xfrm>
                <a:custGeom>
                  <a:avLst/>
                  <a:gdLst>
                    <a:gd name="connsiteX0" fmla="*/ 0 w 288031"/>
                    <a:gd name="connsiteY0" fmla="*/ 0 h 293524"/>
                    <a:gd name="connsiteX1" fmla="*/ 288031 w 288031"/>
                    <a:gd name="connsiteY1" fmla="*/ 0 h 293524"/>
                    <a:gd name="connsiteX2" fmla="*/ 288031 w 288031"/>
                    <a:gd name="connsiteY2" fmla="*/ 293524 h 293524"/>
                    <a:gd name="connsiteX3" fmla="*/ 0 w 288031"/>
                    <a:gd name="connsiteY3" fmla="*/ 293524 h 293524"/>
                    <a:gd name="connsiteX4" fmla="*/ 0 w 288031"/>
                    <a:gd name="connsiteY4" fmla="*/ 0 h 293524"/>
                    <a:gd name="connsiteX0" fmla="*/ 0 w 288031"/>
                    <a:gd name="connsiteY0" fmla="*/ 0 h 293524"/>
                    <a:gd name="connsiteX1" fmla="*/ 288031 w 288031"/>
                    <a:gd name="connsiteY1" fmla="*/ 0 h 293524"/>
                    <a:gd name="connsiteX2" fmla="*/ 288031 w 288031"/>
                    <a:gd name="connsiteY2" fmla="*/ 293524 h 293524"/>
                    <a:gd name="connsiteX3" fmla="*/ 26194 w 288031"/>
                    <a:gd name="connsiteY3" fmla="*/ 293524 h 293524"/>
                    <a:gd name="connsiteX4" fmla="*/ 0 w 288031"/>
                    <a:gd name="connsiteY4" fmla="*/ 0 h 293524"/>
                    <a:gd name="connsiteX0" fmla="*/ 0 w 288031"/>
                    <a:gd name="connsiteY0" fmla="*/ 0 h 312524"/>
                    <a:gd name="connsiteX1" fmla="*/ 288031 w 288031"/>
                    <a:gd name="connsiteY1" fmla="*/ 0 h 312524"/>
                    <a:gd name="connsiteX2" fmla="*/ 288031 w 288031"/>
                    <a:gd name="connsiteY2" fmla="*/ 293524 h 312524"/>
                    <a:gd name="connsiteX3" fmla="*/ 26194 w 288031"/>
                    <a:gd name="connsiteY3" fmla="*/ 312524 h 312524"/>
                    <a:gd name="connsiteX4" fmla="*/ 0 w 288031"/>
                    <a:gd name="connsiteY4" fmla="*/ 0 h 312524"/>
                    <a:gd name="connsiteX0" fmla="*/ 0 w 288031"/>
                    <a:gd name="connsiteY0" fmla="*/ 0 h 312524"/>
                    <a:gd name="connsiteX1" fmla="*/ 288031 w 288031"/>
                    <a:gd name="connsiteY1" fmla="*/ 0 h 312524"/>
                    <a:gd name="connsiteX2" fmla="*/ 282589 w 288031"/>
                    <a:gd name="connsiteY2" fmla="*/ 309810 h 312524"/>
                    <a:gd name="connsiteX3" fmla="*/ 26194 w 288031"/>
                    <a:gd name="connsiteY3" fmla="*/ 312524 h 312524"/>
                    <a:gd name="connsiteX4" fmla="*/ 0 w 288031"/>
                    <a:gd name="connsiteY4" fmla="*/ 0 h 312524"/>
                    <a:gd name="connsiteX0" fmla="*/ 0 w 288031"/>
                    <a:gd name="connsiteY0" fmla="*/ 0 h 312524"/>
                    <a:gd name="connsiteX1" fmla="*/ 288031 w 288031"/>
                    <a:gd name="connsiteY1" fmla="*/ 0 h 312524"/>
                    <a:gd name="connsiteX2" fmla="*/ 282589 w 288031"/>
                    <a:gd name="connsiteY2" fmla="*/ 309810 h 312524"/>
                    <a:gd name="connsiteX3" fmla="*/ 20751 w 288031"/>
                    <a:gd name="connsiteY3" fmla="*/ 312524 h 312524"/>
                    <a:gd name="connsiteX4" fmla="*/ 0 w 288031"/>
                    <a:gd name="connsiteY4" fmla="*/ 0 h 312524"/>
                    <a:gd name="connsiteX0" fmla="*/ 0 w 298917"/>
                    <a:gd name="connsiteY0" fmla="*/ 0 h 312524"/>
                    <a:gd name="connsiteX1" fmla="*/ 298917 w 298917"/>
                    <a:gd name="connsiteY1" fmla="*/ 0 h 312524"/>
                    <a:gd name="connsiteX2" fmla="*/ 293475 w 298917"/>
                    <a:gd name="connsiteY2" fmla="*/ 309810 h 312524"/>
                    <a:gd name="connsiteX3" fmla="*/ 31637 w 298917"/>
                    <a:gd name="connsiteY3" fmla="*/ 312524 h 312524"/>
                    <a:gd name="connsiteX4" fmla="*/ 0 w 298917"/>
                    <a:gd name="connsiteY4" fmla="*/ 0 h 312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917" h="312524">
                      <a:moveTo>
                        <a:pt x="0" y="0"/>
                      </a:moveTo>
                      <a:lnTo>
                        <a:pt x="298917" y="0"/>
                      </a:lnTo>
                      <a:lnTo>
                        <a:pt x="293475" y="309810"/>
                      </a:lnTo>
                      <a:lnTo>
                        <a:pt x="31637" y="3125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7F00"/>
                </a:solidFill>
                <a:ln w="15875">
                  <a:noFill/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" name="矩形 1"/>
                <p:cNvSpPr/>
                <p:nvPr/>
              </p:nvSpPr>
              <p:spPr>
                <a:xfrm>
                  <a:off x="8530356" y="5455756"/>
                  <a:ext cx="261553" cy="274189"/>
                </a:xfrm>
                <a:custGeom>
                  <a:avLst/>
                  <a:gdLst>
                    <a:gd name="connsiteX0" fmla="*/ 0 w 288031"/>
                    <a:gd name="connsiteY0" fmla="*/ 0 h 293524"/>
                    <a:gd name="connsiteX1" fmla="*/ 288031 w 288031"/>
                    <a:gd name="connsiteY1" fmla="*/ 0 h 293524"/>
                    <a:gd name="connsiteX2" fmla="*/ 288031 w 288031"/>
                    <a:gd name="connsiteY2" fmla="*/ 293524 h 293524"/>
                    <a:gd name="connsiteX3" fmla="*/ 0 w 288031"/>
                    <a:gd name="connsiteY3" fmla="*/ 293524 h 293524"/>
                    <a:gd name="connsiteX4" fmla="*/ 0 w 288031"/>
                    <a:gd name="connsiteY4" fmla="*/ 0 h 293524"/>
                    <a:gd name="connsiteX0" fmla="*/ 0 w 288031"/>
                    <a:gd name="connsiteY0" fmla="*/ 0 h 293524"/>
                    <a:gd name="connsiteX1" fmla="*/ 288031 w 288031"/>
                    <a:gd name="connsiteY1" fmla="*/ 0 h 293524"/>
                    <a:gd name="connsiteX2" fmla="*/ 288031 w 288031"/>
                    <a:gd name="connsiteY2" fmla="*/ 293524 h 293524"/>
                    <a:gd name="connsiteX3" fmla="*/ 26194 w 288031"/>
                    <a:gd name="connsiteY3" fmla="*/ 293524 h 293524"/>
                    <a:gd name="connsiteX4" fmla="*/ 0 w 288031"/>
                    <a:gd name="connsiteY4" fmla="*/ 0 h 293524"/>
                    <a:gd name="connsiteX0" fmla="*/ 0 w 288031"/>
                    <a:gd name="connsiteY0" fmla="*/ 0 h 312524"/>
                    <a:gd name="connsiteX1" fmla="*/ 288031 w 288031"/>
                    <a:gd name="connsiteY1" fmla="*/ 0 h 312524"/>
                    <a:gd name="connsiteX2" fmla="*/ 288031 w 288031"/>
                    <a:gd name="connsiteY2" fmla="*/ 293524 h 312524"/>
                    <a:gd name="connsiteX3" fmla="*/ 26194 w 288031"/>
                    <a:gd name="connsiteY3" fmla="*/ 312524 h 312524"/>
                    <a:gd name="connsiteX4" fmla="*/ 0 w 288031"/>
                    <a:gd name="connsiteY4" fmla="*/ 0 h 312524"/>
                    <a:gd name="connsiteX0" fmla="*/ 0 w 288031"/>
                    <a:gd name="connsiteY0" fmla="*/ 0 h 312524"/>
                    <a:gd name="connsiteX1" fmla="*/ 288031 w 288031"/>
                    <a:gd name="connsiteY1" fmla="*/ 0 h 312524"/>
                    <a:gd name="connsiteX2" fmla="*/ 282589 w 288031"/>
                    <a:gd name="connsiteY2" fmla="*/ 309810 h 312524"/>
                    <a:gd name="connsiteX3" fmla="*/ 26194 w 288031"/>
                    <a:gd name="connsiteY3" fmla="*/ 312524 h 312524"/>
                    <a:gd name="connsiteX4" fmla="*/ 0 w 288031"/>
                    <a:gd name="connsiteY4" fmla="*/ 0 h 312524"/>
                    <a:gd name="connsiteX0" fmla="*/ 0 w 288031"/>
                    <a:gd name="connsiteY0" fmla="*/ 0 h 312524"/>
                    <a:gd name="connsiteX1" fmla="*/ 288031 w 288031"/>
                    <a:gd name="connsiteY1" fmla="*/ 0 h 312524"/>
                    <a:gd name="connsiteX2" fmla="*/ 282589 w 288031"/>
                    <a:gd name="connsiteY2" fmla="*/ 309810 h 312524"/>
                    <a:gd name="connsiteX3" fmla="*/ 20751 w 288031"/>
                    <a:gd name="connsiteY3" fmla="*/ 312524 h 312524"/>
                    <a:gd name="connsiteX4" fmla="*/ 0 w 288031"/>
                    <a:gd name="connsiteY4" fmla="*/ 0 h 312524"/>
                    <a:gd name="connsiteX0" fmla="*/ 0 w 298917"/>
                    <a:gd name="connsiteY0" fmla="*/ 0 h 312524"/>
                    <a:gd name="connsiteX1" fmla="*/ 298917 w 298917"/>
                    <a:gd name="connsiteY1" fmla="*/ 0 h 312524"/>
                    <a:gd name="connsiteX2" fmla="*/ 293475 w 298917"/>
                    <a:gd name="connsiteY2" fmla="*/ 309810 h 312524"/>
                    <a:gd name="connsiteX3" fmla="*/ 31637 w 298917"/>
                    <a:gd name="connsiteY3" fmla="*/ 312524 h 312524"/>
                    <a:gd name="connsiteX4" fmla="*/ 0 w 298917"/>
                    <a:gd name="connsiteY4" fmla="*/ 0 h 312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917" h="312524">
                      <a:moveTo>
                        <a:pt x="0" y="0"/>
                      </a:moveTo>
                      <a:lnTo>
                        <a:pt x="298917" y="0"/>
                      </a:lnTo>
                      <a:lnTo>
                        <a:pt x="293475" y="309810"/>
                      </a:lnTo>
                      <a:lnTo>
                        <a:pt x="31637" y="3125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0" name="组合 49"/>
              <p:cNvGrpSpPr/>
              <p:nvPr/>
            </p:nvGrpSpPr>
            <p:grpSpPr>
              <a:xfrm>
                <a:off x="10913058" y="5450601"/>
                <a:ext cx="552029" cy="805480"/>
                <a:chOff x="8493404" y="5428743"/>
                <a:chExt cx="327317" cy="313311"/>
              </a:xfrm>
            </p:grpSpPr>
            <p:sp>
              <p:nvSpPr>
                <p:cNvPr id="51" name="矩形 1"/>
                <p:cNvSpPr/>
                <p:nvPr/>
              </p:nvSpPr>
              <p:spPr>
                <a:xfrm>
                  <a:off x="8493404" y="5428743"/>
                  <a:ext cx="327317" cy="313311"/>
                </a:xfrm>
                <a:custGeom>
                  <a:avLst/>
                  <a:gdLst>
                    <a:gd name="connsiteX0" fmla="*/ 0 w 288031"/>
                    <a:gd name="connsiteY0" fmla="*/ 0 h 293524"/>
                    <a:gd name="connsiteX1" fmla="*/ 288031 w 288031"/>
                    <a:gd name="connsiteY1" fmla="*/ 0 h 293524"/>
                    <a:gd name="connsiteX2" fmla="*/ 288031 w 288031"/>
                    <a:gd name="connsiteY2" fmla="*/ 293524 h 293524"/>
                    <a:gd name="connsiteX3" fmla="*/ 0 w 288031"/>
                    <a:gd name="connsiteY3" fmla="*/ 293524 h 293524"/>
                    <a:gd name="connsiteX4" fmla="*/ 0 w 288031"/>
                    <a:gd name="connsiteY4" fmla="*/ 0 h 293524"/>
                    <a:gd name="connsiteX0" fmla="*/ 0 w 288031"/>
                    <a:gd name="connsiteY0" fmla="*/ 0 h 293524"/>
                    <a:gd name="connsiteX1" fmla="*/ 288031 w 288031"/>
                    <a:gd name="connsiteY1" fmla="*/ 0 h 293524"/>
                    <a:gd name="connsiteX2" fmla="*/ 288031 w 288031"/>
                    <a:gd name="connsiteY2" fmla="*/ 293524 h 293524"/>
                    <a:gd name="connsiteX3" fmla="*/ 26194 w 288031"/>
                    <a:gd name="connsiteY3" fmla="*/ 293524 h 293524"/>
                    <a:gd name="connsiteX4" fmla="*/ 0 w 288031"/>
                    <a:gd name="connsiteY4" fmla="*/ 0 h 293524"/>
                    <a:gd name="connsiteX0" fmla="*/ 0 w 288031"/>
                    <a:gd name="connsiteY0" fmla="*/ 0 h 312524"/>
                    <a:gd name="connsiteX1" fmla="*/ 288031 w 288031"/>
                    <a:gd name="connsiteY1" fmla="*/ 0 h 312524"/>
                    <a:gd name="connsiteX2" fmla="*/ 288031 w 288031"/>
                    <a:gd name="connsiteY2" fmla="*/ 293524 h 312524"/>
                    <a:gd name="connsiteX3" fmla="*/ 26194 w 288031"/>
                    <a:gd name="connsiteY3" fmla="*/ 312524 h 312524"/>
                    <a:gd name="connsiteX4" fmla="*/ 0 w 288031"/>
                    <a:gd name="connsiteY4" fmla="*/ 0 h 312524"/>
                    <a:gd name="connsiteX0" fmla="*/ 0 w 288031"/>
                    <a:gd name="connsiteY0" fmla="*/ 0 h 312524"/>
                    <a:gd name="connsiteX1" fmla="*/ 288031 w 288031"/>
                    <a:gd name="connsiteY1" fmla="*/ 0 h 312524"/>
                    <a:gd name="connsiteX2" fmla="*/ 282589 w 288031"/>
                    <a:gd name="connsiteY2" fmla="*/ 309810 h 312524"/>
                    <a:gd name="connsiteX3" fmla="*/ 26194 w 288031"/>
                    <a:gd name="connsiteY3" fmla="*/ 312524 h 312524"/>
                    <a:gd name="connsiteX4" fmla="*/ 0 w 288031"/>
                    <a:gd name="connsiteY4" fmla="*/ 0 h 312524"/>
                    <a:gd name="connsiteX0" fmla="*/ 0 w 288031"/>
                    <a:gd name="connsiteY0" fmla="*/ 0 h 312524"/>
                    <a:gd name="connsiteX1" fmla="*/ 288031 w 288031"/>
                    <a:gd name="connsiteY1" fmla="*/ 0 h 312524"/>
                    <a:gd name="connsiteX2" fmla="*/ 282589 w 288031"/>
                    <a:gd name="connsiteY2" fmla="*/ 309810 h 312524"/>
                    <a:gd name="connsiteX3" fmla="*/ 20751 w 288031"/>
                    <a:gd name="connsiteY3" fmla="*/ 312524 h 312524"/>
                    <a:gd name="connsiteX4" fmla="*/ 0 w 288031"/>
                    <a:gd name="connsiteY4" fmla="*/ 0 h 312524"/>
                    <a:gd name="connsiteX0" fmla="*/ 0 w 298917"/>
                    <a:gd name="connsiteY0" fmla="*/ 0 h 312524"/>
                    <a:gd name="connsiteX1" fmla="*/ 298917 w 298917"/>
                    <a:gd name="connsiteY1" fmla="*/ 0 h 312524"/>
                    <a:gd name="connsiteX2" fmla="*/ 293475 w 298917"/>
                    <a:gd name="connsiteY2" fmla="*/ 309810 h 312524"/>
                    <a:gd name="connsiteX3" fmla="*/ 31637 w 298917"/>
                    <a:gd name="connsiteY3" fmla="*/ 312524 h 312524"/>
                    <a:gd name="connsiteX4" fmla="*/ 0 w 298917"/>
                    <a:gd name="connsiteY4" fmla="*/ 0 h 312524"/>
                    <a:gd name="connsiteX0" fmla="*/ 0 w 298917"/>
                    <a:gd name="connsiteY0" fmla="*/ 0 h 312524"/>
                    <a:gd name="connsiteX1" fmla="*/ 298917 w 298917"/>
                    <a:gd name="connsiteY1" fmla="*/ 0 h 312524"/>
                    <a:gd name="connsiteX2" fmla="*/ 296666 w 298917"/>
                    <a:gd name="connsiteY2" fmla="*/ 264272 h 312524"/>
                    <a:gd name="connsiteX3" fmla="*/ 293475 w 298917"/>
                    <a:gd name="connsiteY3" fmla="*/ 309810 h 312524"/>
                    <a:gd name="connsiteX4" fmla="*/ 31637 w 298917"/>
                    <a:gd name="connsiteY4" fmla="*/ 312524 h 312524"/>
                    <a:gd name="connsiteX5" fmla="*/ 0 w 298917"/>
                    <a:gd name="connsiteY5" fmla="*/ 0 h 312524"/>
                    <a:gd name="connsiteX0" fmla="*/ 0 w 327366"/>
                    <a:gd name="connsiteY0" fmla="*/ 0 h 312524"/>
                    <a:gd name="connsiteX1" fmla="*/ 298917 w 327366"/>
                    <a:gd name="connsiteY1" fmla="*/ 0 h 312524"/>
                    <a:gd name="connsiteX2" fmla="*/ 296666 w 327366"/>
                    <a:gd name="connsiteY2" fmla="*/ 264272 h 312524"/>
                    <a:gd name="connsiteX3" fmla="*/ 327366 w 327366"/>
                    <a:gd name="connsiteY3" fmla="*/ 307962 h 312524"/>
                    <a:gd name="connsiteX4" fmla="*/ 31637 w 327366"/>
                    <a:gd name="connsiteY4" fmla="*/ 312524 h 312524"/>
                    <a:gd name="connsiteX5" fmla="*/ 0 w 327366"/>
                    <a:gd name="connsiteY5" fmla="*/ 0 h 312524"/>
                    <a:gd name="connsiteX0" fmla="*/ 0 w 327366"/>
                    <a:gd name="connsiteY0" fmla="*/ 0 h 312524"/>
                    <a:gd name="connsiteX1" fmla="*/ 298917 w 327366"/>
                    <a:gd name="connsiteY1" fmla="*/ 0 h 312524"/>
                    <a:gd name="connsiteX2" fmla="*/ 322084 w 327366"/>
                    <a:gd name="connsiteY2" fmla="*/ 264272 h 312524"/>
                    <a:gd name="connsiteX3" fmla="*/ 327366 w 327366"/>
                    <a:gd name="connsiteY3" fmla="*/ 307962 h 312524"/>
                    <a:gd name="connsiteX4" fmla="*/ 31637 w 327366"/>
                    <a:gd name="connsiteY4" fmla="*/ 312524 h 312524"/>
                    <a:gd name="connsiteX5" fmla="*/ 0 w 327366"/>
                    <a:gd name="connsiteY5" fmla="*/ 0 h 312524"/>
                    <a:gd name="connsiteX0" fmla="*/ 0 w 327366"/>
                    <a:gd name="connsiteY0" fmla="*/ 0 h 312524"/>
                    <a:gd name="connsiteX1" fmla="*/ 298917 w 327366"/>
                    <a:gd name="connsiteY1" fmla="*/ 0 h 312524"/>
                    <a:gd name="connsiteX2" fmla="*/ 322084 w 327366"/>
                    <a:gd name="connsiteY2" fmla="*/ 264272 h 312524"/>
                    <a:gd name="connsiteX3" fmla="*/ 327366 w 327366"/>
                    <a:gd name="connsiteY3" fmla="*/ 307962 h 312524"/>
                    <a:gd name="connsiteX4" fmla="*/ 31637 w 327366"/>
                    <a:gd name="connsiteY4" fmla="*/ 312524 h 312524"/>
                    <a:gd name="connsiteX5" fmla="*/ 0 w 327366"/>
                    <a:gd name="connsiteY5" fmla="*/ 0 h 312524"/>
                    <a:gd name="connsiteX0" fmla="*/ 0 w 327366"/>
                    <a:gd name="connsiteY0" fmla="*/ 0 h 312524"/>
                    <a:gd name="connsiteX1" fmla="*/ 298917 w 327366"/>
                    <a:gd name="connsiteY1" fmla="*/ 0 h 312524"/>
                    <a:gd name="connsiteX2" fmla="*/ 300910 w 327366"/>
                    <a:gd name="connsiteY2" fmla="*/ 42531 h 312524"/>
                    <a:gd name="connsiteX3" fmla="*/ 322084 w 327366"/>
                    <a:gd name="connsiteY3" fmla="*/ 264272 h 312524"/>
                    <a:gd name="connsiteX4" fmla="*/ 327366 w 327366"/>
                    <a:gd name="connsiteY4" fmla="*/ 307962 h 312524"/>
                    <a:gd name="connsiteX5" fmla="*/ 31637 w 327366"/>
                    <a:gd name="connsiteY5" fmla="*/ 312524 h 312524"/>
                    <a:gd name="connsiteX6" fmla="*/ 0 w 327366"/>
                    <a:gd name="connsiteY6" fmla="*/ 0 h 312524"/>
                    <a:gd name="connsiteX0" fmla="*/ 0 w 327366"/>
                    <a:gd name="connsiteY0" fmla="*/ 0 h 312524"/>
                    <a:gd name="connsiteX1" fmla="*/ 298917 w 327366"/>
                    <a:gd name="connsiteY1" fmla="*/ 0 h 312524"/>
                    <a:gd name="connsiteX2" fmla="*/ 300910 w 327366"/>
                    <a:gd name="connsiteY2" fmla="*/ 42531 h 312524"/>
                    <a:gd name="connsiteX3" fmla="*/ 322084 w 327366"/>
                    <a:gd name="connsiteY3" fmla="*/ 264272 h 312524"/>
                    <a:gd name="connsiteX4" fmla="*/ 327366 w 327366"/>
                    <a:gd name="connsiteY4" fmla="*/ 307962 h 312524"/>
                    <a:gd name="connsiteX5" fmla="*/ 31637 w 327366"/>
                    <a:gd name="connsiteY5" fmla="*/ 312524 h 312524"/>
                    <a:gd name="connsiteX6" fmla="*/ 0 w 327366"/>
                    <a:gd name="connsiteY6" fmla="*/ 0 h 312524"/>
                    <a:gd name="connsiteX0" fmla="*/ 0 w 327366"/>
                    <a:gd name="connsiteY0" fmla="*/ 0 h 312524"/>
                    <a:gd name="connsiteX1" fmla="*/ 305977 w 327366"/>
                    <a:gd name="connsiteY1" fmla="*/ 1848 h 312524"/>
                    <a:gd name="connsiteX2" fmla="*/ 300910 w 327366"/>
                    <a:gd name="connsiteY2" fmla="*/ 42531 h 312524"/>
                    <a:gd name="connsiteX3" fmla="*/ 322084 w 327366"/>
                    <a:gd name="connsiteY3" fmla="*/ 264272 h 312524"/>
                    <a:gd name="connsiteX4" fmla="*/ 327366 w 327366"/>
                    <a:gd name="connsiteY4" fmla="*/ 307962 h 312524"/>
                    <a:gd name="connsiteX5" fmla="*/ 31637 w 327366"/>
                    <a:gd name="connsiteY5" fmla="*/ 312524 h 312524"/>
                    <a:gd name="connsiteX6" fmla="*/ 0 w 327366"/>
                    <a:gd name="connsiteY6" fmla="*/ 0 h 312524"/>
                    <a:gd name="connsiteX0" fmla="*/ 0 w 327366"/>
                    <a:gd name="connsiteY0" fmla="*/ 0 h 312524"/>
                    <a:gd name="connsiteX1" fmla="*/ 305977 w 327366"/>
                    <a:gd name="connsiteY1" fmla="*/ 1848 h 312524"/>
                    <a:gd name="connsiteX2" fmla="*/ 293850 w 327366"/>
                    <a:gd name="connsiteY2" fmla="*/ 43455 h 312524"/>
                    <a:gd name="connsiteX3" fmla="*/ 322084 w 327366"/>
                    <a:gd name="connsiteY3" fmla="*/ 264272 h 312524"/>
                    <a:gd name="connsiteX4" fmla="*/ 327366 w 327366"/>
                    <a:gd name="connsiteY4" fmla="*/ 307962 h 312524"/>
                    <a:gd name="connsiteX5" fmla="*/ 31637 w 327366"/>
                    <a:gd name="connsiteY5" fmla="*/ 312524 h 312524"/>
                    <a:gd name="connsiteX6" fmla="*/ 0 w 327366"/>
                    <a:gd name="connsiteY6" fmla="*/ 0 h 312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7366" h="312524">
                      <a:moveTo>
                        <a:pt x="0" y="0"/>
                      </a:moveTo>
                      <a:lnTo>
                        <a:pt x="305977" y="1848"/>
                      </a:lnTo>
                      <a:cubicBezTo>
                        <a:pt x="356129" y="8936"/>
                        <a:pt x="289989" y="-590"/>
                        <a:pt x="293850" y="43455"/>
                      </a:cubicBezTo>
                      <a:cubicBezTo>
                        <a:pt x="290651" y="89348"/>
                        <a:pt x="317675" y="220034"/>
                        <a:pt x="322084" y="264272"/>
                      </a:cubicBezTo>
                      <a:lnTo>
                        <a:pt x="327366" y="307962"/>
                      </a:lnTo>
                      <a:lnTo>
                        <a:pt x="31637" y="3125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7F00"/>
                </a:solidFill>
                <a:ln w="15875">
                  <a:noFill/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矩形 1"/>
                <p:cNvSpPr/>
                <p:nvPr/>
              </p:nvSpPr>
              <p:spPr>
                <a:xfrm>
                  <a:off x="8537416" y="5456683"/>
                  <a:ext cx="273733" cy="275115"/>
                </a:xfrm>
                <a:custGeom>
                  <a:avLst/>
                  <a:gdLst>
                    <a:gd name="connsiteX0" fmla="*/ 0 w 288031"/>
                    <a:gd name="connsiteY0" fmla="*/ 0 h 293524"/>
                    <a:gd name="connsiteX1" fmla="*/ 288031 w 288031"/>
                    <a:gd name="connsiteY1" fmla="*/ 0 h 293524"/>
                    <a:gd name="connsiteX2" fmla="*/ 288031 w 288031"/>
                    <a:gd name="connsiteY2" fmla="*/ 293524 h 293524"/>
                    <a:gd name="connsiteX3" fmla="*/ 0 w 288031"/>
                    <a:gd name="connsiteY3" fmla="*/ 293524 h 293524"/>
                    <a:gd name="connsiteX4" fmla="*/ 0 w 288031"/>
                    <a:gd name="connsiteY4" fmla="*/ 0 h 293524"/>
                    <a:gd name="connsiteX0" fmla="*/ 0 w 288031"/>
                    <a:gd name="connsiteY0" fmla="*/ 0 h 293524"/>
                    <a:gd name="connsiteX1" fmla="*/ 288031 w 288031"/>
                    <a:gd name="connsiteY1" fmla="*/ 0 h 293524"/>
                    <a:gd name="connsiteX2" fmla="*/ 288031 w 288031"/>
                    <a:gd name="connsiteY2" fmla="*/ 293524 h 293524"/>
                    <a:gd name="connsiteX3" fmla="*/ 26194 w 288031"/>
                    <a:gd name="connsiteY3" fmla="*/ 293524 h 293524"/>
                    <a:gd name="connsiteX4" fmla="*/ 0 w 288031"/>
                    <a:gd name="connsiteY4" fmla="*/ 0 h 293524"/>
                    <a:gd name="connsiteX0" fmla="*/ 0 w 288031"/>
                    <a:gd name="connsiteY0" fmla="*/ 0 h 312524"/>
                    <a:gd name="connsiteX1" fmla="*/ 288031 w 288031"/>
                    <a:gd name="connsiteY1" fmla="*/ 0 h 312524"/>
                    <a:gd name="connsiteX2" fmla="*/ 288031 w 288031"/>
                    <a:gd name="connsiteY2" fmla="*/ 293524 h 312524"/>
                    <a:gd name="connsiteX3" fmla="*/ 26194 w 288031"/>
                    <a:gd name="connsiteY3" fmla="*/ 312524 h 312524"/>
                    <a:gd name="connsiteX4" fmla="*/ 0 w 288031"/>
                    <a:gd name="connsiteY4" fmla="*/ 0 h 312524"/>
                    <a:gd name="connsiteX0" fmla="*/ 0 w 288031"/>
                    <a:gd name="connsiteY0" fmla="*/ 0 h 312524"/>
                    <a:gd name="connsiteX1" fmla="*/ 288031 w 288031"/>
                    <a:gd name="connsiteY1" fmla="*/ 0 h 312524"/>
                    <a:gd name="connsiteX2" fmla="*/ 282589 w 288031"/>
                    <a:gd name="connsiteY2" fmla="*/ 309810 h 312524"/>
                    <a:gd name="connsiteX3" fmla="*/ 26194 w 288031"/>
                    <a:gd name="connsiteY3" fmla="*/ 312524 h 312524"/>
                    <a:gd name="connsiteX4" fmla="*/ 0 w 288031"/>
                    <a:gd name="connsiteY4" fmla="*/ 0 h 312524"/>
                    <a:gd name="connsiteX0" fmla="*/ 0 w 288031"/>
                    <a:gd name="connsiteY0" fmla="*/ 0 h 312524"/>
                    <a:gd name="connsiteX1" fmla="*/ 288031 w 288031"/>
                    <a:gd name="connsiteY1" fmla="*/ 0 h 312524"/>
                    <a:gd name="connsiteX2" fmla="*/ 282589 w 288031"/>
                    <a:gd name="connsiteY2" fmla="*/ 309810 h 312524"/>
                    <a:gd name="connsiteX3" fmla="*/ 20751 w 288031"/>
                    <a:gd name="connsiteY3" fmla="*/ 312524 h 312524"/>
                    <a:gd name="connsiteX4" fmla="*/ 0 w 288031"/>
                    <a:gd name="connsiteY4" fmla="*/ 0 h 312524"/>
                    <a:gd name="connsiteX0" fmla="*/ 0 w 298917"/>
                    <a:gd name="connsiteY0" fmla="*/ 0 h 312524"/>
                    <a:gd name="connsiteX1" fmla="*/ 298917 w 298917"/>
                    <a:gd name="connsiteY1" fmla="*/ 0 h 312524"/>
                    <a:gd name="connsiteX2" fmla="*/ 293475 w 298917"/>
                    <a:gd name="connsiteY2" fmla="*/ 309810 h 312524"/>
                    <a:gd name="connsiteX3" fmla="*/ 31637 w 298917"/>
                    <a:gd name="connsiteY3" fmla="*/ 312524 h 312524"/>
                    <a:gd name="connsiteX4" fmla="*/ 0 w 298917"/>
                    <a:gd name="connsiteY4" fmla="*/ 0 h 312524"/>
                    <a:gd name="connsiteX0" fmla="*/ 0 w 298917"/>
                    <a:gd name="connsiteY0" fmla="*/ 0 h 314635"/>
                    <a:gd name="connsiteX1" fmla="*/ 298917 w 298917"/>
                    <a:gd name="connsiteY1" fmla="*/ 0 h 314635"/>
                    <a:gd name="connsiteX2" fmla="*/ 293475 w 298917"/>
                    <a:gd name="connsiteY2" fmla="*/ 309810 h 314635"/>
                    <a:gd name="connsiteX3" fmla="*/ 67136 w 298917"/>
                    <a:gd name="connsiteY3" fmla="*/ 314635 h 314635"/>
                    <a:gd name="connsiteX4" fmla="*/ 0 w 298917"/>
                    <a:gd name="connsiteY4" fmla="*/ 0 h 314635"/>
                    <a:gd name="connsiteX0" fmla="*/ 0 w 290849"/>
                    <a:gd name="connsiteY0" fmla="*/ 1056 h 314635"/>
                    <a:gd name="connsiteX1" fmla="*/ 290849 w 290849"/>
                    <a:gd name="connsiteY1" fmla="*/ 0 h 314635"/>
                    <a:gd name="connsiteX2" fmla="*/ 285407 w 290849"/>
                    <a:gd name="connsiteY2" fmla="*/ 309810 h 314635"/>
                    <a:gd name="connsiteX3" fmla="*/ 59068 w 290849"/>
                    <a:gd name="connsiteY3" fmla="*/ 314635 h 314635"/>
                    <a:gd name="connsiteX4" fmla="*/ 0 w 290849"/>
                    <a:gd name="connsiteY4" fmla="*/ 1056 h 314635"/>
                    <a:gd name="connsiteX0" fmla="*/ 0 w 285407"/>
                    <a:gd name="connsiteY0" fmla="*/ 0 h 313579"/>
                    <a:gd name="connsiteX1" fmla="*/ 266644 w 285407"/>
                    <a:gd name="connsiteY1" fmla="*/ 0 h 313579"/>
                    <a:gd name="connsiteX2" fmla="*/ 285407 w 285407"/>
                    <a:gd name="connsiteY2" fmla="*/ 308754 h 313579"/>
                    <a:gd name="connsiteX3" fmla="*/ 59068 w 285407"/>
                    <a:gd name="connsiteY3" fmla="*/ 313579 h 313579"/>
                    <a:gd name="connsiteX4" fmla="*/ 0 w 285407"/>
                    <a:gd name="connsiteY4" fmla="*/ 0 h 313579"/>
                    <a:gd name="connsiteX0" fmla="*/ 0 w 309612"/>
                    <a:gd name="connsiteY0" fmla="*/ 0 h 313579"/>
                    <a:gd name="connsiteX1" fmla="*/ 266644 w 309612"/>
                    <a:gd name="connsiteY1" fmla="*/ 0 h 313579"/>
                    <a:gd name="connsiteX2" fmla="*/ 309612 w 309612"/>
                    <a:gd name="connsiteY2" fmla="*/ 297141 h 313579"/>
                    <a:gd name="connsiteX3" fmla="*/ 59068 w 309612"/>
                    <a:gd name="connsiteY3" fmla="*/ 313579 h 313579"/>
                    <a:gd name="connsiteX4" fmla="*/ 0 w 309612"/>
                    <a:gd name="connsiteY4" fmla="*/ 0 h 313579"/>
                    <a:gd name="connsiteX0" fmla="*/ 0 w 309612"/>
                    <a:gd name="connsiteY0" fmla="*/ 0 h 313579"/>
                    <a:gd name="connsiteX1" fmla="*/ 266644 w 309612"/>
                    <a:gd name="connsiteY1" fmla="*/ 0 h 313579"/>
                    <a:gd name="connsiteX2" fmla="*/ 309612 w 309612"/>
                    <a:gd name="connsiteY2" fmla="*/ 297141 h 313579"/>
                    <a:gd name="connsiteX3" fmla="*/ 59068 w 309612"/>
                    <a:gd name="connsiteY3" fmla="*/ 313579 h 313579"/>
                    <a:gd name="connsiteX4" fmla="*/ 0 w 309612"/>
                    <a:gd name="connsiteY4" fmla="*/ 0 h 313579"/>
                    <a:gd name="connsiteX0" fmla="*/ 0 w 312839"/>
                    <a:gd name="connsiteY0" fmla="*/ 0 h 313579"/>
                    <a:gd name="connsiteX1" fmla="*/ 266644 w 312839"/>
                    <a:gd name="connsiteY1" fmla="*/ 0 h 313579"/>
                    <a:gd name="connsiteX2" fmla="*/ 312839 w 312839"/>
                    <a:gd name="connsiteY2" fmla="*/ 297141 h 313579"/>
                    <a:gd name="connsiteX3" fmla="*/ 59068 w 312839"/>
                    <a:gd name="connsiteY3" fmla="*/ 313579 h 313579"/>
                    <a:gd name="connsiteX4" fmla="*/ 0 w 312839"/>
                    <a:gd name="connsiteY4" fmla="*/ 0 h 313579"/>
                    <a:gd name="connsiteX0" fmla="*/ 0 w 312839"/>
                    <a:gd name="connsiteY0" fmla="*/ 0 h 313579"/>
                    <a:gd name="connsiteX1" fmla="*/ 266644 w 312839"/>
                    <a:gd name="connsiteY1" fmla="*/ 0 h 313579"/>
                    <a:gd name="connsiteX2" fmla="*/ 312839 w 312839"/>
                    <a:gd name="connsiteY2" fmla="*/ 297141 h 313579"/>
                    <a:gd name="connsiteX3" fmla="*/ 59068 w 312839"/>
                    <a:gd name="connsiteY3" fmla="*/ 313579 h 313579"/>
                    <a:gd name="connsiteX4" fmla="*/ 0 w 312839"/>
                    <a:gd name="connsiteY4" fmla="*/ 0 h 3135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2839" h="313579">
                      <a:moveTo>
                        <a:pt x="0" y="0"/>
                      </a:moveTo>
                      <a:lnTo>
                        <a:pt x="266644" y="0"/>
                      </a:lnTo>
                      <a:cubicBezTo>
                        <a:pt x="280967" y="99047"/>
                        <a:pt x="300129" y="198094"/>
                        <a:pt x="312839" y="297141"/>
                      </a:cubicBezTo>
                      <a:lnTo>
                        <a:pt x="59068" y="31357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54" name="object 22"/>
            <p:cNvSpPr/>
            <p:nvPr/>
          </p:nvSpPr>
          <p:spPr>
            <a:xfrm>
              <a:off x="13364909" y="9316521"/>
              <a:ext cx="310739" cy="105167"/>
            </a:xfrm>
            <a:custGeom>
              <a:avLst/>
              <a:gdLst/>
              <a:ahLst/>
              <a:cxnLst/>
              <a:rect l="l" t="t" r="r" b="b"/>
              <a:pathLst>
                <a:path w="243839" h="82550">
                  <a:moveTo>
                    <a:pt x="0" y="82295"/>
                  </a:moveTo>
                  <a:lnTo>
                    <a:pt x="243839" y="82295"/>
                  </a:lnTo>
                  <a:lnTo>
                    <a:pt x="243839" y="0"/>
                  </a:lnTo>
                  <a:lnTo>
                    <a:pt x="0" y="0"/>
                  </a:lnTo>
                  <a:lnTo>
                    <a:pt x="0" y="82295"/>
                  </a:lnTo>
                  <a:close/>
                </a:path>
              </a:pathLst>
            </a:custGeom>
            <a:ln w="25400">
              <a:solidFill>
                <a:schemeClr val="tx1"/>
              </a:solidFill>
              <a:prstDash val="sysDash"/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 sz="1600"/>
            </a:p>
          </p:txBody>
        </p:sp>
      </p:grpSp>
      <p:sp>
        <p:nvSpPr>
          <p:cNvPr id="56" name="矩形 3"/>
          <p:cNvSpPr/>
          <p:nvPr>
            <p:custDataLst>
              <p:tags r:id="rId3"/>
            </p:custDataLst>
          </p:nvPr>
        </p:nvSpPr>
        <p:spPr>
          <a:xfrm>
            <a:off x="1965048" y="2784865"/>
            <a:ext cx="1240003" cy="234176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ctr"/>
            <a:r>
              <a:rPr lang="zh-CN" altLang="en-US" sz="1050" b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玄武区</a:t>
            </a:r>
            <a:endParaRPr lang="zh-CN" altLang="en-US" sz="105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3"/>
          <p:cNvSpPr/>
          <p:nvPr>
            <p:custDataLst>
              <p:tags r:id="rId4"/>
            </p:custDataLst>
          </p:nvPr>
        </p:nvSpPr>
        <p:spPr>
          <a:xfrm>
            <a:off x="1390350" y="4316463"/>
            <a:ext cx="1240003" cy="234176"/>
          </a:xfrm>
          <a:prstGeom prst="rect">
            <a:avLst/>
          </a:prstGeom>
          <a:noFill/>
          <a:ln w="158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ctr"/>
            <a:r>
              <a:rPr lang="zh-CN" altLang="en-US" sz="1050" b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秦淮区</a:t>
            </a:r>
            <a:endParaRPr lang="zh-CN" altLang="en-US" sz="105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315062" y="7800386"/>
            <a:ext cx="1246379" cy="2153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0" b="1" kern="100" spc="-92" dirty="0">
                <a:solidFill>
                  <a:schemeClr val="tx1"/>
                </a:solidFill>
                <a:effectLst>
                  <a:glow rad="76200">
                    <a:schemeClr val="bg1">
                      <a:alpha val="65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南理工路</a:t>
            </a:r>
          </a:p>
        </p:txBody>
      </p:sp>
      <p:sp>
        <p:nvSpPr>
          <p:cNvPr id="59" name="矩形 58"/>
          <p:cNvSpPr/>
          <p:nvPr/>
        </p:nvSpPr>
        <p:spPr>
          <a:xfrm rot="21431549">
            <a:off x="1928848" y="7409673"/>
            <a:ext cx="431008" cy="700735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0" b="1" kern="100" spc="-92" dirty="0">
                <a:solidFill>
                  <a:schemeClr val="tx1"/>
                </a:solidFill>
                <a:effectLst>
                  <a:glow rad="76200">
                    <a:schemeClr val="bg1">
                      <a:alpha val="65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（学军巷）</a:t>
            </a:r>
            <a:endParaRPr lang="en-US" altLang="zh-CN" sz="800" b="1" kern="100" spc="-92" dirty="0">
              <a:solidFill>
                <a:schemeClr val="tx1"/>
              </a:solidFill>
              <a:effectLst>
                <a:glow rad="76200">
                  <a:schemeClr val="bg1">
                    <a:alpha val="65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800" b="1" kern="100" spc="-92" dirty="0">
                <a:solidFill>
                  <a:schemeClr val="tx1"/>
                </a:solidFill>
                <a:effectLst>
                  <a:glow rad="76200">
                    <a:schemeClr val="bg1">
                      <a:alpha val="65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zh-CN" altLang="en-US" sz="800" b="1" kern="100" spc="-92" dirty="0">
                <a:solidFill>
                  <a:schemeClr val="tx1"/>
                </a:solidFill>
                <a:effectLst>
                  <a:glow rad="76200">
                    <a:schemeClr val="bg1">
                      <a:alpha val="65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牌楼路</a:t>
            </a:r>
          </a:p>
        </p:txBody>
      </p:sp>
      <p:sp>
        <p:nvSpPr>
          <p:cNvPr id="60" name="矩形 59"/>
          <p:cNvSpPr/>
          <p:nvPr/>
        </p:nvSpPr>
        <p:spPr>
          <a:xfrm rot="917076">
            <a:off x="992918" y="6926260"/>
            <a:ext cx="1285398" cy="2153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0" b="1" kern="100" spc="-92" dirty="0">
                <a:solidFill>
                  <a:schemeClr val="tx1"/>
                </a:solidFill>
                <a:effectLst>
                  <a:glow rad="76200">
                    <a:schemeClr val="bg1">
                      <a:alpha val="65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中山门大街</a:t>
            </a:r>
          </a:p>
        </p:txBody>
      </p:sp>
      <p:sp>
        <p:nvSpPr>
          <p:cNvPr id="62" name="矩形 61"/>
          <p:cNvSpPr/>
          <p:nvPr/>
        </p:nvSpPr>
        <p:spPr>
          <a:xfrm rot="19968798">
            <a:off x="1423060" y="8109159"/>
            <a:ext cx="1246379" cy="2296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b="1" kern="100" spc="-92" dirty="0">
                <a:solidFill>
                  <a:schemeClr val="tx1"/>
                </a:solidFill>
                <a:effectLst>
                  <a:glow rad="76200">
                    <a:schemeClr val="bg1">
                      <a:alpha val="65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光华路</a:t>
            </a:r>
          </a:p>
        </p:txBody>
      </p:sp>
      <p:sp>
        <p:nvSpPr>
          <p:cNvPr id="66" name="矩形 65"/>
          <p:cNvSpPr/>
          <p:nvPr/>
        </p:nvSpPr>
        <p:spPr>
          <a:xfrm rot="21348668">
            <a:off x="864208" y="7233650"/>
            <a:ext cx="321310" cy="1341120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b="1" kern="100" spc="-92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顺天大道（胜利村路）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765</Words>
  <Application>Microsoft Office PowerPoint</Application>
  <PresentationFormat>自定义</PresentationFormat>
  <Paragraphs>88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等线</vt:lpstr>
      <vt:lpstr>宋体</vt:lpstr>
      <vt:lpstr>微软雅黑</vt:lpstr>
      <vt:lpstr>Arial</vt:lpstr>
      <vt:lpstr>Calibri</vt:lpstr>
      <vt:lpstr>Times New Roman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NTKO</cp:lastModifiedBy>
  <cp:revision>423</cp:revision>
  <cp:lastPrinted>2024-03-26T06:31:00Z</cp:lastPrinted>
  <dcterms:created xsi:type="dcterms:W3CDTF">2019-11-04T11:42:00Z</dcterms:created>
  <dcterms:modified xsi:type="dcterms:W3CDTF">2026-09-02T06:13:28Z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2019-10-16T08:00:00Z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2019-11-11T08:00:00Z</vt:filetime>
  </property>
  <property fmtid="{D5CDD505-2E9C-101B-9397-08002B2CF9AE}" pid="5" name="ICV">
    <vt:lpwstr>D240A3CE11744A23A04B0AD31F5785C7_13</vt:lpwstr>
  </property>
  <property fmtid="{D5CDD505-2E9C-101B-9397-08002B2CF9AE}" pid="6" name="KSOProductBuildVer">
    <vt:lpwstr>2052-12.1.0.28043</vt:lpwstr>
  </property>
</Properties>
</file>