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8938" cy="992981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00" userDrawn="1">
          <p15:clr>
            <a:srgbClr val="A4A3A4"/>
          </p15:clr>
        </p15:guide>
        <p15:guide id="2" pos="63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5" autoAdjust="0"/>
    <p:restoredTop sz="96331" autoAdjust="0"/>
  </p:normalViewPr>
  <p:slideViewPr>
    <p:cSldViewPr showGuides="1">
      <p:cViewPr>
        <p:scale>
          <a:sx n="50" d="100"/>
          <a:sy n="50" d="100"/>
        </p:scale>
        <p:origin x="1020" y="912"/>
      </p:cViewPr>
      <p:guideLst>
        <p:guide orient="horz" pos="3100"/>
        <p:guide pos="63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3029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r">
              <a:defRPr sz="1000"/>
            </a:lvl1pPr>
          </a:lstStyle>
          <a:p>
            <a:pPr defTabSz="736112">
              <a:defRPr/>
            </a:pPr>
            <a:fld id="{C1DB716A-964D-4EB2-8D0E-86C29F8A49E2}" type="datetimeFigureOut">
              <a:rPr lang="zh-CN" altLang="en-US" smtClean="0"/>
              <a:pPr defTabSz="736112">
                <a:defRPr/>
              </a:pPr>
              <a:t>2026/9/10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91312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602" tIns="36801" rIns="73602" bIns="36801" rtlCol="0" anchor="ctr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444" y="4778412"/>
            <a:ext cx="11488057" cy="3910177"/>
          </a:xfrm>
          <a:prstGeom prst="rect">
            <a:avLst/>
          </a:prstGeom>
        </p:spPr>
        <p:txBody>
          <a:bodyPr vert="horz" lIns="73602" tIns="36801" rIns="73602" bIns="36801" rtlCol="0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74" marR="0" lvl="1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6112" marR="0" lvl="2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51" marR="0" lvl="3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224" marR="0" lvl="4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31444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 anchor="b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3029" y="9431444"/>
            <a:ext cx="6222509" cy="498371"/>
          </a:xfrm>
          <a:prstGeom prst="rect">
            <a:avLst/>
          </a:prstGeom>
        </p:spPr>
        <p:txBody>
          <a:bodyPr vert="horz" wrap="square" lIns="73602" tIns="36801" rIns="73602" bIns="36801" numCol="1" anchor="b" anchorCtr="0" compatLnSpc="1"/>
          <a:lstStyle>
            <a:lvl1pPr algn="r">
              <a:defRPr sz="1000"/>
            </a:lvl1pPr>
          </a:lstStyle>
          <a:p>
            <a:pPr defTabSz="736112">
              <a:defRPr/>
            </a:pPr>
            <a:fld id="{213A655C-B1AC-4425-A5A8-AB2C31E5176D}" type="slidenum">
              <a:rPr lang="zh-CN" altLang="en-US" smtClean="0"/>
              <a:pPr defTabSz="736112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907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813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为保障江宁区铜井排涝片区团结闸泵站和圩区连通河道建设，完善用地详细规划，我局会同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江宁区人民政府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南京市江宁区滨江新城铜井组团控制性详细规划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》NJNBf030—11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规划管理单元图则编制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南京市江宁区滨江新城铜井组团控制性详细规划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》NJNBf030—11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object 5"/>
          <p:cNvSpPr txBox="1">
            <a:spLocks noChangeArrowheads="1"/>
          </p:cNvSpPr>
          <p:nvPr/>
        </p:nvSpPr>
        <p:spPr bwMode="auto">
          <a:xfrm>
            <a:off x="10966450" y="2297113"/>
            <a:ext cx="4267200" cy="47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南京市江宁区滨江新城铜井组团控制性详细规划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》NJNBf030—11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单元图则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南京市江宁区滨江新城铜井组团控制性详细规划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》NJNBf030—11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NJNBf030—11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规划管理单元图则位于江宁区江宁街道，东至余曹冲现状水渠、南至铜井河、西至丽水大街、北至金港大道，用地面积约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2.57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pic>
        <p:nvPicPr>
          <p:cNvPr id="13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79613"/>
            <a:ext cx="3678238" cy="305276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矩形 130"/>
          <p:cNvSpPr/>
          <p:nvPr/>
        </p:nvSpPr>
        <p:spPr>
          <a:xfrm>
            <a:off x="655638" y="1989138"/>
            <a:ext cx="3668712" cy="3043237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2" name="椭圆 131"/>
          <p:cNvSpPr/>
          <p:nvPr/>
        </p:nvSpPr>
        <p:spPr>
          <a:xfrm>
            <a:off x="1086097" y="3854538"/>
            <a:ext cx="136525" cy="136525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3" name="文本框 16"/>
          <p:cNvSpPr txBox="1">
            <a:spLocks noChangeArrowheads="1"/>
          </p:cNvSpPr>
          <p:nvPr/>
        </p:nvSpPr>
        <p:spPr bwMode="auto">
          <a:xfrm>
            <a:off x="602853" y="3468364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NJNBf030—11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34" name="矩形 20"/>
          <p:cNvSpPr>
            <a:spLocks noChangeArrowheads="1"/>
          </p:cNvSpPr>
          <p:nvPr/>
        </p:nvSpPr>
        <p:spPr bwMode="auto">
          <a:xfrm>
            <a:off x="641350" y="5046663"/>
            <a:ext cx="36798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江宁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区的位置</a:t>
            </a:r>
          </a:p>
        </p:txBody>
      </p:sp>
      <p:sp>
        <p:nvSpPr>
          <p:cNvPr id="135" name="矩形 19"/>
          <p:cNvSpPr>
            <a:spLocks noChangeArrowheads="1"/>
          </p:cNvSpPr>
          <p:nvPr/>
        </p:nvSpPr>
        <p:spPr bwMode="auto">
          <a:xfrm>
            <a:off x="572826" y="8969706"/>
            <a:ext cx="36798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NJNBf030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控规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单元的位置</a:t>
            </a:r>
          </a:p>
        </p:txBody>
      </p:sp>
      <p:graphicFrame>
        <p:nvGraphicFramePr>
          <p:cNvPr id="142" name="表格 141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206192"/>
              </p:ext>
            </p:extLst>
          </p:nvPr>
        </p:nvGraphicFramePr>
        <p:xfrm>
          <a:off x="16244738" y="9201481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【2026】113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图片 19">
            <a:extLst>
              <a:ext uri="{FF2B5EF4-FFF2-40B4-BE49-F238E27FC236}">
                <a16:creationId xmlns:a16="http://schemas.microsoft.com/office/drawing/2014/main" id="{96F1A254-075F-4D42-4CF5-ADC235139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809" y="1493992"/>
            <a:ext cx="10704414" cy="756620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DB8264B-EE31-8EF5-2371-E2D91A091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50" y="5624874"/>
            <a:ext cx="3679823" cy="327734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306</Words>
  <Application>Microsoft Office PowerPoint</Application>
  <PresentationFormat>自定义</PresentationFormat>
  <Paragraphs>27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Administrator</cp:lastModifiedBy>
  <cp:revision>482</cp:revision>
  <cp:lastPrinted>2026-08-11T06:14:49Z</cp:lastPrinted>
  <dcterms:created xsi:type="dcterms:W3CDTF">2019-11-04T11:42:00Z</dcterms:created>
  <dcterms:modified xsi:type="dcterms:W3CDTF">2026-09-10T06:48:19Z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2019-10-17T16:00:00Z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2019-11-12T16:00:00Z</vt:filetime>
  </property>
  <property fmtid="{D5CDD505-2E9C-101B-9397-08002B2CF9AE}" pid="5" name="ICV">
    <vt:lpwstr>7310238E0F534165A3252F3B38A428C5_13</vt:lpwstr>
  </property>
  <property fmtid="{D5CDD505-2E9C-101B-9397-08002B2CF9AE}" pid="6" name="KSOProductBuildVer">
    <vt:lpwstr>2052-12.1.0.22483</vt:lpwstr>
  </property>
</Properties>
</file>