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5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82E"/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9" autoAdjust="0"/>
    <p:restoredTop sz="96331" autoAdjust="0"/>
  </p:normalViewPr>
  <p:slideViewPr>
    <p:cSldViewPr showGuides="1">
      <p:cViewPr>
        <p:scale>
          <a:sx n="75" d="100"/>
          <a:sy n="75" d="100"/>
        </p:scale>
        <p:origin x="252" y="-24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为助力东坝街道产业高质量发展，我局会同高淳区人民政府组织开展了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南京高淳区东坝街道镇区控制性详细规划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NJGCe010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规划管理单元修编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》NJGCe010-01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南京高淳区东坝街道镇区控制性详细规划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NJGCe010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规划管理单元修编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》NJGCe010-01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025-56861959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132170" y="2367905"/>
            <a:ext cx="3996444" cy="72532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南京高淳区东坝街道镇区控制性详细规划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NJGCe010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规划管理单元修编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NJGCe010-01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规划管理单元图则技术修正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74990" y="5985510"/>
            <a:ext cx="67011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10"/>
          <a:srcRect t="7244" b="11598"/>
          <a:stretch>
            <a:fillRect/>
          </a:stretch>
        </p:blipFill>
        <p:spPr>
          <a:xfrm>
            <a:off x="790689" y="5800675"/>
            <a:ext cx="3507568" cy="351618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69" y="2270083"/>
            <a:ext cx="3566427" cy="237854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54" name="矩形 153"/>
          <p:cNvSpPr/>
          <p:nvPr/>
        </p:nvSpPr>
        <p:spPr bwMode="auto">
          <a:xfrm>
            <a:off x="656007" y="2270083"/>
            <a:ext cx="3659285" cy="2409055"/>
          </a:xfrm>
          <a:prstGeom prst="rect">
            <a:avLst/>
          </a:prstGeom>
          <a:solidFill>
            <a:schemeClr val="bg1">
              <a:alpha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12"/>
          <a:stretch>
            <a:fillRect/>
          </a:stretch>
        </p:blipFill>
        <p:spPr>
          <a:xfrm>
            <a:off x="6836120" y="2600530"/>
            <a:ext cx="8783903" cy="6605495"/>
          </a:xfrm>
          <a:prstGeom prst="rect">
            <a:avLst/>
          </a:prstGeom>
        </p:spPr>
      </p:pic>
      <p:sp>
        <p:nvSpPr>
          <p:cNvPr id="113" name="任意多边形: 形状 112"/>
          <p:cNvSpPr/>
          <p:nvPr/>
        </p:nvSpPr>
        <p:spPr>
          <a:xfrm>
            <a:off x="6893115" y="2600529"/>
            <a:ext cx="8726908" cy="6605495"/>
          </a:xfrm>
          <a:custGeom>
            <a:avLst/>
            <a:gdLst>
              <a:gd name="connsiteX0" fmla="*/ 0 w 6656705"/>
              <a:gd name="connsiteY0" fmla="*/ 0 h 5038535"/>
              <a:gd name="connsiteX1" fmla="*/ 6656705 w 6656705"/>
              <a:gd name="connsiteY1" fmla="*/ 0 h 5038535"/>
              <a:gd name="connsiteX2" fmla="*/ 6656705 w 6656705"/>
              <a:gd name="connsiteY2" fmla="*/ 5038535 h 5038535"/>
              <a:gd name="connsiteX3" fmla="*/ 0 w 6656705"/>
              <a:gd name="connsiteY3" fmla="*/ 5038535 h 5038535"/>
              <a:gd name="connsiteX4" fmla="*/ 0 w 6656705"/>
              <a:gd name="connsiteY4" fmla="*/ 657844 h 5038535"/>
              <a:gd name="connsiteX5" fmla="*/ 7788 w 6656705"/>
              <a:gd name="connsiteY5" fmla="*/ 1709141 h 5038535"/>
              <a:gd name="connsiteX6" fmla="*/ 2632619 w 6656705"/>
              <a:gd name="connsiteY6" fmla="*/ 1932171 h 5038535"/>
              <a:gd name="connsiteX7" fmla="*/ 2656744 w 6656705"/>
              <a:gd name="connsiteY7" fmla="*/ 2320134 h 5038535"/>
              <a:gd name="connsiteX8" fmla="*/ 2828098 w 6656705"/>
              <a:gd name="connsiteY8" fmla="*/ 2326755 h 5038535"/>
              <a:gd name="connsiteX9" fmla="*/ 2827339 w 6656705"/>
              <a:gd name="connsiteY9" fmla="*/ 2570731 h 5038535"/>
              <a:gd name="connsiteX10" fmla="*/ 3315278 w 6656705"/>
              <a:gd name="connsiteY10" fmla="*/ 2619863 h 5038535"/>
              <a:gd name="connsiteX11" fmla="*/ 3395923 w 6656705"/>
              <a:gd name="connsiteY11" fmla="*/ 3226803 h 5038535"/>
              <a:gd name="connsiteX12" fmla="*/ 3699997 w 6656705"/>
              <a:gd name="connsiteY12" fmla="*/ 4164382 h 5038535"/>
              <a:gd name="connsiteX13" fmla="*/ 2559726 w 6656705"/>
              <a:gd name="connsiteY13" fmla="*/ 4521916 h 5038535"/>
              <a:gd name="connsiteX14" fmla="*/ 2603851 w 6656705"/>
              <a:gd name="connsiteY14" fmla="*/ 4561222 h 5038535"/>
              <a:gd name="connsiteX15" fmla="*/ 4978833 w 6656705"/>
              <a:gd name="connsiteY15" fmla="*/ 3820638 h 5038535"/>
              <a:gd name="connsiteX16" fmla="*/ 6233832 w 6656705"/>
              <a:gd name="connsiteY16" fmla="*/ 3503881 h 5038535"/>
              <a:gd name="connsiteX17" fmla="*/ 5626557 w 6656705"/>
              <a:gd name="connsiteY17" fmla="*/ 2359608 h 5038535"/>
              <a:gd name="connsiteX18" fmla="*/ 5059397 w 6656705"/>
              <a:gd name="connsiteY18" fmla="*/ 1343969 h 5038535"/>
              <a:gd name="connsiteX19" fmla="*/ 4361736 w 6656705"/>
              <a:gd name="connsiteY19" fmla="*/ 1329725 h 5038535"/>
              <a:gd name="connsiteX20" fmla="*/ 2102980 w 6656705"/>
              <a:gd name="connsiteY20" fmla="*/ 1203253 h 5038535"/>
              <a:gd name="connsiteX21" fmla="*/ 1954992 w 6656705"/>
              <a:gd name="connsiteY21" fmla="*/ 1076781 h 5038535"/>
              <a:gd name="connsiteX22" fmla="*/ 1814793 w 6656705"/>
              <a:gd name="connsiteY22" fmla="*/ 855456 h 5038535"/>
              <a:gd name="connsiteX23" fmla="*/ 0 w 6656705"/>
              <a:gd name="connsiteY23" fmla="*/ 657844 h 503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656705" h="5038535">
                <a:moveTo>
                  <a:pt x="0" y="0"/>
                </a:moveTo>
                <a:lnTo>
                  <a:pt x="6656705" y="0"/>
                </a:lnTo>
                <a:lnTo>
                  <a:pt x="6656705" y="5038535"/>
                </a:lnTo>
                <a:lnTo>
                  <a:pt x="0" y="5038535"/>
                </a:lnTo>
                <a:lnTo>
                  <a:pt x="0" y="657844"/>
                </a:lnTo>
                <a:cubicBezTo>
                  <a:pt x="2596" y="1008276"/>
                  <a:pt x="5193" y="1358709"/>
                  <a:pt x="7788" y="1709141"/>
                </a:cubicBezTo>
                <a:lnTo>
                  <a:pt x="2632619" y="1932171"/>
                </a:lnTo>
                <a:lnTo>
                  <a:pt x="2656744" y="2320134"/>
                </a:lnTo>
                <a:lnTo>
                  <a:pt x="2828098" y="2326755"/>
                </a:lnTo>
                <a:cubicBezTo>
                  <a:pt x="2827844" y="2408080"/>
                  <a:pt x="2827593" y="2489406"/>
                  <a:pt x="2827339" y="2570731"/>
                </a:cubicBezTo>
                <a:lnTo>
                  <a:pt x="3315278" y="2619863"/>
                </a:lnTo>
                <a:lnTo>
                  <a:pt x="3395923" y="3226803"/>
                </a:lnTo>
                <a:lnTo>
                  <a:pt x="3699997" y="4164382"/>
                </a:lnTo>
                <a:lnTo>
                  <a:pt x="2559726" y="4521916"/>
                </a:lnTo>
                <a:cubicBezTo>
                  <a:pt x="2560665" y="4537392"/>
                  <a:pt x="2602912" y="4545746"/>
                  <a:pt x="2603851" y="4561222"/>
                </a:cubicBezTo>
                <a:lnTo>
                  <a:pt x="4978833" y="3820638"/>
                </a:lnTo>
                <a:lnTo>
                  <a:pt x="6233832" y="3503881"/>
                </a:lnTo>
                <a:lnTo>
                  <a:pt x="5626557" y="2359608"/>
                </a:lnTo>
                <a:lnTo>
                  <a:pt x="5059397" y="1343969"/>
                </a:lnTo>
                <a:lnTo>
                  <a:pt x="4361736" y="1329725"/>
                </a:lnTo>
                <a:lnTo>
                  <a:pt x="2102980" y="1203253"/>
                </a:lnTo>
                <a:lnTo>
                  <a:pt x="1954992" y="1076781"/>
                </a:lnTo>
                <a:lnTo>
                  <a:pt x="1814793" y="855456"/>
                </a:lnTo>
                <a:lnTo>
                  <a:pt x="0" y="657844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 w="38100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 sz="2400" dirty="0"/>
          </a:p>
        </p:txBody>
      </p:sp>
      <p:sp>
        <p:nvSpPr>
          <p:cNvPr id="114" name="任意多边形: 形状 113"/>
          <p:cNvSpPr/>
          <p:nvPr/>
        </p:nvSpPr>
        <p:spPr>
          <a:xfrm>
            <a:off x="6908100" y="3443361"/>
            <a:ext cx="8172523" cy="5117309"/>
          </a:xfrm>
          <a:custGeom>
            <a:avLst/>
            <a:gdLst>
              <a:gd name="connsiteX0" fmla="*/ 2233612 w 3790950"/>
              <a:gd name="connsiteY0" fmla="*/ 2133600 h 2133600"/>
              <a:gd name="connsiteX1" fmla="*/ 2076450 w 3790950"/>
              <a:gd name="connsiteY1" fmla="*/ 1547812 h 2133600"/>
              <a:gd name="connsiteX2" fmla="*/ 2019300 w 3790950"/>
              <a:gd name="connsiteY2" fmla="*/ 1200150 h 2133600"/>
              <a:gd name="connsiteX3" fmla="*/ 1728787 w 3790950"/>
              <a:gd name="connsiteY3" fmla="*/ 1152525 h 2133600"/>
              <a:gd name="connsiteX4" fmla="*/ 1724025 w 3790950"/>
              <a:gd name="connsiteY4" fmla="*/ 1028700 h 2133600"/>
              <a:gd name="connsiteX5" fmla="*/ 1619250 w 3790950"/>
              <a:gd name="connsiteY5" fmla="*/ 1014412 h 2133600"/>
              <a:gd name="connsiteX6" fmla="*/ 1609725 w 3790950"/>
              <a:gd name="connsiteY6" fmla="*/ 785812 h 2133600"/>
              <a:gd name="connsiteX7" fmla="*/ 4762 w 3790950"/>
              <a:gd name="connsiteY7" fmla="*/ 633412 h 2133600"/>
              <a:gd name="connsiteX8" fmla="*/ 0 w 3790950"/>
              <a:gd name="connsiteY8" fmla="*/ 0 h 2133600"/>
              <a:gd name="connsiteX9" fmla="*/ 1109662 w 3790950"/>
              <a:gd name="connsiteY9" fmla="*/ 119062 h 2133600"/>
              <a:gd name="connsiteX10" fmla="*/ 1195387 w 3790950"/>
              <a:gd name="connsiteY10" fmla="*/ 252412 h 2133600"/>
              <a:gd name="connsiteX11" fmla="*/ 1285875 w 3790950"/>
              <a:gd name="connsiteY11" fmla="*/ 328612 h 2133600"/>
              <a:gd name="connsiteX12" fmla="*/ 2667000 w 3790950"/>
              <a:gd name="connsiteY12" fmla="*/ 404812 h 2133600"/>
              <a:gd name="connsiteX13" fmla="*/ 3071812 w 3790950"/>
              <a:gd name="connsiteY13" fmla="*/ 404812 h 2133600"/>
              <a:gd name="connsiteX14" fmla="*/ 3790950 w 3790950"/>
              <a:gd name="connsiteY14" fmla="*/ 1714500 h 2133600"/>
              <a:gd name="connsiteX15" fmla="*/ 3043237 w 3790950"/>
              <a:gd name="connsiteY15" fmla="*/ 1900237 h 2133600"/>
              <a:gd name="connsiteX16" fmla="*/ 2233612 w 3790950"/>
              <a:gd name="connsiteY16" fmla="*/ 2133600 h 2133600"/>
              <a:gd name="connsiteX0-1" fmla="*/ 2233612 w 3790950"/>
              <a:gd name="connsiteY0-2" fmla="*/ 2175439 h 2175439"/>
              <a:gd name="connsiteX1-3" fmla="*/ 2076450 w 3790950"/>
              <a:gd name="connsiteY1-4" fmla="*/ 1547812 h 2175439"/>
              <a:gd name="connsiteX2-5" fmla="*/ 2019300 w 3790950"/>
              <a:gd name="connsiteY2-6" fmla="*/ 1200150 h 2175439"/>
              <a:gd name="connsiteX3-7" fmla="*/ 1728787 w 3790950"/>
              <a:gd name="connsiteY3-8" fmla="*/ 1152525 h 2175439"/>
              <a:gd name="connsiteX4-9" fmla="*/ 1724025 w 3790950"/>
              <a:gd name="connsiteY4-10" fmla="*/ 1028700 h 2175439"/>
              <a:gd name="connsiteX5-11" fmla="*/ 1619250 w 3790950"/>
              <a:gd name="connsiteY5-12" fmla="*/ 1014412 h 2175439"/>
              <a:gd name="connsiteX6-13" fmla="*/ 1609725 w 3790950"/>
              <a:gd name="connsiteY6-14" fmla="*/ 785812 h 2175439"/>
              <a:gd name="connsiteX7-15" fmla="*/ 4762 w 3790950"/>
              <a:gd name="connsiteY7-16" fmla="*/ 633412 h 2175439"/>
              <a:gd name="connsiteX8-17" fmla="*/ 0 w 3790950"/>
              <a:gd name="connsiteY8-18" fmla="*/ 0 h 2175439"/>
              <a:gd name="connsiteX9-19" fmla="*/ 1109662 w 3790950"/>
              <a:gd name="connsiteY9-20" fmla="*/ 119062 h 2175439"/>
              <a:gd name="connsiteX10-21" fmla="*/ 1195387 w 3790950"/>
              <a:gd name="connsiteY10-22" fmla="*/ 252412 h 2175439"/>
              <a:gd name="connsiteX11-23" fmla="*/ 1285875 w 3790950"/>
              <a:gd name="connsiteY11-24" fmla="*/ 328612 h 2175439"/>
              <a:gd name="connsiteX12-25" fmla="*/ 2667000 w 3790950"/>
              <a:gd name="connsiteY12-26" fmla="*/ 404812 h 2175439"/>
              <a:gd name="connsiteX13-27" fmla="*/ 3071812 w 3790950"/>
              <a:gd name="connsiteY13-28" fmla="*/ 404812 h 2175439"/>
              <a:gd name="connsiteX14-29" fmla="*/ 3790950 w 3790950"/>
              <a:gd name="connsiteY14-30" fmla="*/ 1714500 h 2175439"/>
              <a:gd name="connsiteX15-31" fmla="*/ 3043237 w 3790950"/>
              <a:gd name="connsiteY15-32" fmla="*/ 1900237 h 2175439"/>
              <a:gd name="connsiteX16-33" fmla="*/ 2233612 w 3790950"/>
              <a:gd name="connsiteY16-34" fmla="*/ 2175439 h 2175439"/>
              <a:gd name="connsiteX0-35" fmla="*/ 2233612 w 3790950"/>
              <a:gd name="connsiteY0-36" fmla="*/ 2175439 h 2175439"/>
              <a:gd name="connsiteX1-37" fmla="*/ 2076450 w 3790950"/>
              <a:gd name="connsiteY1-38" fmla="*/ 1547812 h 2175439"/>
              <a:gd name="connsiteX2-39" fmla="*/ 2019300 w 3790950"/>
              <a:gd name="connsiteY2-40" fmla="*/ 1200150 h 2175439"/>
              <a:gd name="connsiteX3-41" fmla="*/ 1728787 w 3790950"/>
              <a:gd name="connsiteY3-42" fmla="*/ 1152525 h 2175439"/>
              <a:gd name="connsiteX4-43" fmla="*/ 1724025 w 3790950"/>
              <a:gd name="connsiteY4-44" fmla="*/ 1028700 h 2175439"/>
              <a:gd name="connsiteX5-45" fmla="*/ 1619250 w 3790950"/>
              <a:gd name="connsiteY5-46" fmla="*/ 1014412 h 2175439"/>
              <a:gd name="connsiteX6-47" fmla="*/ 1609725 w 3790950"/>
              <a:gd name="connsiteY6-48" fmla="*/ 785812 h 2175439"/>
              <a:gd name="connsiteX7-49" fmla="*/ 4762 w 3790950"/>
              <a:gd name="connsiteY7-50" fmla="*/ 633412 h 2175439"/>
              <a:gd name="connsiteX8-51" fmla="*/ 0 w 3790950"/>
              <a:gd name="connsiteY8-52" fmla="*/ 0 h 2175439"/>
              <a:gd name="connsiteX9-53" fmla="*/ 1109662 w 3790950"/>
              <a:gd name="connsiteY9-54" fmla="*/ 119062 h 2175439"/>
              <a:gd name="connsiteX10-55" fmla="*/ 1195387 w 3790950"/>
              <a:gd name="connsiteY10-56" fmla="*/ 252412 h 2175439"/>
              <a:gd name="connsiteX11-57" fmla="*/ 1285875 w 3790950"/>
              <a:gd name="connsiteY11-58" fmla="*/ 328612 h 2175439"/>
              <a:gd name="connsiteX12-59" fmla="*/ 2667000 w 3790950"/>
              <a:gd name="connsiteY12-60" fmla="*/ 404812 h 2175439"/>
              <a:gd name="connsiteX13-61" fmla="*/ 3071812 w 3790950"/>
              <a:gd name="connsiteY13-62" fmla="*/ 404812 h 2175439"/>
              <a:gd name="connsiteX14-63" fmla="*/ 3790950 w 3790950"/>
              <a:gd name="connsiteY14-64" fmla="*/ 1714500 h 2175439"/>
              <a:gd name="connsiteX15-65" fmla="*/ 3053036 w 3790950"/>
              <a:gd name="connsiteY15-66" fmla="*/ 1935639 h 2175439"/>
              <a:gd name="connsiteX16-67" fmla="*/ 2233612 w 3790950"/>
              <a:gd name="connsiteY16-68" fmla="*/ 2175439 h 2175439"/>
              <a:gd name="connsiteX0-69" fmla="*/ 2233612 w 3790950"/>
              <a:gd name="connsiteY0-70" fmla="*/ 2175439 h 2175439"/>
              <a:gd name="connsiteX1-71" fmla="*/ 2166568 w 3790950"/>
              <a:gd name="connsiteY1-72" fmla="*/ 1909306 h 2175439"/>
              <a:gd name="connsiteX2-73" fmla="*/ 2076450 w 3790950"/>
              <a:gd name="connsiteY2-74" fmla="*/ 1547812 h 2175439"/>
              <a:gd name="connsiteX3-75" fmla="*/ 2019300 w 3790950"/>
              <a:gd name="connsiteY3-76" fmla="*/ 1200150 h 2175439"/>
              <a:gd name="connsiteX4-77" fmla="*/ 1728787 w 3790950"/>
              <a:gd name="connsiteY4-78" fmla="*/ 1152525 h 2175439"/>
              <a:gd name="connsiteX5-79" fmla="*/ 1724025 w 3790950"/>
              <a:gd name="connsiteY5-80" fmla="*/ 1028700 h 2175439"/>
              <a:gd name="connsiteX6-81" fmla="*/ 1619250 w 3790950"/>
              <a:gd name="connsiteY6-82" fmla="*/ 1014412 h 2175439"/>
              <a:gd name="connsiteX7-83" fmla="*/ 1609725 w 3790950"/>
              <a:gd name="connsiteY7-84" fmla="*/ 785812 h 2175439"/>
              <a:gd name="connsiteX8-85" fmla="*/ 4762 w 3790950"/>
              <a:gd name="connsiteY8-86" fmla="*/ 633412 h 2175439"/>
              <a:gd name="connsiteX9-87" fmla="*/ 0 w 3790950"/>
              <a:gd name="connsiteY9-88" fmla="*/ 0 h 2175439"/>
              <a:gd name="connsiteX10-89" fmla="*/ 1109662 w 3790950"/>
              <a:gd name="connsiteY10-90" fmla="*/ 119062 h 2175439"/>
              <a:gd name="connsiteX11-91" fmla="*/ 1195387 w 3790950"/>
              <a:gd name="connsiteY11-92" fmla="*/ 252412 h 2175439"/>
              <a:gd name="connsiteX12-93" fmla="*/ 1285875 w 3790950"/>
              <a:gd name="connsiteY12-94" fmla="*/ 328612 h 2175439"/>
              <a:gd name="connsiteX13-95" fmla="*/ 2667000 w 3790950"/>
              <a:gd name="connsiteY13-96" fmla="*/ 404812 h 2175439"/>
              <a:gd name="connsiteX14-97" fmla="*/ 3071812 w 3790950"/>
              <a:gd name="connsiteY14-98" fmla="*/ 404812 h 2175439"/>
              <a:gd name="connsiteX15-99" fmla="*/ 3790950 w 3790950"/>
              <a:gd name="connsiteY15-100" fmla="*/ 1714500 h 2175439"/>
              <a:gd name="connsiteX16-101" fmla="*/ 3053036 w 3790950"/>
              <a:gd name="connsiteY16-102" fmla="*/ 1935639 h 2175439"/>
              <a:gd name="connsiteX17" fmla="*/ 2233612 w 3790950"/>
              <a:gd name="connsiteY17" fmla="*/ 2175439 h 2175439"/>
              <a:gd name="connsiteX0-103" fmla="*/ 1713200 w 3790950"/>
              <a:gd name="connsiteY0-104" fmla="*/ 2396435 h 2396435"/>
              <a:gd name="connsiteX1-105" fmla="*/ 2166568 w 3790950"/>
              <a:gd name="connsiteY1-106" fmla="*/ 1909306 h 2396435"/>
              <a:gd name="connsiteX2-107" fmla="*/ 2076450 w 3790950"/>
              <a:gd name="connsiteY2-108" fmla="*/ 1547812 h 2396435"/>
              <a:gd name="connsiteX3-109" fmla="*/ 2019300 w 3790950"/>
              <a:gd name="connsiteY3-110" fmla="*/ 1200150 h 2396435"/>
              <a:gd name="connsiteX4-111" fmla="*/ 1728787 w 3790950"/>
              <a:gd name="connsiteY4-112" fmla="*/ 1152525 h 2396435"/>
              <a:gd name="connsiteX5-113" fmla="*/ 1724025 w 3790950"/>
              <a:gd name="connsiteY5-114" fmla="*/ 1028700 h 2396435"/>
              <a:gd name="connsiteX6-115" fmla="*/ 1619250 w 3790950"/>
              <a:gd name="connsiteY6-116" fmla="*/ 1014412 h 2396435"/>
              <a:gd name="connsiteX7-117" fmla="*/ 1609725 w 3790950"/>
              <a:gd name="connsiteY7-118" fmla="*/ 785812 h 2396435"/>
              <a:gd name="connsiteX8-119" fmla="*/ 4762 w 3790950"/>
              <a:gd name="connsiteY8-120" fmla="*/ 633412 h 2396435"/>
              <a:gd name="connsiteX9-121" fmla="*/ 0 w 3790950"/>
              <a:gd name="connsiteY9-122" fmla="*/ 0 h 2396435"/>
              <a:gd name="connsiteX10-123" fmla="*/ 1109662 w 3790950"/>
              <a:gd name="connsiteY10-124" fmla="*/ 119062 h 2396435"/>
              <a:gd name="connsiteX11-125" fmla="*/ 1195387 w 3790950"/>
              <a:gd name="connsiteY11-126" fmla="*/ 252412 h 2396435"/>
              <a:gd name="connsiteX12-127" fmla="*/ 1285875 w 3790950"/>
              <a:gd name="connsiteY12-128" fmla="*/ 328612 h 2396435"/>
              <a:gd name="connsiteX13-129" fmla="*/ 2667000 w 3790950"/>
              <a:gd name="connsiteY13-130" fmla="*/ 404812 h 2396435"/>
              <a:gd name="connsiteX14-131" fmla="*/ 3071812 w 3790950"/>
              <a:gd name="connsiteY14-132" fmla="*/ 404812 h 2396435"/>
              <a:gd name="connsiteX15-133" fmla="*/ 3790950 w 3790950"/>
              <a:gd name="connsiteY15-134" fmla="*/ 1714500 h 2396435"/>
              <a:gd name="connsiteX16-135" fmla="*/ 3053036 w 3790950"/>
              <a:gd name="connsiteY16-136" fmla="*/ 1935639 h 2396435"/>
              <a:gd name="connsiteX17-137" fmla="*/ 1713200 w 3790950"/>
              <a:gd name="connsiteY17-138" fmla="*/ 2396435 h 2396435"/>
              <a:gd name="connsiteX0-139" fmla="*/ 1713200 w 3790950"/>
              <a:gd name="connsiteY0-140" fmla="*/ 2396435 h 2396435"/>
              <a:gd name="connsiteX1-141" fmla="*/ 1924870 w 3790950"/>
              <a:gd name="connsiteY1-142" fmla="*/ 2164631 h 2396435"/>
              <a:gd name="connsiteX2-143" fmla="*/ 2166568 w 3790950"/>
              <a:gd name="connsiteY2-144" fmla="*/ 1909306 h 2396435"/>
              <a:gd name="connsiteX3-145" fmla="*/ 2076450 w 3790950"/>
              <a:gd name="connsiteY3-146" fmla="*/ 1547812 h 2396435"/>
              <a:gd name="connsiteX4-147" fmla="*/ 2019300 w 3790950"/>
              <a:gd name="connsiteY4-148" fmla="*/ 1200150 h 2396435"/>
              <a:gd name="connsiteX5-149" fmla="*/ 1728787 w 3790950"/>
              <a:gd name="connsiteY5-150" fmla="*/ 1152525 h 2396435"/>
              <a:gd name="connsiteX6-151" fmla="*/ 1724025 w 3790950"/>
              <a:gd name="connsiteY6-152" fmla="*/ 1028700 h 2396435"/>
              <a:gd name="connsiteX7-153" fmla="*/ 1619250 w 3790950"/>
              <a:gd name="connsiteY7-154" fmla="*/ 1014412 h 2396435"/>
              <a:gd name="connsiteX8-155" fmla="*/ 1609725 w 3790950"/>
              <a:gd name="connsiteY8-156" fmla="*/ 785812 h 2396435"/>
              <a:gd name="connsiteX9-157" fmla="*/ 4762 w 3790950"/>
              <a:gd name="connsiteY9-158" fmla="*/ 633412 h 2396435"/>
              <a:gd name="connsiteX10-159" fmla="*/ 0 w 3790950"/>
              <a:gd name="connsiteY10-160" fmla="*/ 0 h 2396435"/>
              <a:gd name="connsiteX11-161" fmla="*/ 1109662 w 3790950"/>
              <a:gd name="connsiteY11-162" fmla="*/ 119062 h 2396435"/>
              <a:gd name="connsiteX12-163" fmla="*/ 1195387 w 3790950"/>
              <a:gd name="connsiteY12-164" fmla="*/ 252412 h 2396435"/>
              <a:gd name="connsiteX13-165" fmla="*/ 1285875 w 3790950"/>
              <a:gd name="connsiteY13-166" fmla="*/ 328612 h 2396435"/>
              <a:gd name="connsiteX14-167" fmla="*/ 2667000 w 3790950"/>
              <a:gd name="connsiteY14-168" fmla="*/ 404812 h 2396435"/>
              <a:gd name="connsiteX15-169" fmla="*/ 3071812 w 3790950"/>
              <a:gd name="connsiteY15-170" fmla="*/ 404812 h 2396435"/>
              <a:gd name="connsiteX16-171" fmla="*/ 3790950 w 3790950"/>
              <a:gd name="connsiteY16-172" fmla="*/ 1714500 h 2396435"/>
              <a:gd name="connsiteX17-173" fmla="*/ 3053036 w 3790950"/>
              <a:gd name="connsiteY17-174" fmla="*/ 1935639 h 2396435"/>
              <a:gd name="connsiteX18" fmla="*/ 1713200 w 3790950"/>
              <a:gd name="connsiteY18" fmla="*/ 2396435 h 2396435"/>
              <a:gd name="connsiteX0-175" fmla="*/ 1713200 w 3790950"/>
              <a:gd name="connsiteY0-176" fmla="*/ 2396435 h 2396435"/>
              <a:gd name="connsiteX1-177" fmla="*/ 1711479 w 3790950"/>
              <a:gd name="connsiteY1-178" fmla="*/ 2368462 h 2396435"/>
              <a:gd name="connsiteX2-179" fmla="*/ 2166568 w 3790950"/>
              <a:gd name="connsiteY2-180" fmla="*/ 1909306 h 2396435"/>
              <a:gd name="connsiteX3-181" fmla="*/ 2076450 w 3790950"/>
              <a:gd name="connsiteY3-182" fmla="*/ 1547812 h 2396435"/>
              <a:gd name="connsiteX4-183" fmla="*/ 2019300 w 3790950"/>
              <a:gd name="connsiteY4-184" fmla="*/ 1200150 h 2396435"/>
              <a:gd name="connsiteX5-185" fmla="*/ 1728787 w 3790950"/>
              <a:gd name="connsiteY5-186" fmla="*/ 1152525 h 2396435"/>
              <a:gd name="connsiteX6-187" fmla="*/ 1724025 w 3790950"/>
              <a:gd name="connsiteY6-188" fmla="*/ 1028700 h 2396435"/>
              <a:gd name="connsiteX7-189" fmla="*/ 1619250 w 3790950"/>
              <a:gd name="connsiteY7-190" fmla="*/ 1014412 h 2396435"/>
              <a:gd name="connsiteX8-191" fmla="*/ 1609725 w 3790950"/>
              <a:gd name="connsiteY8-192" fmla="*/ 785812 h 2396435"/>
              <a:gd name="connsiteX9-193" fmla="*/ 4762 w 3790950"/>
              <a:gd name="connsiteY9-194" fmla="*/ 633412 h 2396435"/>
              <a:gd name="connsiteX10-195" fmla="*/ 0 w 3790950"/>
              <a:gd name="connsiteY10-196" fmla="*/ 0 h 2396435"/>
              <a:gd name="connsiteX11-197" fmla="*/ 1109662 w 3790950"/>
              <a:gd name="connsiteY11-198" fmla="*/ 119062 h 2396435"/>
              <a:gd name="connsiteX12-199" fmla="*/ 1195387 w 3790950"/>
              <a:gd name="connsiteY12-200" fmla="*/ 252412 h 2396435"/>
              <a:gd name="connsiteX13-201" fmla="*/ 1285875 w 3790950"/>
              <a:gd name="connsiteY13-202" fmla="*/ 328612 h 2396435"/>
              <a:gd name="connsiteX14-203" fmla="*/ 2667000 w 3790950"/>
              <a:gd name="connsiteY14-204" fmla="*/ 404812 h 2396435"/>
              <a:gd name="connsiteX15-205" fmla="*/ 3071812 w 3790950"/>
              <a:gd name="connsiteY15-206" fmla="*/ 404812 h 2396435"/>
              <a:gd name="connsiteX16-207" fmla="*/ 3790950 w 3790950"/>
              <a:gd name="connsiteY16-208" fmla="*/ 1714500 h 2396435"/>
              <a:gd name="connsiteX17-209" fmla="*/ 3053036 w 3790950"/>
              <a:gd name="connsiteY17-210" fmla="*/ 1935639 h 2396435"/>
              <a:gd name="connsiteX18-211" fmla="*/ 1713200 w 3790950"/>
              <a:gd name="connsiteY18-212" fmla="*/ 2396435 h 2396435"/>
              <a:gd name="connsiteX0-213" fmla="*/ 1713200 w 3790950"/>
              <a:gd name="connsiteY0-214" fmla="*/ 2396435 h 2396435"/>
              <a:gd name="connsiteX1-215" fmla="*/ 1711479 w 3790950"/>
              <a:gd name="connsiteY1-216" fmla="*/ 2368462 h 2396435"/>
              <a:gd name="connsiteX2-217" fmla="*/ 2249312 w 3790950"/>
              <a:gd name="connsiteY2-218" fmla="*/ 2181796 h 2396435"/>
              <a:gd name="connsiteX3-219" fmla="*/ 2076450 w 3790950"/>
              <a:gd name="connsiteY3-220" fmla="*/ 1547812 h 2396435"/>
              <a:gd name="connsiteX4-221" fmla="*/ 2019300 w 3790950"/>
              <a:gd name="connsiteY4-222" fmla="*/ 1200150 h 2396435"/>
              <a:gd name="connsiteX5-223" fmla="*/ 1728787 w 3790950"/>
              <a:gd name="connsiteY5-224" fmla="*/ 1152525 h 2396435"/>
              <a:gd name="connsiteX6-225" fmla="*/ 1724025 w 3790950"/>
              <a:gd name="connsiteY6-226" fmla="*/ 1028700 h 2396435"/>
              <a:gd name="connsiteX7-227" fmla="*/ 1619250 w 3790950"/>
              <a:gd name="connsiteY7-228" fmla="*/ 1014412 h 2396435"/>
              <a:gd name="connsiteX8-229" fmla="*/ 1609725 w 3790950"/>
              <a:gd name="connsiteY8-230" fmla="*/ 785812 h 2396435"/>
              <a:gd name="connsiteX9-231" fmla="*/ 4762 w 3790950"/>
              <a:gd name="connsiteY9-232" fmla="*/ 633412 h 2396435"/>
              <a:gd name="connsiteX10-233" fmla="*/ 0 w 3790950"/>
              <a:gd name="connsiteY10-234" fmla="*/ 0 h 2396435"/>
              <a:gd name="connsiteX11-235" fmla="*/ 1109662 w 3790950"/>
              <a:gd name="connsiteY11-236" fmla="*/ 119062 h 2396435"/>
              <a:gd name="connsiteX12-237" fmla="*/ 1195387 w 3790950"/>
              <a:gd name="connsiteY12-238" fmla="*/ 252412 h 2396435"/>
              <a:gd name="connsiteX13-239" fmla="*/ 1285875 w 3790950"/>
              <a:gd name="connsiteY13-240" fmla="*/ 328612 h 2396435"/>
              <a:gd name="connsiteX14-241" fmla="*/ 2667000 w 3790950"/>
              <a:gd name="connsiteY14-242" fmla="*/ 404812 h 2396435"/>
              <a:gd name="connsiteX15-243" fmla="*/ 3071812 w 3790950"/>
              <a:gd name="connsiteY15-244" fmla="*/ 404812 h 2396435"/>
              <a:gd name="connsiteX16-245" fmla="*/ 3790950 w 3790950"/>
              <a:gd name="connsiteY16-246" fmla="*/ 1714500 h 2396435"/>
              <a:gd name="connsiteX17-247" fmla="*/ 3053036 w 3790950"/>
              <a:gd name="connsiteY17-248" fmla="*/ 1935639 h 2396435"/>
              <a:gd name="connsiteX18-249" fmla="*/ 1713200 w 3790950"/>
              <a:gd name="connsiteY18-250" fmla="*/ 2396435 h 2396435"/>
              <a:gd name="connsiteX0-251" fmla="*/ 1713200 w 3790950"/>
              <a:gd name="connsiteY0-252" fmla="*/ 2396435 h 2396435"/>
              <a:gd name="connsiteX1-253" fmla="*/ 1694059 w 3790950"/>
              <a:gd name="connsiteY1-254" fmla="*/ 2385627 h 2396435"/>
              <a:gd name="connsiteX2-255" fmla="*/ 2249312 w 3790950"/>
              <a:gd name="connsiteY2-256" fmla="*/ 2181796 h 2396435"/>
              <a:gd name="connsiteX3-257" fmla="*/ 2076450 w 3790950"/>
              <a:gd name="connsiteY3-258" fmla="*/ 1547812 h 2396435"/>
              <a:gd name="connsiteX4-259" fmla="*/ 2019300 w 3790950"/>
              <a:gd name="connsiteY4-260" fmla="*/ 1200150 h 2396435"/>
              <a:gd name="connsiteX5-261" fmla="*/ 1728787 w 3790950"/>
              <a:gd name="connsiteY5-262" fmla="*/ 1152525 h 2396435"/>
              <a:gd name="connsiteX6-263" fmla="*/ 1724025 w 3790950"/>
              <a:gd name="connsiteY6-264" fmla="*/ 1028700 h 2396435"/>
              <a:gd name="connsiteX7-265" fmla="*/ 1619250 w 3790950"/>
              <a:gd name="connsiteY7-266" fmla="*/ 1014412 h 2396435"/>
              <a:gd name="connsiteX8-267" fmla="*/ 1609725 w 3790950"/>
              <a:gd name="connsiteY8-268" fmla="*/ 785812 h 2396435"/>
              <a:gd name="connsiteX9-269" fmla="*/ 4762 w 3790950"/>
              <a:gd name="connsiteY9-270" fmla="*/ 633412 h 2396435"/>
              <a:gd name="connsiteX10-271" fmla="*/ 0 w 3790950"/>
              <a:gd name="connsiteY10-272" fmla="*/ 0 h 2396435"/>
              <a:gd name="connsiteX11-273" fmla="*/ 1109662 w 3790950"/>
              <a:gd name="connsiteY11-274" fmla="*/ 119062 h 2396435"/>
              <a:gd name="connsiteX12-275" fmla="*/ 1195387 w 3790950"/>
              <a:gd name="connsiteY12-276" fmla="*/ 252412 h 2396435"/>
              <a:gd name="connsiteX13-277" fmla="*/ 1285875 w 3790950"/>
              <a:gd name="connsiteY13-278" fmla="*/ 328612 h 2396435"/>
              <a:gd name="connsiteX14-279" fmla="*/ 2667000 w 3790950"/>
              <a:gd name="connsiteY14-280" fmla="*/ 404812 h 2396435"/>
              <a:gd name="connsiteX15-281" fmla="*/ 3071812 w 3790950"/>
              <a:gd name="connsiteY15-282" fmla="*/ 404812 h 2396435"/>
              <a:gd name="connsiteX16-283" fmla="*/ 3790950 w 3790950"/>
              <a:gd name="connsiteY16-284" fmla="*/ 1714500 h 2396435"/>
              <a:gd name="connsiteX17-285" fmla="*/ 3053036 w 3790950"/>
              <a:gd name="connsiteY17-286" fmla="*/ 1935639 h 2396435"/>
              <a:gd name="connsiteX18-287" fmla="*/ 1713200 w 3790950"/>
              <a:gd name="connsiteY18-288" fmla="*/ 2396435 h 2396435"/>
              <a:gd name="connsiteX0-289" fmla="*/ 1713200 w 3790950"/>
              <a:gd name="connsiteY0-290" fmla="*/ 2396435 h 2396435"/>
              <a:gd name="connsiteX1-291" fmla="*/ 1694059 w 3790950"/>
              <a:gd name="connsiteY1-292" fmla="*/ 2385627 h 2396435"/>
              <a:gd name="connsiteX2-293" fmla="*/ 2249312 w 3790950"/>
              <a:gd name="connsiteY2-294" fmla="*/ 2192524 h 2396435"/>
              <a:gd name="connsiteX3-295" fmla="*/ 2076450 w 3790950"/>
              <a:gd name="connsiteY3-296" fmla="*/ 1547812 h 2396435"/>
              <a:gd name="connsiteX4-297" fmla="*/ 2019300 w 3790950"/>
              <a:gd name="connsiteY4-298" fmla="*/ 1200150 h 2396435"/>
              <a:gd name="connsiteX5-299" fmla="*/ 1728787 w 3790950"/>
              <a:gd name="connsiteY5-300" fmla="*/ 1152525 h 2396435"/>
              <a:gd name="connsiteX6-301" fmla="*/ 1724025 w 3790950"/>
              <a:gd name="connsiteY6-302" fmla="*/ 1028700 h 2396435"/>
              <a:gd name="connsiteX7-303" fmla="*/ 1619250 w 3790950"/>
              <a:gd name="connsiteY7-304" fmla="*/ 1014412 h 2396435"/>
              <a:gd name="connsiteX8-305" fmla="*/ 1609725 w 3790950"/>
              <a:gd name="connsiteY8-306" fmla="*/ 785812 h 2396435"/>
              <a:gd name="connsiteX9-307" fmla="*/ 4762 w 3790950"/>
              <a:gd name="connsiteY9-308" fmla="*/ 633412 h 2396435"/>
              <a:gd name="connsiteX10-309" fmla="*/ 0 w 3790950"/>
              <a:gd name="connsiteY10-310" fmla="*/ 0 h 2396435"/>
              <a:gd name="connsiteX11-311" fmla="*/ 1109662 w 3790950"/>
              <a:gd name="connsiteY11-312" fmla="*/ 119062 h 2396435"/>
              <a:gd name="connsiteX12-313" fmla="*/ 1195387 w 3790950"/>
              <a:gd name="connsiteY12-314" fmla="*/ 252412 h 2396435"/>
              <a:gd name="connsiteX13-315" fmla="*/ 1285875 w 3790950"/>
              <a:gd name="connsiteY13-316" fmla="*/ 328612 h 2396435"/>
              <a:gd name="connsiteX14-317" fmla="*/ 2667000 w 3790950"/>
              <a:gd name="connsiteY14-318" fmla="*/ 404812 h 2396435"/>
              <a:gd name="connsiteX15-319" fmla="*/ 3071812 w 3790950"/>
              <a:gd name="connsiteY15-320" fmla="*/ 404812 h 2396435"/>
              <a:gd name="connsiteX16-321" fmla="*/ 3790950 w 3790950"/>
              <a:gd name="connsiteY16-322" fmla="*/ 1714500 h 2396435"/>
              <a:gd name="connsiteX17-323" fmla="*/ 3053036 w 3790950"/>
              <a:gd name="connsiteY17-324" fmla="*/ 1935639 h 2396435"/>
              <a:gd name="connsiteX18-325" fmla="*/ 1713200 w 3790950"/>
              <a:gd name="connsiteY18-326" fmla="*/ 2396435 h 2396435"/>
              <a:gd name="connsiteX0-327" fmla="*/ 1713200 w 3772506"/>
              <a:gd name="connsiteY0-328" fmla="*/ 2396435 h 2396435"/>
              <a:gd name="connsiteX1-329" fmla="*/ 1694059 w 3772506"/>
              <a:gd name="connsiteY1-330" fmla="*/ 2385627 h 2396435"/>
              <a:gd name="connsiteX2-331" fmla="*/ 2249312 w 3772506"/>
              <a:gd name="connsiteY2-332" fmla="*/ 2192524 h 2396435"/>
              <a:gd name="connsiteX3-333" fmla="*/ 2076450 w 3772506"/>
              <a:gd name="connsiteY3-334" fmla="*/ 1547812 h 2396435"/>
              <a:gd name="connsiteX4-335" fmla="*/ 2019300 w 3772506"/>
              <a:gd name="connsiteY4-336" fmla="*/ 1200150 h 2396435"/>
              <a:gd name="connsiteX5-337" fmla="*/ 1728787 w 3772506"/>
              <a:gd name="connsiteY5-338" fmla="*/ 1152525 h 2396435"/>
              <a:gd name="connsiteX6-339" fmla="*/ 1724025 w 3772506"/>
              <a:gd name="connsiteY6-340" fmla="*/ 1028700 h 2396435"/>
              <a:gd name="connsiteX7-341" fmla="*/ 1619250 w 3772506"/>
              <a:gd name="connsiteY7-342" fmla="*/ 1014412 h 2396435"/>
              <a:gd name="connsiteX8-343" fmla="*/ 1609725 w 3772506"/>
              <a:gd name="connsiteY8-344" fmla="*/ 785812 h 2396435"/>
              <a:gd name="connsiteX9-345" fmla="*/ 4762 w 3772506"/>
              <a:gd name="connsiteY9-346" fmla="*/ 633412 h 2396435"/>
              <a:gd name="connsiteX10-347" fmla="*/ 0 w 3772506"/>
              <a:gd name="connsiteY10-348" fmla="*/ 0 h 2396435"/>
              <a:gd name="connsiteX11-349" fmla="*/ 1109662 w 3772506"/>
              <a:gd name="connsiteY11-350" fmla="*/ 119062 h 2396435"/>
              <a:gd name="connsiteX12-351" fmla="*/ 1195387 w 3772506"/>
              <a:gd name="connsiteY12-352" fmla="*/ 252412 h 2396435"/>
              <a:gd name="connsiteX13-353" fmla="*/ 1285875 w 3772506"/>
              <a:gd name="connsiteY13-354" fmla="*/ 328612 h 2396435"/>
              <a:gd name="connsiteX14-355" fmla="*/ 2667000 w 3772506"/>
              <a:gd name="connsiteY14-356" fmla="*/ 404812 h 2396435"/>
              <a:gd name="connsiteX15-357" fmla="*/ 3071812 w 3772506"/>
              <a:gd name="connsiteY15-358" fmla="*/ 404812 h 2396435"/>
              <a:gd name="connsiteX16-359" fmla="*/ 3772506 w 3772506"/>
              <a:gd name="connsiteY16-360" fmla="*/ 1719044 h 2396435"/>
              <a:gd name="connsiteX17-361" fmla="*/ 3053036 w 3772506"/>
              <a:gd name="connsiteY17-362" fmla="*/ 1935639 h 2396435"/>
              <a:gd name="connsiteX18-363" fmla="*/ 1713200 w 3772506"/>
              <a:gd name="connsiteY18-364" fmla="*/ 2396435 h 2396435"/>
              <a:gd name="connsiteX0-365" fmla="*/ 1713200 w 3772506"/>
              <a:gd name="connsiteY0-366" fmla="*/ 2396435 h 2396435"/>
              <a:gd name="connsiteX1-367" fmla="*/ 1694059 w 3772506"/>
              <a:gd name="connsiteY1-368" fmla="*/ 2385627 h 2396435"/>
              <a:gd name="connsiteX2-369" fmla="*/ 2249312 w 3772506"/>
              <a:gd name="connsiteY2-370" fmla="*/ 2192524 h 2396435"/>
              <a:gd name="connsiteX3-371" fmla="*/ 2076450 w 3772506"/>
              <a:gd name="connsiteY3-372" fmla="*/ 1547812 h 2396435"/>
              <a:gd name="connsiteX4-373" fmla="*/ 2019300 w 3772506"/>
              <a:gd name="connsiteY4-374" fmla="*/ 1200150 h 2396435"/>
              <a:gd name="connsiteX5-375" fmla="*/ 1728787 w 3772506"/>
              <a:gd name="connsiteY5-376" fmla="*/ 1152525 h 2396435"/>
              <a:gd name="connsiteX6-377" fmla="*/ 1724025 w 3772506"/>
              <a:gd name="connsiteY6-378" fmla="*/ 1028700 h 2396435"/>
              <a:gd name="connsiteX7-379" fmla="*/ 1619250 w 3772506"/>
              <a:gd name="connsiteY7-380" fmla="*/ 1014412 h 2396435"/>
              <a:gd name="connsiteX8-381" fmla="*/ 1609725 w 3772506"/>
              <a:gd name="connsiteY8-382" fmla="*/ 785812 h 2396435"/>
              <a:gd name="connsiteX9-383" fmla="*/ 4762 w 3772506"/>
              <a:gd name="connsiteY9-384" fmla="*/ 633412 h 2396435"/>
              <a:gd name="connsiteX10-385" fmla="*/ 0 w 3772506"/>
              <a:gd name="connsiteY10-386" fmla="*/ 0 h 2396435"/>
              <a:gd name="connsiteX11-387" fmla="*/ 1109662 w 3772506"/>
              <a:gd name="connsiteY11-388" fmla="*/ 119062 h 2396435"/>
              <a:gd name="connsiteX12-389" fmla="*/ 1195387 w 3772506"/>
              <a:gd name="connsiteY12-390" fmla="*/ 252412 h 2396435"/>
              <a:gd name="connsiteX13-391" fmla="*/ 1285875 w 3772506"/>
              <a:gd name="connsiteY13-392" fmla="*/ 328612 h 2396435"/>
              <a:gd name="connsiteX14-393" fmla="*/ 2667000 w 3772506"/>
              <a:gd name="connsiteY14-394" fmla="*/ 404812 h 2396435"/>
              <a:gd name="connsiteX15-395" fmla="*/ 3093587 w 3772506"/>
              <a:gd name="connsiteY15-396" fmla="*/ 413394 h 2396435"/>
              <a:gd name="connsiteX16-397" fmla="*/ 3772506 w 3772506"/>
              <a:gd name="connsiteY16-398" fmla="*/ 1719044 h 2396435"/>
              <a:gd name="connsiteX17-399" fmla="*/ 3053036 w 3772506"/>
              <a:gd name="connsiteY17-400" fmla="*/ 1935639 h 2396435"/>
              <a:gd name="connsiteX18-401" fmla="*/ 1713200 w 3772506"/>
              <a:gd name="connsiteY18-402" fmla="*/ 2396435 h 2396435"/>
              <a:gd name="connsiteX0-403" fmla="*/ 1713200 w 3772506"/>
              <a:gd name="connsiteY0-404" fmla="*/ 2396435 h 2396435"/>
              <a:gd name="connsiteX1-405" fmla="*/ 1694059 w 3772506"/>
              <a:gd name="connsiteY1-406" fmla="*/ 2385627 h 2396435"/>
              <a:gd name="connsiteX2-407" fmla="*/ 2249312 w 3772506"/>
              <a:gd name="connsiteY2-408" fmla="*/ 2192524 h 2396435"/>
              <a:gd name="connsiteX3-409" fmla="*/ 2076450 w 3772506"/>
              <a:gd name="connsiteY3-410" fmla="*/ 1547812 h 2396435"/>
              <a:gd name="connsiteX4-411" fmla="*/ 2019300 w 3772506"/>
              <a:gd name="connsiteY4-412" fmla="*/ 1200150 h 2396435"/>
              <a:gd name="connsiteX5-413" fmla="*/ 1728787 w 3772506"/>
              <a:gd name="connsiteY5-414" fmla="*/ 1152525 h 2396435"/>
              <a:gd name="connsiteX6-415" fmla="*/ 1724025 w 3772506"/>
              <a:gd name="connsiteY6-416" fmla="*/ 1028700 h 2396435"/>
              <a:gd name="connsiteX7-417" fmla="*/ 1619250 w 3772506"/>
              <a:gd name="connsiteY7-418" fmla="*/ 1014412 h 2396435"/>
              <a:gd name="connsiteX8-419" fmla="*/ 1609725 w 3772506"/>
              <a:gd name="connsiteY8-420" fmla="*/ 785812 h 2396435"/>
              <a:gd name="connsiteX9-421" fmla="*/ 4762 w 3772506"/>
              <a:gd name="connsiteY9-422" fmla="*/ 633412 h 2396435"/>
              <a:gd name="connsiteX10-423" fmla="*/ 0 w 3772506"/>
              <a:gd name="connsiteY10-424" fmla="*/ 0 h 2396435"/>
              <a:gd name="connsiteX11-425" fmla="*/ 1109662 w 3772506"/>
              <a:gd name="connsiteY11-426" fmla="*/ 119062 h 2396435"/>
              <a:gd name="connsiteX12-427" fmla="*/ 1195387 w 3772506"/>
              <a:gd name="connsiteY12-428" fmla="*/ 252412 h 2396435"/>
              <a:gd name="connsiteX13-429" fmla="*/ 1285875 w 3772506"/>
              <a:gd name="connsiteY13-430" fmla="*/ 328612 h 2396435"/>
              <a:gd name="connsiteX14-431" fmla="*/ 2667000 w 3772506"/>
              <a:gd name="connsiteY14-432" fmla="*/ 404812 h 2396435"/>
              <a:gd name="connsiteX15-433" fmla="*/ 3093587 w 3772506"/>
              <a:gd name="connsiteY15-434" fmla="*/ 413394 h 2396435"/>
              <a:gd name="connsiteX16-435" fmla="*/ 3405540 w 3772506"/>
              <a:gd name="connsiteY16-436" fmla="*/ 1021031 h 2396435"/>
              <a:gd name="connsiteX17-437" fmla="*/ 3772506 w 3772506"/>
              <a:gd name="connsiteY17-438" fmla="*/ 1719044 h 2396435"/>
              <a:gd name="connsiteX18-439" fmla="*/ 3053036 w 3772506"/>
              <a:gd name="connsiteY18-440" fmla="*/ 1935639 h 2396435"/>
              <a:gd name="connsiteX19" fmla="*/ 1713200 w 3772506"/>
              <a:gd name="connsiteY19" fmla="*/ 2396435 h 2396435"/>
              <a:gd name="connsiteX0-441" fmla="*/ 1713200 w 3772506"/>
              <a:gd name="connsiteY0-442" fmla="*/ 2396435 h 2396435"/>
              <a:gd name="connsiteX1-443" fmla="*/ 1694059 w 3772506"/>
              <a:gd name="connsiteY1-444" fmla="*/ 2385627 h 2396435"/>
              <a:gd name="connsiteX2-445" fmla="*/ 2249312 w 3772506"/>
              <a:gd name="connsiteY2-446" fmla="*/ 2192524 h 2396435"/>
              <a:gd name="connsiteX3-447" fmla="*/ 2076450 w 3772506"/>
              <a:gd name="connsiteY3-448" fmla="*/ 1547812 h 2396435"/>
              <a:gd name="connsiteX4-449" fmla="*/ 2019300 w 3772506"/>
              <a:gd name="connsiteY4-450" fmla="*/ 1200150 h 2396435"/>
              <a:gd name="connsiteX5-451" fmla="*/ 1728787 w 3772506"/>
              <a:gd name="connsiteY5-452" fmla="*/ 1152525 h 2396435"/>
              <a:gd name="connsiteX6-453" fmla="*/ 1724025 w 3772506"/>
              <a:gd name="connsiteY6-454" fmla="*/ 1028700 h 2396435"/>
              <a:gd name="connsiteX7-455" fmla="*/ 1619250 w 3772506"/>
              <a:gd name="connsiteY7-456" fmla="*/ 1014412 h 2396435"/>
              <a:gd name="connsiteX8-457" fmla="*/ 1609725 w 3772506"/>
              <a:gd name="connsiteY8-458" fmla="*/ 785812 h 2396435"/>
              <a:gd name="connsiteX9-459" fmla="*/ 4762 w 3772506"/>
              <a:gd name="connsiteY9-460" fmla="*/ 633412 h 2396435"/>
              <a:gd name="connsiteX10-461" fmla="*/ 0 w 3772506"/>
              <a:gd name="connsiteY10-462" fmla="*/ 0 h 2396435"/>
              <a:gd name="connsiteX11-463" fmla="*/ 1109662 w 3772506"/>
              <a:gd name="connsiteY11-464" fmla="*/ 119062 h 2396435"/>
              <a:gd name="connsiteX12-465" fmla="*/ 1195387 w 3772506"/>
              <a:gd name="connsiteY12-466" fmla="*/ 252412 h 2396435"/>
              <a:gd name="connsiteX13-467" fmla="*/ 1285875 w 3772506"/>
              <a:gd name="connsiteY13-468" fmla="*/ 328612 h 2396435"/>
              <a:gd name="connsiteX14-469" fmla="*/ 2667000 w 3772506"/>
              <a:gd name="connsiteY14-470" fmla="*/ 404812 h 2396435"/>
              <a:gd name="connsiteX15-471" fmla="*/ 3093587 w 3772506"/>
              <a:gd name="connsiteY15-472" fmla="*/ 413394 h 2396435"/>
              <a:gd name="connsiteX16-473" fmla="*/ 3440379 w 3772506"/>
              <a:gd name="connsiteY16-474" fmla="*/ 1025322 h 2396435"/>
              <a:gd name="connsiteX17-475" fmla="*/ 3772506 w 3772506"/>
              <a:gd name="connsiteY17-476" fmla="*/ 1719044 h 2396435"/>
              <a:gd name="connsiteX18-477" fmla="*/ 3053036 w 3772506"/>
              <a:gd name="connsiteY18-478" fmla="*/ 1935639 h 2396435"/>
              <a:gd name="connsiteX19-479" fmla="*/ 1713200 w 3772506"/>
              <a:gd name="connsiteY19-480" fmla="*/ 2396435 h 2396435"/>
              <a:gd name="connsiteX0-481" fmla="*/ 1713200 w 3811700"/>
              <a:gd name="connsiteY0-482" fmla="*/ 2396435 h 2396435"/>
              <a:gd name="connsiteX1-483" fmla="*/ 1694059 w 3811700"/>
              <a:gd name="connsiteY1-484" fmla="*/ 2385627 h 2396435"/>
              <a:gd name="connsiteX2-485" fmla="*/ 2249312 w 3811700"/>
              <a:gd name="connsiteY2-486" fmla="*/ 2192524 h 2396435"/>
              <a:gd name="connsiteX3-487" fmla="*/ 2076450 w 3811700"/>
              <a:gd name="connsiteY3-488" fmla="*/ 1547812 h 2396435"/>
              <a:gd name="connsiteX4-489" fmla="*/ 2019300 w 3811700"/>
              <a:gd name="connsiteY4-490" fmla="*/ 1200150 h 2396435"/>
              <a:gd name="connsiteX5-491" fmla="*/ 1728787 w 3811700"/>
              <a:gd name="connsiteY5-492" fmla="*/ 1152525 h 2396435"/>
              <a:gd name="connsiteX6-493" fmla="*/ 1724025 w 3811700"/>
              <a:gd name="connsiteY6-494" fmla="*/ 1028700 h 2396435"/>
              <a:gd name="connsiteX7-495" fmla="*/ 1619250 w 3811700"/>
              <a:gd name="connsiteY7-496" fmla="*/ 1014412 h 2396435"/>
              <a:gd name="connsiteX8-497" fmla="*/ 1609725 w 3811700"/>
              <a:gd name="connsiteY8-498" fmla="*/ 785812 h 2396435"/>
              <a:gd name="connsiteX9-499" fmla="*/ 4762 w 3811700"/>
              <a:gd name="connsiteY9-500" fmla="*/ 633412 h 2396435"/>
              <a:gd name="connsiteX10-501" fmla="*/ 0 w 3811700"/>
              <a:gd name="connsiteY10-502" fmla="*/ 0 h 2396435"/>
              <a:gd name="connsiteX11-503" fmla="*/ 1109662 w 3811700"/>
              <a:gd name="connsiteY11-504" fmla="*/ 119062 h 2396435"/>
              <a:gd name="connsiteX12-505" fmla="*/ 1195387 w 3811700"/>
              <a:gd name="connsiteY12-506" fmla="*/ 252412 h 2396435"/>
              <a:gd name="connsiteX13-507" fmla="*/ 1285875 w 3811700"/>
              <a:gd name="connsiteY13-508" fmla="*/ 328612 h 2396435"/>
              <a:gd name="connsiteX14-509" fmla="*/ 2667000 w 3811700"/>
              <a:gd name="connsiteY14-510" fmla="*/ 404812 h 2396435"/>
              <a:gd name="connsiteX15-511" fmla="*/ 3093587 w 3811700"/>
              <a:gd name="connsiteY15-512" fmla="*/ 413394 h 2396435"/>
              <a:gd name="connsiteX16-513" fmla="*/ 3440379 w 3811700"/>
              <a:gd name="connsiteY16-514" fmla="*/ 1025322 h 2396435"/>
              <a:gd name="connsiteX17-515" fmla="*/ 3811700 w 3811700"/>
              <a:gd name="connsiteY17-516" fmla="*/ 1714753 h 2396435"/>
              <a:gd name="connsiteX18-517" fmla="*/ 3053036 w 3811700"/>
              <a:gd name="connsiteY18-518" fmla="*/ 1935639 h 2396435"/>
              <a:gd name="connsiteX19-519" fmla="*/ 1713200 w 3811700"/>
              <a:gd name="connsiteY19-520" fmla="*/ 2396435 h 2396435"/>
              <a:gd name="connsiteX0-521" fmla="*/ 1713200 w 3811700"/>
              <a:gd name="connsiteY0-522" fmla="*/ 2396435 h 2396435"/>
              <a:gd name="connsiteX1-523" fmla="*/ 1694059 w 3811700"/>
              <a:gd name="connsiteY1-524" fmla="*/ 2385627 h 2396435"/>
              <a:gd name="connsiteX2-525" fmla="*/ 2249312 w 3811700"/>
              <a:gd name="connsiteY2-526" fmla="*/ 2192524 h 2396435"/>
              <a:gd name="connsiteX3-527" fmla="*/ 2076450 w 3811700"/>
              <a:gd name="connsiteY3-528" fmla="*/ 1547812 h 2396435"/>
              <a:gd name="connsiteX4-529" fmla="*/ 2019300 w 3811700"/>
              <a:gd name="connsiteY4-530" fmla="*/ 1200150 h 2396435"/>
              <a:gd name="connsiteX5-531" fmla="*/ 1728787 w 3811700"/>
              <a:gd name="connsiteY5-532" fmla="*/ 1152525 h 2396435"/>
              <a:gd name="connsiteX6-533" fmla="*/ 1724025 w 3811700"/>
              <a:gd name="connsiteY6-534" fmla="*/ 1028700 h 2396435"/>
              <a:gd name="connsiteX7-535" fmla="*/ 1619250 w 3811700"/>
              <a:gd name="connsiteY7-536" fmla="*/ 1014412 h 2396435"/>
              <a:gd name="connsiteX8-537" fmla="*/ 1609725 w 3811700"/>
              <a:gd name="connsiteY8-538" fmla="*/ 785812 h 2396435"/>
              <a:gd name="connsiteX9-539" fmla="*/ 4762 w 3811700"/>
              <a:gd name="connsiteY9-540" fmla="*/ 633412 h 2396435"/>
              <a:gd name="connsiteX10-541" fmla="*/ 0 w 3811700"/>
              <a:gd name="connsiteY10-542" fmla="*/ 0 h 2396435"/>
              <a:gd name="connsiteX11-543" fmla="*/ 1109662 w 3811700"/>
              <a:gd name="connsiteY11-544" fmla="*/ 119062 h 2396435"/>
              <a:gd name="connsiteX12-545" fmla="*/ 1195387 w 3811700"/>
              <a:gd name="connsiteY12-546" fmla="*/ 252412 h 2396435"/>
              <a:gd name="connsiteX13-547" fmla="*/ 1285875 w 3811700"/>
              <a:gd name="connsiteY13-548" fmla="*/ 328612 h 2396435"/>
              <a:gd name="connsiteX14-549" fmla="*/ 2667000 w 3811700"/>
              <a:gd name="connsiteY14-550" fmla="*/ 404812 h 2396435"/>
              <a:gd name="connsiteX15-551" fmla="*/ 3093587 w 3811700"/>
              <a:gd name="connsiteY15-552" fmla="*/ 413394 h 2396435"/>
              <a:gd name="connsiteX16-553" fmla="*/ 3440379 w 3811700"/>
              <a:gd name="connsiteY16-554" fmla="*/ 1025322 h 2396435"/>
              <a:gd name="connsiteX17-555" fmla="*/ 3811700 w 3811700"/>
              <a:gd name="connsiteY17-556" fmla="*/ 1714753 h 2396435"/>
              <a:gd name="connsiteX18-557" fmla="*/ 3044326 w 3811700"/>
              <a:gd name="connsiteY18-558" fmla="*/ 1905601 h 2396435"/>
              <a:gd name="connsiteX19-559" fmla="*/ 1713200 w 3811700"/>
              <a:gd name="connsiteY19-560" fmla="*/ 2396435 h 2396435"/>
              <a:gd name="connsiteX0-561" fmla="*/ 1573843 w 3811700"/>
              <a:gd name="connsiteY0-562" fmla="*/ 2323485 h 2386377"/>
              <a:gd name="connsiteX1-563" fmla="*/ 1694059 w 3811700"/>
              <a:gd name="connsiteY1-564" fmla="*/ 2385627 h 2386377"/>
              <a:gd name="connsiteX2-565" fmla="*/ 2249312 w 3811700"/>
              <a:gd name="connsiteY2-566" fmla="*/ 2192524 h 2386377"/>
              <a:gd name="connsiteX3-567" fmla="*/ 2076450 w 3811700"/>
              <a:gd name="connsiteY3-568" fmla="*/ 1547812 h 2386377"/>
              <a:gd name="connsiteX4-569" fmla="*/ 2019300 w 3811700"/>
              <a:gd name="connsiteY4-570" fmla="*/ 1200150 h 2386377"/>
              <a:gd name="connsiteX5-571" fmla="*/ 1728787 w 3811700"/>
              <a:gd name="connsiteY5-572" fmla="*/ 1152525 h 2386377"/>
              <a:gd name="connsiteX6-573" fmla="*/ 1724025 w 3811700"/>
              <a:gd name="connsiteY6-574" fmla="*/ 1028700 h 2386377"/>
              <a:gd name="connsiteX7-575" fmla="*/ 1619250 w 3811700"/>
              <a:gd name="connsiteY7-576" fmla="*/ 1014412 h 2386377"/>
              <a:gd name="connsiteX8-577" fmla="*/ 1609725 w 3811700"/>
              <a:gd name="connsiteY8-578" fmla="*/ 785812 h 2386377"/>
              <a:gd name="connsiteX9-579" fmla="*/ 4762 w 3811700"/>
              <a:gd name="connsiteY9-580" fmla="*/ 633412 h 2386377"/>
              <a:gd name="connsiteX10-581" fmla="*/ 0 w 3811700"/>
              <a:gd name="connsiteY10-582" fmla="*/ 0 h 2386377"/>
              <a:gd name="connsiteX11-583" fmla="*/ 1109662 w 3811700"/>
              <a:gd name="connsiteY11-584" fmla="*/ 119062 h 2386377"/>
              <a:gd name="connsiteX12-585" fmla="*/ 1195387 w 3811700"/>
              <a:gd name="connsiteY12-586" fmla="*/ 252412 h 2386377"/>
              <a:gd name="connsiteX13-587" fmla="*/ 1285875 w 3811700"/>
              <a:gd name="connsiteY13-588" fmla="*/ 328612 h 2386377"/>
              <a:gd name="connsiteX14-589" fmla="*/ 2667000 w 3811700"/>
              <a:gd name="connsiteY14-590" fmla="*/ 404812 h 2386377"/>
              <a:gd name="connsiteX15-591" fmla="*/ 3093587 w 3811700"/>
              <a:gd name="connsiteY15-592" fmla="*/ 413394 h 2386377"/>
              <a:gd name="connsiteX16-593" fmla="*/ 3440379 w 3811700"/>
              <a:gd name="connsiteY16-594" fmla="*/ 1025322 h 2386377"/>
              <a:gd name="connsiteX17-595" fmla="*/ 3811700 w 3811700"/>
              <a:gd name="connsiteY17-596" fmla="*/ 1714753 h 2386377"/>
              <a:gd name="connsiteX18-597" fmla="*/ 3044326 w 3811700"/>
              <a:gd name="connsiteY18-598" fmla="*/ 1905601 h 2386377"/>
              <a:gd name="connsiteX19-599" fmla="*/ 1573843 w 3811700"/>
              <a:gd name="connsiteY19-600" fmla="*/ 2323485 h 2386377"/>
              <a:gd name="connsiteX0-601" fmla="*/ 1573843 w 3811700"/>
              <a:gd name="connsiteY0-602" fmla="*/ 2323485 h 2365168"/>
              <a:gd name="connsiteX1-603" fmla="*/ 1606961 w 3811700"/>
              <a:gd name="connsiteY1-604" fmla="*/ 2364171 h 2365168"/>
              <a:gd name="connsiteX2-605" fmla="*/ 2249312 w 3811700"/>
              <a:gd name="connsiteY2-606" fmla="*/ 2192524 h 2365168"/>
              <a:gd name="connsiteX3-607" fmla="*/ 2076450 w 3811700"/>
              <a:gd name="connsiteY3-608" fmla="*/ 1547812 h 2365168"/>
              <a:gd name="connsiteX4-609" fmla="*/ 2019300 w 3811700"/>
              <a:gd name="connsiteY4-610" fmla="*/ 1200150 h 2365168"/>
              <a:gd name="connsiteX5-611" fmla="*/ 1728787 w 3811700"/>
              <a:gd name="connsiteY5-612" fmla="*/ 1152525 h 2365168"/>
              <a:gd name="connsiteX6-613" fmla="*/ 1724025 w 3811700"/>
              <a:gd name="connsiteY6-614" fmla="*/ 1028700 h 2365168"/>
              <a:gd name="connsiteX7-615" fmla="*/ 1619250 w 3811700"/>
              <a:gd name="connsiteY7-616" fmla="*/ 1014412 h 2365168"/>
              <a:gd name="connsiteX8-617" fmla="*/ 1609725 w 3811700"/>
              <a:gd name="connsiteY8-618" fmla="*/ 785812 h 2365168"/>
              <a:gd name="connsiteX9-619" fmla="*/ 4762 w 3811700"/>
              <a:gd name="connsiteY9-620" fmla="*/ 633412 h 2365168"/>
              <a:gd name="connsiteX10-621" fmla="*/ 0 w 3811700"/>
              <a:gd name="connsiteY10-622" fmla="*/ 0 h 2365168"/>
              <a:gd name="connsiteX11-623" fmla="*/ 1109662 w 3811700"/>
              <a:gd name="connsiteY11-624" fmla="*/ 119062 h 2365168"/>
              <a:gd name="connsiteX12-625" fmla="*/ 1195387 w 3811700"/>
              <a:gd name="connsiteY12-626" fmla="*/ 252412 h 2365168"/>
              <a:gd name="connsiteX13-627" fmla="*/ 1285875 w 3811700"/>
              <a:gd name="connsiteY13-628" fmla="*/ 328612 h 2365168"/>
              <a:gd name="connsiteX14-629" fmla="*/ 2667000 w 3811700"/>
              <a:gd name="connsiteY14-630" fmla="*/ 404812 h 2365168"/>
              <a:gd name="connsiteX15-631" fmla="*/ 3093587 w 3811700"/>
              <a:gd name="connsiteY15-632" fmla="*/ 413394 h 2365168"/>
              <a:gd name="connsiteX16-633" fmla="*/ 3440379 w 3811700"/>
              <a:gd name="connsiteY16-634" fmla="*/ 1025322 h 2365168"/>
              <a:gd name="connsiteX17-635" fmla="*/ 3811700 w 3811700"/>
              <a:gd name="connsiteY17-636" fmla="*/ 1714753 h 2365168"/>
              <a:gd name="connsiteX18-637" fmla="*/ 3044326 w 3811700"/>
              <a:gd name="connsiteY18-638" fmla="*/ 1905601 h 2365168"/>
              <a:gd name="connsiteX19-639" fmla="*/ 1573843 w 3811700"/>
              <a:gd name="connsiteY19-640" fmla="*/ 2323485 h 2365168"/>
              <a:gd name="connsiteX0-641" fmla="*/ 1573843 w 3811700"/>
              <a:gd name="connsiteY0-642" fmla="*/ 2323485 h 2365168"/>
              <a:gd name="connsiteX1-643" fmla="*/ 1606961 w 3811700"/>
              <a:gd name="connsiteY1-644" fmla="*/ 2364171 h 2365168"/>
              <a:gd name="connsiteX2-645" fmla="*/ 2249312 w 3811700"/>
              <a:gd name="connsiteY2-646" fmla="*/ 2081812 h 2365168"/>
              <a:gd name="connsiteX3-647" fmla="*/ 2076450 w 3811700"/>
              <a:gd name="connsiteY3-648" fmla="*/ 1547812 h 2365168"/>
              <a:gd name="connsiteX4-649" fmla="*/ 2019300 w 3811700"/>
              <a:gd name="connsiteY4-650" fmla="*/ 1200150 h 2365168"/>
              <a:gd name="connsiteX5-651" fmla="*/ 1728787 w 3811700"/>
              <a:gd name="connsiteY5-652" fmla="*/ 1152525 h 2365168"/>
              <a:gd name="connsiteX6-653" fmla="*/ 1724025 w 3811700"/>
              <a:gd name="connsiteY6-654" fmla="*/ 1028700 h 2365168"/>
              <a:gd name="connsiteX7-655" fmla="*/ 1619250 w 3811700"/>
              <a:gd name="connsiteY7-656" fmla="*/ 1014412 h 2365168"/>
              <a:gd name="connsiteX8-657" fmla="*/ 1609725 w 3811700"/>
              <a:gd name="connsiteY8-658" fmla="*/ 785812 h 2365168"/>
              <a:gd name="connsiteX9-659" fmla="*/ 4762 w 3811700"/>
              <a:gd name="connsiteY9-660" fmla="*/ 633412 h 2365168"/>
              <a:gd name="connsiteX10-661" fmla="*/ 0 w 3811700"/>
              <a:gd name="connsiteY10-662" fmla="*/ 0 h 2365168"/>
              <a:gd name="connsiteX11-663" fmla="*/ 1109662 w 3811700"/>
              <a:gd name="connsiteY11-664" fmla="*/ 119062 h 2365168"/>
              <a:gd name="connsiteX12-665" fmla="*/ 1195387 w 3811700"/>
              <a:gd name="connsiteY12-666" fmla="*/ 252412 h 2365168"/>
              <a:gd name="connsiteX13-667" fmla="*/ 1285875 w 3811700"/>
              <a:gd name="connsiteY13-668" fmla="*/ 328612 h 2365168"/>
              <a:gd name="connsiteX14-669" fmla="*/ 2667000 w 3811700"/>
              <a:gd name="connsiteY14-670" fmla="*/ 404812 h 2365168"/>
              <a:gd name="connsiteX15-671" fmla="*/ 3093587 w 3811700"/>
              <a:gd name="connsiteY15-672" fmla="*/ 413394 h 2365168"/>
              <a:gd name="connsiteX16-673" fmla="*/ 3440379 w 3811700"/>
              <a:gd name="connsiteY16-674" fmla="*/ 1025322 h 2365168"/>
              <a:gd name="connsiteX17-675" fmla="*/ 3811700 w 3811700"/>
              <a:gd name="connsiteY17-676" fmla="*/ 1714753 h 2365168"/>
              <a:gd name="connsiteX18-677" fmla="*/ 3044326 w 3811700"/>
              <a:gd name="connsiteY18-678" fmla="*/ 1905601 h 2365168"/>
              <a:gd name="connsiteX19-679" fmla="*/ 1573843 w 3811700"/>
              <a:gd name="connsiteY19-680" fmla="*/ 2323485 h 2365168"/>
              <a:gd name="connsiteX0-681" fmla="*/ 1602586 w 3811700"/>
              <a:gd name="connsiteY0-682" fmla="*/ 2416175 h 2416175"/>
              <a:gd name="connsiteX1-683" fmla="*/ 1606961 w 3811700"/>
              <a:gd name="connsiteY1-684" fmla="*/ 2364171 h 2416175"/>
              <a:gd name="connsiteX2-685" fmla="*/ 2249312 w 3811700"/>
              <a:gd name="connsiteY2-686" fmla="*/ 2081812 h 2416175"/>
              <a:gd name="connsiteX3-687" fmla="*/ 2076450 w 3811700"/>
              <a:gd name="connsiteY3-688" fmla="*/ 1547812 h 2416175"/>
              <a:gd name="connsiteX4-689" fmla="*/ 2019300 w 3811700"/>
              <a:gd name="connsiteY4-690" fmla="*/ 1200150 h 2416175"/>
              <a:gd name="connsiteX5-691" fmla="*/ 1728787 w 3811700"/>
              <a:gd name="connsiteY5-692" fmla="*/ 1152525 h 2416175"/>
              <a:gd name="connsiteX6-693" fmla="*/ 1724025 w 3811700"/>
              <a:gd name="connsiteY6-694" fmla="*/ 1028700 h 2416175"/>
              <a:gd name="connsiteX7-695" fmla="*/ 1619250 w 3811700"/>
              <a:gd name="connsiteY7-696" fmla="*/ 1014412 h 2416175"/>
              <a:gd name="connsiteX8-697" fmla="*/ 1609725 w 3811700"/>
              <a:gd name="connsiteY8-698" fmla="*/ 785812 h 2416175"/>
              <a:gd name="connsiteX9-699" fmla="*/ 4762 w 3811700"/>
              <a:gd name="connsiteY9-700" fmla="*/ 633412 h 2416175"/>
              <a:gd name="connsiteX10-701" fmla="*/ 0 w 3811700"/>
              <a:gd name="connsiteY10-702" fmla="*/ 0 h 2416175"/>
              <a:gd name="connsiteX11-703" fmla="*/ 1109662 w 3811700"/>
              <a:gd name="connsiteY11-704" fmla="*/ 119062 h 2416175"/>
              <a:gd name="connsiteX12-705" fmla="*/ 1195387 w 3811700"/>
              <a:gd name="connsiteY12-706" fmla="*/ 252412 h 2416175"/>
              <a:gd name="connsiteX13-707" fmla="*/ 1285875 w 3811700"/>
              <a:gd name="connsiteY13-708" fmla="*/ 328612 h 2416175"/>
              <a:gd name="connsiteX14-709" fmla="*/ 2667000 w 3811700"/>
              <a:gd name="connsiteY14-710" fmla="*/ 404812 h 2416175"/>
              <a:gd name="connsiteX15-711" fmla="*/ 3093587 w 3811700"/>
              <a:gd name="connsiteY15-712" fmla="*/ 413394 h 2416175"/>
              <a:gd name="connsiteX16-713" fmla="*/ 3440379 w 3811700"/>
              <a:gd name="connsiteY16-714" fmla="*/ 1025322 h 2416175"/>
              <a:gd name="connsiteX17-715" fmla="*/ 3811700 w 3811700"/>
              <a:gd name="connsiteY17-716" fmla="*/ 1714753 h 2416175"/>
              <a:gd name="connsiteX18-717" fmla="*/ 3044326 w 3811700"/>
              <a:gd name="connsiteY18-718" fmla="*/ 1905601 h 2416175"/>
              <a:gd name="connsiteX19-719" fmla="*/ 1602586 w 3811700"/>
              <a:gd name="connsiteY19-720" fmla="*/ 2416175 h 2416175"/>
              <a:gd name="connsiteX0-721" fmla="*/ 1602586 w 3811700"/>
              <a:gd name="connsiteY0-722" fmla="*/ 2416175 h 2416175"/>
              <a:gd name="connsiteX1-723" fmla="*/ 1567767 w 3811700"/>
              <a:gd name="connsiteY1-724" fmla="*/ 2351297 h 2416175"/>
              <a:gd name="connsiteX2-725" fmla="*/ 2249312 w 3811700"/>
              <a:gd name="connsiteY2-726" fmla="*/ 2081812 h 2416175"/>
              <a:gd name="connsiteX3-727" fmla="*/ 2076450 w 3811700"/>
              <a:gd name="connsiteY3-728" fmla="*/ 1547812 h 2416175"/>
              <a:gd name="connsiteX4-729" fmla="*/ 2019300 w 3811700"/>
              <a:gd name="connsiteY4-730" fmla="*/ 1200150 h 2416175"/>
              <a:gd name="connsiteX5-731" fmla="*/ 1728787 w 3811700"/>
              <a:gd name="connsiteY5-732" fmla="*/ 1152525 h 2416175"/>
              <a:gd name="connsiteX6-733" fmla="*/ 1724025 w 3811700"/>
              <a:gd name="connsiteY6-734" fmla="*/ 1028700 h 2416175"/>
              <a:gd name="connsiteX7-735" fmla="*/ 1619250 w 3811700"/>
              <a:gd name="connsiteY7-736" fmla="*/ 1014412 h 2416175"/>
              <a:gd name="connsiteX8-737" fmla="*/ 1609725 w 3811700"/>
              <a:gd name="connsiteY8-738" fmla="*/ 785812 h 2416175"/>
              <a:gd name="connsiteX9-739" fmla="*/ 4762 w 3811700"/>
              <a:gd name="connsiteY9-740" fmla="*/ 633412 h 2416175"/>
              <a:gd name="connsiteX10-741" fmla="*/ 0 w 3811700"/>
              <a:gd name="connsiteY10-742" fmla="*/ 0 h 2416175"/>
              <a:gd name="connsiteX11-743" fmla="*/ 1109662 w 3811700"/>
              <a:gd name="connsiteY11-744" fmla="*/ 119062 h 2416175"/>
              <a:gd name="connsiteX12-745" fmla="*/ 1195387 w 3811700"/>
              <a:gd name="connsiteY12-746" fmla="*/ 252412 h 2416175"/>
              <a:gd name="connsiteX13-747" fmla="*/ 1285875 w 3811700"/>
              <a:gd name="connsiteY13-748" fmla="*/ 328612 h 2416175"/>
              <a:gd name="connsiteX14-749" fmla="*/ 2667000 w 3811700"/>
              <a:gd name="connsiteY14-750" fmla="*/ 404812 h 2416175"/>
              <a:gd name="connsiteX15-751" fmla="*/ 3093587 w 3811700"/>
              <a:gd name="connsiteY15-752" fmla="*/ 413394 h 2416175"/>
              <a:gd name="connsiteX16-753" fmla="*/ 3440379 w 3811700"/>
              <a:gd name="connsiteY16-754" fmla="*/ 1025322 h 2416175"/>
              <a:gd name="connsiteX17-755" fmla="*/ 3811700 w 3811700"/>
              <a:gd name="connsiteY17-756" fmla="*/ 1714753 h 2416175"/>
              <a:gd name="connsiteX18-757" fmla="*/ 3044326 w 3811700"/>
              <a:gd name="connsiteY18-758" fmla="*/ 1905601 h 2416175"/>
              <a:gd name="connsiteX19-759" fmla="*/ 1602586 w 3811700"/>
              <a:gd name="connsiteY19-760" fmla="*/ 2416175 h 2416175"/>
              <a:gd name="connsiteX0-761" fmla="*/ 1602586 w 3811700"/>
              <a:gd name="connsiteY0-762" fmla="*/ 2416175 h 2416175"/>
              <a:gd name="connsiteX1-763" fmla="*/ 1565154 w 3811700"/>
              <a:gd name="connsiteY1-764" fmla="*/ 2328125 h 2416175"/>
              <a:gd name="connsiteX2-765" fmla="*/ 2249312 w 3811700"/>
              <a:gd name="connsiteY2-766" fmla="*/ 2081812 h 2416175"/>
              <a:gd name="connsiteX3-767" fmla="*/ 2076450 w 3811700"/>
              <a:gd name="connsiteY3-768" fmla="*/ 1547812 h 2416175"/>
              <a:gd name="connsiteX4-769" fmla="*/ 2019300 w 3811700"/>
              <a:gd name="connsiteY4-770" fmla="*/ 1200150 h 2416175"/>
              <a:gd name="connsiteX5-771" fmla="*/ 1728787 w 3811700"/>
              <a:gd name="connsiteY5-772" fmla="*/ 1152525 h 2416175"/>
              <a:gd name="connsiteX6-773" fmla="*/ 1724025 w 3811700"/>
              <a:gd name="connsiteY6-774" fmla="*/ 1028700 h 2416175"/>
              <a:gd name="connsiteX7-775" fmla="*/ 1619250 w 3811700"/>
              <a:gd name="connsiteY7-776" fmla="*/ 1014412 h 2416175"/>
              <a:gd name="connsiteX8-777" fmla="*/ 1609725 w 3811700"/>
              <a:gd name="connsiteY8-778" fmla="*/ 785812 h 2416175"/>
              <a:gd name="connsiteX9-779" fmla="*/ 4762 w 3811700"/>
              <a:gd name="connsiteY9-780" fmla="*/ 633412 h 2416175"/>
              <a:gd name="connsiteX10-781" fmla="*/ 0 w 3811700"/>
              <a:gd name="connsiteY10-782" fmla="*/ 0 h 2416175"/>
              <a:gd name="connsiteX11-783" fmla="*/ 1109662 w 3811700"/>
              <a:gd name="connsiteY11-784" fmla="*/ 119062 h 2416175"/>
              <a:gd name="connsiteX12-785" fmla="*/ 1195387 w 3811700"/>
              <a:gd name="connsiteY12-786" fmla="*/ 252412 h 2416175"/>
              <a:gd name="connsiteX13-787" fmla="*/ 1285875 w 3811700"/>
              <a:gd name="connsiteY13-788" fmla="*/ 328612 h 2416175"/>
              <a:gd name="connsiteX14-789" fmla="*/ 2667000 w 3811700"/>
              <a:gd name="connsiteY14-790" fmla="*/ 404812 h 2416175"/>
              <a:gd name="connsiteX15-791" fmla="*/ 3093587 w 3811700"/>
              <a:gd name="connsiteY15-792" fmla="*/ 413394 h 2416175"/>
              <a:gd name="connsiteX16-793" fmla="*/ 3440379 w 3811700"/>
              <a:gd name="connsiteY16-794" fmla="*/ 1025322 h 2416175"/>
              <a:gd name="connsiteX17-795" fmla="*/ 3811700 w 3811700"/>
              <a:gd name="connsiteY17-796" fmla="*/ 1714753 h 2416175"/>
              <a:gd name="connsiteX18-797" fmla="*/ 3044326 w 3811700"/>
              <a:gd name="connsiteY18-798" fmla="*/ 1905601 h 2416175"/>
              <a:gd name="connsiteX19-799" fmla="*/ 1602586 w 3811700"/>
              <a:gd name="connsiteY19-800" fmla="*/ 2416175 h 2416175"/>
              <a:gd name="connsiteX0-801" fmla="*/ 1592134 w 3811700"/>
              <a:gd name="connsiteY0-802" fmla="*/ 2351807 h 2351807"/>
              <a:gd name="connsiteX1-803" fmla="*/ 1565154 w 3811700"/>
              <a:gd name="connsiteY1-804" fmla="*/ 2328125 h 2351807"/>
              <a:gd name="connsiteX2-805" fmla="*/ 2249312 w 3811700"/>
              <a:gd name="connsiteY2-806" fmla="*/ 2081812 h 2351807"/>
              <a:gd name="connsiteX3-807" fmla="*/ 2076450 w 3811700"/>
              <a:gd name="connsiteY3-808" fmla="*/ 1547812 h 2351807"/>
              <a:gd name="connsiteX4-809" fmla="*/ 2019300 w 3811700"/>
              <a:gd name="connsiteY4-810" fmla="*/ 1200150 h 2351807"/>
              <a:gd name="connsiteX5-811" fmla="*/ 1728787 w 3811700"/>
              <a:gd name="connsiteY5-812" fmla="*/ 1152525 h 2351807"/>
              <a:gd name="connsiteX6-813" fmla="*/ 1724025 w 3811700"/>
              <a:gd name="connsiteY6-814" fmla="*/ 1028700 h 2351807"/>
              <a:gd name="connsiteX7-815" fmla="*/ 1619250 w 3811700"/>
              <a:gd name="connsiteY7-816" fmla="*/ 1014412 h 2351807"/>
              <a:gd name="connsiteX8-817" fmla="*/ 1609725 w 3811700"/>
              <a:gd name="connsiteY8-818" fmla="*/ 785812 h 2351807"/>
              <a:gd name="connsiteX9-819" fmla="*/ 4762 w 3811700"/>
              <a:gd name="connsiteY9-820" fmla="*/ 633412 h 2351807"/>
              <a:gd name="connsiteX10-821" fmla="*/ 0 w 3811700"/>
              <a:gd name="connsiteY10-822" fmla="*/ 0 h 2351807"/>
              <a:gd name="connsiteX11-823" fmla="*/ 1109662 w 3811700"/>
              <a:gd name="connsiteY11-824" fmla="*/ 119062 h 2351807"/>
              <a:gd name="connsiteX12-825" fmla="*/ 1195387 w 3811700"/>
              <a:gd name="connsiteY12-826" fmla="*/ 252412 h 2351807"/>
              <a:gd name="connsiteX13-827" fmla="*/ 1285875 w 3811700"/>
              <a:gd name="connsiteY13-828" fmla="*/ 328612 h 2351807"/>
              <a:gd name="connsiteX14-829" fmla="*/ 2667000 w 3811700"/>
              <a:gd name="connsiteY14-830" fmla="*/ 404812 h 2351807"/>
              <a:gd name="connsiteX15-831" fmla="*/ 3093587 w 3811700"/>
              <a:gd name="connsiteY15-832" fmla="*/ 413394 h 2351807"/>
              <a:gd name="connsiteX16-833" fmla="*/ 3440379 w 3811700"/>
              <a:gd name="connsiteY16-834" fmla="*/ 1025322 h 2351807"/>
              <a:gd name="connsiteX17-835" fmla="*/ 3811700 w 3811700"/>
              <a:gd name="connsiteY17-836" fmla="*/ 1714753 h 2351807"/>
              <a:gd name="connsiteX18-837" fmla="*/ 3044326 w 3811700"/>
              <a:gd name="connsiteY18-838" fmla="*/ 1905601 h 2351807"/>
              <a:gd name="connsiteX19-839" fmla="*/ 1592134 w 3811700"/>
              <a:gd name="connsiteY19-840" fmla="*/ 2351807 h 2351807"/>
              <a:gd name="connsiteX0-841" fmla="*/ 1592134 w 3811700"/>
              <a:gd name="connsiteY0-842" fmla="*/ 2351807 h 2351807"/>
              <a:gd name="connsiteX1-843" fmla="*/ 1565154 w 3811700"/>
              <a:gd name="connsiteY1-844" fmla="*/ 2328125 h 2351807"/>
              <a:gd name="connsiteX2-845" fmla="*/ 2262377 w 3811700"/>
              <a:gd name="connsiteY2-846" fmla="*/ 2112709 h 2351807"/>
              <a:gd name="connsiteX3-847" fmla="*/ 2076450 w 3811700"/>
              <a:gd name="connsiteY3-848" fmla="*/ 1547812 h 2351807"/>
              <a:gd name="connsiteX4-849" fmla="*/ 2019300 w 3811700"/>
              <a:gd name="connsiteY4-850" fmla="*/ 1200150 h 2351807"/>
              <a:gd name="connsiteX5-851" fmla="*/ 1728787 w 3811700"/>
              <a:gd name="connsiteY5-852" fmla="*/ 1152525 h 2351807"/>
              <a:gd name="connsiteX6-853" fmla="*/ 1724025 w 3811700"/>
              <a:gd name="connsiteY6-854" fmla="*/ 1028700 h 2351807"/>
              <a:gd name="connsiteX7-855" fmla="*/ 1619250 w 3811700"/>
              <a:gd name="connsiteY7-856" fmla="*/ 1014412 h 2351807"/>
              <a:gd name="connsiteX8-857" fmla="*/ 1609725 w 3811700"/>
              <a:gd name="connsiteY8-858" fmla="*/ 785812 h 2351807"/>
              <a:gd name="connsiteX9-859" fmla="*/ 4762 w 3811700"/>
              <a:gd name="connsiteY9-860" fmla="*/ 633412 h 2351807"/>
              <a:gd name="connsiteX10-861" fmla="*/ 0 w 3811700"/>
              <a:gd name="connsiteY10-862" fmla="*/ 0 h 2351807"/>
              <a:gd name="connsiteX11-863" fmla="*/ 1109662 w 3811700"/>
              <a:gd name="connsiteY11-864" fmla="*/ 119062 h 2351807"/>
              <a:gd name="connsiteX12-865" fmla="*/ 1195387 w 3811700"/>
              <a:gd name="connsiteY12-866" fmla="*/ 252412 h 2351807"/>
              <a:gd name="connsiteX13-867" fmla="*/ 1285875 w 3811700"/>
              <a:gd name="connsiteY13-868" fmla="*/ 328612 h 2351807"/>
              <a:gd name="connsiteX14-869" fmla="*/ 2667000 w 3811700"/>
              <a:gd name="connsiteY14-870" fmla="*/ 404812 h 2351807"/>
              <a:gd name="connsiteX15-871" fmla="*/ 3093587 w 3811700"/>
              <a:gd name="connsiteY15-872" fmla="*/ 413394 h 2351807"/>
              <a:gd name="connsiteX16-873" fmla="*/ 3440379 w 3811700"/>
              <a:gd name="connsiteY16-874" fmla="*/ 1025322 h 2351807"/>
              <a:gd name="connsiteX17-875" fmla="*/ 3811700 w 3811700"/>
              <a:gd name="connsiteY17-876" fmla="*/ 1714753 h 2351807"/>
              <a:gd name="connsiteX18-877" fmla="*/ 3044326 w 3811700"/>
              <a:gd name="connsiteY18-878" fmla="*/ 1905601 h 2351807"/>
              <a:gd name="connsiteX19-879" fmla="*/ 1592134 w 3811700"/>
              <a:gd name="connsiteY19-880" fmla="*/ 2351807 h 2351807"/>
              <a:gd name="connsiteX0-881" fmla="*/ 1592134 w 3811700"/>
              <a:gd name="connsiteY0-882" fmla="*/ 2351807 h 2351807"/>
              <a:gd name="connsiteX1-883" fmla="*/ 1565154 w 3811700"/>
              <a:gd name="connsiteY1-884" fmla="*/ 2328125 h 2351807"/>
              <a:gd name="connsiteX2-885" fmla="*/ 2262377 w 3811700"/>
              <a:gd name="connsiteY2-886" fmla="*/ 2112709 h 2351807"/>
              <a:gd name="connsiteX3-887" fmla="*/ 2076450 w 3811700"/>
              <a:gd name="connsiteY3-888" fmla="*/ 1547812 h 2351807"/>
              <a:gd name="connsiteX4-889" fmla="*/ 2027139 w 3811700"/>
              <a:gd name="connsiteY4-890" fmla="*/ 1182127 h 2351807"/>
              <a:gd name="connsiteX5-891" fmla="*/ 1728787 w 3811700"/>
              <a:gd name="connsiteY5-892" fmla="*/ 1152525 h 2351807"/>
              <a:gd name="connsiteX6-893" fmla="*/ 1724025 w 3811700"/>
              <a:gd name="connsiteY6-894" fmla="*/ 1028700 h 2351807"/>
              <a:gd name="connsiteX7-895" fmla="*/ 1619250 w 3811700"/>
              <a:gd name="connsiteY7-896" fmla="*/ 1014412 h 2351807"/>
              <a:gd name="connsiteX8-897" fmla="*/ 1609725 w 3811700"/>
              <a:gd name="connsiteY8-898" fmla="*/ 785812 h 2351807"/>
              <a:gd name="connsiteX9-899" fmla="*/ 4762 w 3811700"/>
              <a:gd name="connsiteY9-900" fmla="*/ 633412 h 2351807"/>
              <a:gd name="connsiteX10-901" fmla="*/ 0 w 3811700"/>
              <a:gd name="connsiteY10-902" fmla="*/ 0 h 2351807"/>
              <a:gd name="connsiteX11-903" fmla="*/ 1109662 w 3811700"/>
              <a:gd name="connsiteY11-904" fmla="*/ 119062 h 2351807"/>
              <a:gd name="connsiteX12-905" fmla="*/ 1195387 w 3811700"/>
              <a:gd name="connsiteY12-906" fmla="*/ 252412 h 2351807"/>
              <a:gd name="connsiteX13-907" fmla="*/ 1285875 w 3811700"/>
              <a:gd name="connsiteY13-908" fmla="*/ 328612 h 2351807"/>
              <a:gd name="connsiteX14-909" fmla="*/ 2667000 w 3811700"/>
              <a:gd name="connsiteY14-910" fmla="*/ 404812 h 2351807"/>
              <a:gd name="connsiteX15-911" fmla="*/ 3093587 w 3811700"/>
              <a:gd name="connsiteY15-912" fmla="*/ 413394 h 2351807"/>
              <a:gd name="connsiteX16-913" fmla="*/ 3440379 w 3811700"/>
              <a:gd name="connsiteY16-914" fmla="*/ 1025322 h 2351807"/>
              <a:gd name="connsiteX17-915" fmla="*/ 3811700 w 3811700"/>
              <a:gd name="connsiteY17-916" fmla="*/ 1714753 h 2351807"/>
              <a:gd name="connsiteX18-917" fmla="*/ 3044326 w 3811700"/>
              <a:gd name="connsiteY18-918" fmla="*/ 1905601 h 2351807"/>
              <a:gd name="connsiteX19-919" fmla="*/ 1592134 w 3811700"/>
              <a:gd name="connsiteY19-920" fmla="*/ 2351807 h 2351807"/>
              <a:gd name="connsiteX0-921" fmla="*/ 1592134 w 3811700"/>
              <a:gd name="connsiteY0-922" fmla="*/ 2351807 h 2351807"/>
              <a:gd name="connsiteX1-923" fmla="*/ 1565154 w 3811700"/>
              <a:gd name="connsiteY1-924" fmla="*/ 2328125 h 2351807"/>
              <a:gd name="connsiteX2-925" fmla="*/ 2262377 w 3811700"/>
              <a:gd name="connsiteY2-926" fmla="*/ 2112709 h 2351807"/>
              <a:gd name="connsiteX3-927" fmla="*/ 2076450 w 3811700"/>
              <a:gd name="connsiteY3-928" fmla="*/ 1547812 h 2351807"/>
              <a:gd name="connsiteX4-929" fmla="*/ 2027139 w 3811700"/>
              <a:gd name="connsiteY4-930" fmla="*/ 1182127 h 2351807"/>
              <a:gd name="connsiteX5-931" fmla="*/ 1728787 w 3811700"/>
              <a:gd name="connsiteY5-932" fmla="*/ 1152525 h 2351807"/>
              <a:gd name="connsiteX6-933" fmla="*/ 1729251 w 3811700"/>
              <a:gd name="connsiteY6-934" fmla="*/ 1005528 h 2351807"/>
              <a:gd name="connsiteX7-935" fmla="*/ 1619250 w 3811700"/>
              <a:gd name="connsiteY7-936" fmla="*/ 1014412 h 2351807"/>
              <a:gd name="connsiteX8-937" fmla="*/ 1609725 w 3811700"/>
              <a:gd name="connsiteY8-938" fmla="*/ 785812 h 2351807"/>
              <a:gd name="connsiteX9-939" fmla="*/ 4762 w 3811700"/>
              <a:gd name="connsiteY9-940" fmla="*/ 633412 h 2351807"/>
              <a:gd name="connsiteX10-941" fmla="*/ 0 w 3811700"/>
              <a:gd name="connsiteY10-942" fmla="*/ 0 h 2351807"/>
              <a:gd name="connsiteX11-943" fmla="*/ 1109662 w 3811700"/>
              <a:gd name="connsiteY11-944" fmla="*/ 119062 h 2351807"/>
              <a:gd name="connsiteX12-945" fmla="*/ 1195387 w 3811700"/>
              <a:gd name="connsiteY12-946" fmla="*/ 252412 h 2351807"/>
              <a:gd name="connsiteX13-947" fmla="*/ 1285875 w 3811700"/>
              <a:gd name="connsiteY13-948" fmla="*/ 328612 h 2351807"/>
              <a:gd name="connsiteX14-949" fmla="*/ 2667000 w 3811700"/>
              <a:gd name="connsiteY14-950" fmla="*/ 404812 h 2351807"/>
              <a:gd name="connsiteX15-951" fmla="*/ 3093587 w 3811700"/>
              <a:gd name="connsiteY15-952" fmla="*/ 413394 h 2351807"/>
              <a:gd name="connsiteX16-953" fmla="*/ 3440379 w 3811700"/>
              <a:gd name="connsiteY16-954" fmla="*/ 1025322 h 2351807"/>
              <a:gd name="connsiteX17-955" fmla="*/ 3811700 w 3811700"/>
              <a:gd name="connsiteY17-956" fmla="*/ 1714753 h 2351807"/>
              <a:gd name="connsiteX18-957" fmla="*/ 3044326 w 3811700"/>
              <a:gd name="connsiteY18-958" fmla="*/ 1905601 h 2351807"/>
              <a:gd name="connsiteX19-959" fmla="*/ 1592134 w 3811700"/>
              <a:gd name="connsiteY19-960" fmla="*/ 2351807 h 2351807"/>
              <a:gd name="connsiteX0-961" fmla="*/ 1592134 w 3811700"/>
              <a:gd name="connsiteY0-962" fmla="*/ 2351807 h 2351807"/>
              <a:gd name="connsiteX1-963" fmla="*/ 1565154 w 3811700"/>
              <a:gd name="connsiteY1-964" fmla="*/ 2328125 h 2351807"/>
              <a:gd name="connsiteX2-965" fmla="*/ 2262377 w 3811700"/>
              <a:gd name="connsiteY2-966" fmla="*/ 2112709 h 2351807"/>
              <a:gd name="connsiteX3-967" fmla="*/ 2076450 w 3811700"/>
              <a:gd name="connsiteY3-968" fmla="*/ 1547812 h 2351807"/>
              <a:gd name="connsiteX4-969" fmla="*/ 2027139 w 3811700"/>
              <a:gd name="connsiteY4-970" fmla="*/ 1182127 h 2351807"/>
              <a:gd name="connsiteX5-971" fmla="*/ 1728787 w 3811700"/>
              <a:gd name="connsiteY5-972" fmla="*/ 1152525 h 2351807"/>
              <a:gd name="connsiteX6-973" fmla="*/ 1729251 w 3811700"/>
              <a:gd name="connsiteY6-974" fmla="*/ 1005528 h 2351807"/>
              <a:gd name="connsiteX7-975" fmla="*/ 1624476 w 3811700"/>
              <a:gd name="connsiteY7-976" fmla="*/ 1001539 h 2351807"/>
              <a:gd name="connsiteX8-977" fmla="*/ 1609725 w 3811700"/>
              <a:gd name="connsiteY8-978" fmla="*/ 785812 h 2351807"/>
              <a:gd name="connsiteX9-979" fmla="*/ 4762 w 3811700"/>
              <a:gd name="connsiteY9-980" fmla="*/ 633412 h 2351807"/>
              <a:gd name="connsiteX10-981" fmla="*/ 0 w 3811700"/>
              <a:gd name="connsiteY10-982" fmla="*/ 0 h 2351807"/>
              <a:gd name="connsiteX11-983" fmla="*/ 1109662 w 3811700"/>
              <a:gd name="connsiteY11-984" fmla="*/ 119062 h 2351807"/>
              <a:gd name="connsiteX12-985" fmla="*/ 1195387 w 3811700"/>
              <a:gd name="connsiteY12-986" fmla="*/ 252412 h 2351807"/>
              <a:gd name="connsiteX13-987" fmla="*/ 1285875 w 3811700"/>
              <a:gd name="connsiteY13-988" fmla="*/ 328612 h 2351807"/>
              <a:gd name="connsiteX14-989" fmla="*/ 2667000 w 3811700"/>
              <a:gd name="connsiteY14-990" fmla="*/ 404812 h 2351807"/>
              <a:gd name="connsiteX15-991" fmla="*/ 3093587 w 3811700"/>
              <a:gd name="connsiteY15-992" fmla="*/ 413394 h 2351807"/>
              <a:gd name="connsiteX16-993" fmla="*/ 3440379 w 3811700"/>
              <a:gd name="connsiteY16-994" fmla="*/ 1025322 h 2351807"/>
              <a:gd name="connsiteX17-995" fmla="*/ 3811700 w 3811700"/>
              <a:gd name="connsiteY17-996" fmla="*/ 1714753 h 2351807"/>
              <a:gd name="connsiteX18-997" fmla="*/ 3044326 w 3811700"/>
              <a:gd name="connsiteY18-998" fmla="*/ 1905601 h 2351807"/>
              <a:gd name="connsiteX19-999" fmla="*/ 1592134 w 3811700"/>
              <a:gd name="connsiteY19-1000" fmla="*/ 2351807 h 2351807"/>
              <a:gd name="connsiteX0-1001" fmla="*/ 1592134 w 3811700"/>
              <a:gd name="connsiteY0-1002" fmla="*/ 2351807 h 2351807"/>
              <a:gd name="connsiteX1-1003" fmla="*/ 1565154 w 3811700"/>
              <a:gd name="connsiteY1-1004" fmla="*/ 2328125 h 2351807"/>
              <a:gd name="connsiteX2-1005" fmla="*/ 2262377 w 3811700"/>
              <a:gd name="connsiteY2-1006" fmla="*/ 2112709 h 2351807"/>
              <a:gd name="connsiteX3-1007" fmla="*/ 2076450 w 3811700"/>
              <a:gd name="connsiteY3-1008" fmla="*/ 1547812 h 2351807"/>
              <a:gd name="connsiteX4-1009" fmla="*/ 2027139 w 3811700"/>
              <a:gd name="connsiteY4-1010" fmla="*/ 1182127 h 2351807"/>
              <a:gd name="connsiteX5-1011" fmla="*/ 1728787 w 3811700"/>
              <a:gd name="connsiteY5-1012" fmla="*/ 1152525 h 2351807"/>
              <a:gd name="connsiteX6-1013" fmla="*/ 1729251 w 3811700"/>
              <a:gd name="connsiteY6-1014" fmla="*/ 1005528 h 2351807"/>
              <a:gd name="connsiteX7-1015" fmla="*/ 1624476 w 3811700"/>
              <a:gd name="connsiteY7-1016" fmla="*/ 1001539 h 2351807"/>
              <a:gd name="connsiteX8-1017" fmla="*/ 1609725 w 3811700"/>
              <a:gd name="connsiteY8-1018" fmla="*/ 767789 h 2351807"/>
              <a:gd name="connsiteX9-1019" fmla="*/ 4762 w 3811700"/>
              <a:gd name="connsiteY9-1020" fmla="*/ 633412 h 2351807"/>
              <a:gd name="connsiteX10-1021" fmla="*/ 0 w 3811700"/>
              <a:gd name="connsiteY10-1022" fmla="*/ 0 h 2351807"/>
              <a:gd name="connsiteX11-1023" fmla="*/ 1109662 w 3811700"/>
              <a:gd name="connsiteY11-1024" fmla="*/ 119062 h 2351807"/>
              <a:gd name="connsiteX12-1025" fmla="*/ 1195387 w 3811700"/>
              <a:gd name="connsiteY12-1026" fmla="*/ 252412 h 2351807"/>
              <a:gd name="connsiteX13-1027" fmla="*/ 1285875 w 3811700"/>
              <a:gd name="connsiteY13-1028" fmla="*/ 328612 h 2351807"/>
              <a:gd name="connsiteX14-1029" fmla="*/ 2667000 w 3811700"/>
              <a:gd name="connsiteY14-1030" fmla="*/ 404812 h 2351807"/>
              <a:gd name="connsiteX15-1031" fmla="*/ 3093587 w 3811700"/>
              <a:gd name="connsiteY15-1032" fmla="*/ 413394 h 2351807"/>
              <a:gd name="connsiteX16-1033" fmla="*/ 3440379 w 3811700"/>
              <a:gd name="connsiteY16-1034" fmla="*/ 1025322 h 2351807"/>
              <a:gd name="connsiteX17-1035" fmla="*/ 3811700 w 3811700"/>
              <a:gd name="connsiteY17-1036" fmla="*/ 1714753 h 2351807"/>
              <a:gd name="connsiteX18-1037" fmla="*/ 3044326 w 3811700"/>
              <a:gd name="connsiteY18-1038" fmla="*/ 1905601 h 2351807"/>
              <a:gd name="connsiteX19-1039" fmla="*/ 1592134 w 3811700"/>
              <a:gd name="connsiteY19-1040" fmla="*/ 2351807 h 23518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137" y="connsiteY17-138"/>
              </a:cxn>
              <a:cxn ang="0">
                <a:pos x="connsiteX18-211" y="connsiteY18-212"/>
              </a:cxn>
              <a:cxn ang="0">
                <a:pos x="connsiteX19-479" y="connsiteY19-480"/>
              </a:cxn>
            </a:cxnLst>
            <a:rect l="l" t="t" r="r" b="b"/>
            <a:pathLst>
              <a:path w="3811700" h="2351807">
                <a:moveTo>
                  <a:pt x="1592134" y="2351807"/>
                </a:moveTo>
                <a:cubicBezTo>
                  <a:pt x="1591560" y="2342483"/>
                  <a:pt x="1565728" y="2337449"/>
                  <a:pt x="1565154" y="2328125"/>
                </a:cubicBezTo>
                <a:lnTo>
                  <a:pt x="2262377" y="2112709"/>
                </a:lnTo>
                <a:lnTo>
                  <a:pt x="2076450" y="1547812"/>
                </a:lnTo>
                <a:lnTo>
                  <a:pt x="2027139" y="1182127"/>
                </a:lnTo>
                <a:lnTo>
                  <a:pt x="1728787" y="1152525"/>
                </a:lnTo>
                <a:cubicBezTo>
                  <a:pt x="1728942" y="1103526"/>
                  <a:pt x="1729096" y="1054527"/>
                  <a:pt x="1729251" y="1005528"/>
                </a:cubicBezTo>
                <a:lnTo>
                  <a:pt x="1624476" y="1001539"/>
                </a:lnTo>
                <a:lnTo>
                  <a:pt x="1609725" y="767789"/>
                </a:lnTo>
                <a:lnTo>
                  <a:pt x="4762" y="633412"/>
                </a:lnTo>
                <a:cubicBezTo>
                  <a:pt x="3175" y="422275"/>
                  <a:pt x="1587" y="211137"/>
                  <a:pt x="0" y="0"/>
                </a:cubicBezTo>
                <a:lnTo>
                  <a:pt x="1109662" y="119062"/>
                </a:lnTo>
                <a:lnTo>
                  <a:pt x="1195387" y="252412"/>
                </a:lnTo>
                <a:lnTo>
                  <a:pt x="1285875" y="328612"/>
                </a:lnTo>
                <a:lnTo>
                  <a:pt x="2667000" y="404812"/>
                </a:lnTo>
                <a:lnTo>
                  <a:pt x="3093587" y="413394"/>
                </a:lnTo>
                <a:lnTo>
                  <a:pt x="3440379" y="1025322"/>
                </a:lnTo>
                <a:lnTo>
                  <a:pt x="3811700" y="1714753"/>
                </a:lnTo>
                <a:lnTo>
                  <a:pt x="3044326" y="1905601"/>
                </a:lnTo>
                <a:lnTo>
                  <a:pt x="1592134" y="2351807"/>
                </a:lnTo>
                <a:close/>
              </a:path>
            </a:pathLst>
          </a:custGeom>
          <a:noFill/>
          <a:ln w="38100" cap="flat" cmpd="sng" algn="ctr">
            <a:solidFill>
              <a:srgbClr val="C00000">
                <a:alpha val="70000"/>
              </a:srgbClr>
            </a:solidFill>
            <a:prstDash val="sysDash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 sz="2400" dirty="0"/>
          </a:p>
        </p:txBody>
      </p:sp>
      <p:grpSp>
        <p:nvGrpSpPr>
          <p:cNvPr id="115" name="组合 114"/>
          <p:cNvGrpSpPr/>
          <p:nvPr/>
        </p:nvGrpSpPr>
        <p:grpSpPr>
          <a:xfrm>
            <a:off x="6929570" y="3545153"/>
            <a:ext cx="8016802" cy="4239415"/>
            <a:chOff x="933450" y="5695950"/>
            <a:chExt cx="6115051" cy="3233738"/>
          </a:xfrm>
        </p:grpSpPr>
        <p:sp>
          <p:nvSpPr>
            <p:cNvPr id="116" name="任意多边形: 形状 115"/>
            <p:cNvSpPr/>
            <p:nvPr/>
          </p:nvSpPr>
          <p:spPr bwMode="auto">
            <a:xfrm>
              <a:off x="3703639" y="6261101"/>
              <a:ext cx="2373312" cy="622300"/>
            </a:xfrm>
            <a:custGeom>
              <a:avLst/>
              <a:gdLst>
                <a:gd name="connsiteX0" fmla="*/ 44450 w 3371850"/>
                <a:gd name="connsiteY0" fmla="*/ 0 h 819150"/>
                <a:gd name="connsiteX1" fmla="*/ 0 w 3371850"/>
                <a:gd name="connsiteY1" fmla="*/ 641350 h 819150"/>
                <a:gd name="connsiteX2" fmla="*/ 1536700 w 3371850"/>
                <a:gd name="connsiteY2" fmla="*/ 755650 h 819150"/>
                <a:gd name="connsiteX3" fmla="*/ 1536700 w 3371850"/>
                <a:gd name="connsiteY3" fmla="*/ 819150 h 819150"/>
                <a:gd name="connsiteX4" fmla="*/ 2133600 w 3371850"/>
                <a:gd name="connsiteY4" fmla="*/ 819150 h 819150"/>
                <a:gd name="connsiteX5" fmla="*/ 2724150 w 3371850"/>
                <a:gd name="connsiteY5" fmla="*/ 723900 h 819150"/>
                <a:gd name="connsiteX6" fmla="*/ 3371850 w 3371850"/>
                <a:gd name="connsiteY6" fmla="*/ 527050 h 819150"/>
                <a:gd name="connsiteX7" fmla="*/ 3206750 w 3371850"/>
                <a:gd name="connsiteY7" fmla="*/ 260350 h 819150"/>
                <a:gd name="connsiteX8" fmla="*/ 1498600 w 3371850"/>
                <a:gd name="connsiteY8" fmla="*/ 196850 h 819150"/>
                <a:gd name="connsiteX9" fmla="*/ 381000 w 3371850"/>
                <a:gd name="connsiteY9" fmla="*/ 177800 h 819150"/>
                <a:gd name="connsiteX10" fmla="*/ 158750 w 3371850"/>
                <a:gd name="connsiteY10" fmla="*/ 12700 h 819150"/>
                <a:gd name="connsiteX11" fmla="*/ 44450 w 3371850"/>
                <a:gd name="connsiteY11" fmla="*/ 0 h 819150"/>
                <a:gd name="connsiteX0-1" fmla="*/ 12700 w 3340100"/>
                <a:gd name="connsiteY0-2" fmla="*/ 0 h 819150"/>
                <a:gd name="connsiteX1-3" fmla="*/ 0 w 3340100"/>
                <a:gd name="connsiteY1-4" fmla="*/ 644525 h 819150"/>
                <a:gd name="connsiteX2-5" fmla="*/ 1504950 w 3340100"/>
                <a:gd name="connsiteY2-6" fmla="*/ 755650 h 819150"/>
                <a:gd name="connsiteX3-7" fmla="*/ 1504950 w 3340100"/>
                <a:gd name="connsiteY3-8" fmla="*/ 819150 h 819150"/>
                <a:gd name="connsiteX4-9" fmla="*/ 2101850 w 3340100"/>
                <a:gd name="connsiteY4-10" fmla="*/ 819150 h 819150"/>
                <a:gd name="connsiteX5-11" fmla="*/ 2692400 w 3340100"/>
                <a:gd name="connsiteY5-12" fmla="*/ 723900 h 819150"/>
                <a:gd name="connsiteX6-13" fmla="*/ 3340100 w 3340100"/>
                <a:gd name="connsiteY6-14" fmla="*/ 527050 h 819150"/>
                <a:gd name="connsiteX7-15" fmla="*/ 3175000 w 3340100"/>
                <a:gd name="connsiteY7-16" fmla="*/ 260350 h 819150"/>
                <a:gd name="connsiteX8-17" fmla="*/ 1466850 w 3340100"/>
                <a:gd name="connsiteY8-18" fmla="*/ 196850 h 819150"/>
                <a:gd name="connsiteX9-19" fmla="*/ 349250 w 3340100"/>
                <a:gd name="connsiteY9-20" fmla="*/ 177800 h 819150"/>
                <a:gd name="connsiteX10-21" fmla="*/ 127000 w 3340100"/>
                <a:gd name="connsiteY10-22" fmla="*/ 12700 h 819150"/>
                <a:gd name="connsiteX11-23" fmla="*/ 12700 w 3340100"/>
                <a:gd name="connsiteY11-24" fmla="*/ 0 h 819150"/>
                <a:gd name="connsiteX0-25" fmla="*/ 12700 w 3340100"/>
                <a:gd name="connsiteY0-26" fmla="*/ 0 h 819150"/>
                <a:gd name="connsiteX1-27" fmla="*/ 0 w 3340100"/>
                <a:gd name="connsiteY1-28" fmla="*/ 644525 h 819150"/>
                <a:gd name="connsiteX2-29" fmla="*/ 1504950 w 3340100"/>
                <a:gd name="connsiteY2-30" fmla="*/ 755650 h 819150"/>
                <a:gd name="connsiteX3-31" fmla="*/ 1504950 w 3340100"/>
                <a:gd name="connsiteY3-32" fmla="*/ 819150 h 819150"/>
                <a:gd name="connsiteX4-33" fmla="*/ 2101850 w 3340100"/>
                <a:gd name="connsiteY4-34" fmla="*/ 819150 h 819150"/>
                <a:gd name="connsiteX5-35" fmla="*/ 2692400 w 3340100"/>
                <a:gd name="connsiteY5-36" fmla="*/ 723900 h 819150"/>
                <a:gd name="connsiteX6-37" fmla="*/ 3340100 w 3340100"/>
                <a:gd name="connsiteY6-38" fmla="*/ 527050 h 819150"/>
                <a:gd name="connsiteX7-39" fmla="*/ 3194050 w 3340100"/>
                <a:gd name="connsiteY7-40" fmla="*/ 238125 h 819150"/>
                <a:gd name="connsiteX8-41" fmla="*/ 1466850 w 3340100"/>
                <a:gd name="connsiteY8-42" fmla="*/ 196850 h 819150"/>
                <a:gd name="connsiteX9-43" fmla="*/ 349250 w 3340100"/>
                <a:gd name="connsiteY9-44" fmla="*/ 177800 h 819150"/>
                <a:gd name="connsiteX10-45" fmla="*/ 127000 w 3340100"/>
                <a:gd name="connsiteY10-46" fmla="*/ 12700 h 819150"/>
                <a:gd name="connsiteX11-47" fmla="*/ 12700 w 3340100"/>
                <a:gd name="connsiteY11-48" fmla="*/ 0 h 819150"/>
                <a:gd name="connsiteX0-49" fmla="*/ 12700 w 3340100"/>
                <a:gd name="connsiteY0-50" fmla="*/ 0 h 819150"/>
                <a:gd name="connsiteX1-51" fmla="*/ 0 w 3340100"/>
                <a:gd name="connsiteY1-52" fmla="*/ 644525 h 819150"/>
                <a:gd name="connsiteX2-53" fmla="*/ 1504950 w 3340100"/>
                <a:gd name="connsiteY2-54" fmla="*/ 755650 h 819150"/>
                <a:gd name="connsiteX3-55" fmla="*/ 1504950 w 3340100"/>
                <a:gd name="connsiteY3-56" fmla="*/ 819150 h 819150"/>
                <a:gd name="connsiteX4-57" fmla="*/ 2101850 w 3340100"/>
                <a:gd name="connsiteY4-58" fmla="*/ 819150 h 819150"/>
                <a:gd name="connsiteX5-59" fmla="*/ 2692400 w 3340100"/>
                <a:gd name="connsiteY5-60" fmla="*/ 723900 h 819150"/>
                <a:gd name="connsiteX6-61" fmla="*/ 3340100 w 3340100"/>
                <a:gd name="connsiteY6-62" fmla="*/ 527050 h 819150"/>
                <a:gd name="connsiteX7-63" fmla="*/ 3194050 w 3340100"/>
                <a:gd name="connsiteY7-64" fmla="*/ 238125 h 819150"/>
                <a:gd name="connsiteX8-65" fmla="*/ 1466850 w 3340100"/>
                <a:gd name="connsiteY8-66" fmla="*/ 196850 h 819150"/>
                <a:gd name="connsiteX9-67" fmla="*/ 314325 w 3340100"/>
                <a:gd name="connsiteY9-68" fmla="*/ 155575 h 819150"/>
                <a:gd name="connsiteX10-69" fmla="*/ 127000 w 3340100"/>
                <a:gd name="connsiteY10-70" fmla="*/ 12700 h 819150"/>
                <a:gd name="connsiteX11-71" fmla="*/ 12700 w 3340100"/>
                <a:gd name="connsiteY11-72" fmla="*/ 0 h 819150"/>
                <a:gd name="connsiteX0-73" fmla="*/ 0 w 3327400"/>
                <a:gd name="connsiteY0-74" fmla="*/ 0 h 819150"/>
                <a:gd name="connsiteX1-75" fmla="*/ 954088 w 3327400"/>
                <a:gd name="connsiteY1-76" fmla="*/ 706437 h 819150"/>
                <a:gd name="connsiteX2-77" fmla="*/ 1492250 w 3327400"/>
                <a:gd name="connsiteY2-78" fmla="*/ 755650 h 819150"/>
                <a:gd name="connsiteX3-79" fmla="*/ 1492250 w 3327400"/>
                <a:gd name="connsiteY3-80" fmla="*/ 819150 h 819150"/>
                <a:gd name="connsiteX4-81" fmla="*/ 2089150 w 3327400"/>
                <a:gd name="connsiteY4-82" fmla="*/ 819150 h 819150"/>
                <a:gd name="connsiteX5-83" fmla="*/ 2679700 w 3327400"/>
                <a:gd name="connsiteY5-84" fmla="*/ 723900 h 819150"/>
                <a:gd name="connsiteX6-85" fmla="*/ 3327400 w 3327400"/>
                <a:gd name="connsiteY6-86" fmla="*/ 527050 h 819150"/>
                <a:gd name="connsiteX7-87" fmla="*/ 3181350 w 3327400"/>
                <a:gd name="connsiteY7-88" fmla="*/ 238125 h 819150"/>
                <a:gd name="connsiteX8-89" fmla="*/ 1454150 w 3327400"/>
                <a:gd name="connsiteY8-90" fmla="*/ 196850 h 819150"/>
                <a:gd name="connsiteX9-91" fmla="*/ 301625 w 3327400"/>
                <a:gd name="connsiteY9-92" fmla="*/ 155575 h 819150"/>
                <a:gd name="connsiteX10-93" fmla="*/ 114300 w 3327400"/>
                <a:gd name="connsiteY10-94" fmla="*/ 12700 h 819150"/>
                <a:gd name="connsiteX11-95" fmla="*/ 0 w 3327400"/>
                <a:gd name="connsiteY11-96" fmla="*/ 0 h 819150"/>
                <a:gd name="connsiteX0-97" fmla="*/ 0 w 3213100"/>
                <a:gd name="connsiteY0-98" fmla="*/ 0 h 806450"/>
                <a:gd name="connsiteX1-99" fmla="*/ 839788 w 3213100"/>
                <a:gd name="connsiteY1-100" fmla="*/ 693737 h 806450"/>
                <a:gd name="connsiteX2-101" fmla="*/ 1377950 w 3213100"/>
                <a:gd name="connsiteY2-102" fmla="*/ 742950 h 806450"/>
                <a:gd name="connsiteX3-103" fmla="*/ 1377950 w 3213100"/>
                <a:gd name="connsiteY3-104" fmla="*/ 806450 h 806450"/>
                <a:gd name="connsiteX4-105" fmla="*/ 1974850 w 3213100"/>
                <a:gd name="connsiteY4-106" fmla="*/ 806450 h 806450"/>
                <a:gd name="connsiteX5-107" fmla="*/ 2565400 w 3213100"/>
                <a:gd name="connsiteY5-108" fmla="*/ 711200 h 806450"/>
                <a:gd name="connsiteX6-109" fmla="*/ 3213100 w 3213100"/>
                <a:gd name="connsiteY6-110" fmla="*/ 514350 h 806450"/>
                <a:gd name="connsiteX7-111" fmla="*/ 3067050 w 3213100"/>
                <a:gd name="connsiteY7-112" fmla="*/ 225425 h 806450"/>
                <a:gd name="connsiteX8-113" fmla="*/ 1339850 w 3213100"/>
                <a:gd name="connsiteY8-114" fmla="*/ 184150 h 806450"/>
                <a:gd name="connsiteX9-115" fmla="*/ 187325 w 3213100"/>
                <a:gd name="connsiteY9-116" fmla="*/ 142875 h 806450"/>
                <a:gd name="connsiteX10-117" fmla="*/ 0 w 3213100"/>
                <a:gd name="connsiteY10-118" fmla="*/ 0 h 806450"/>
                <a:gd name="connsiteX0-119" fmla="*/ 0 w 3025775"/>
                <a:gd name="connsiteY0-120" fmla="*/ 0 h 663575"/>
                <a:gd name="connsiteX1-121" fmla="*/ 652463 w 3025775"/>
                <a:gd name="connsiteY1-122" fmla="*/ 550862 h 663575"/>
                <a:gd name="connsiteX2-123" fmla="*/ 1190625 w 3025775"/>
                <a:gd name="connsiteY2-124" fmla="*/ 600075 h 663575"/>
                <a:gd name="connsiteX3-125" fmla="*/ 1190625 w 3025775"/>
                <a:gd name="connsiteY3-126" fmla="*/ 663575 h 663575"/>
                <a:gd name="connsiteX4-127" fmla="*/ 1787525 w 3025775"/>
                <a:gd name="connsiteY4-128" fmla="*/ 663575 h 663575"/>
                <a:gd name="connsiteX5-129" fmla="*/ 2378075 w 3025775"/>
                <a:gd name="connsiteY5-130" fmla="*/ 568325 h 663575"/>
                <a:gd name="connsiteX6-131" fmla="*/ 3025775 w 3025775"/>
                <a:gd name="connsiteY6-132" fmla="*/ 371475 h 663575"/>
                <a:gd name="connsiteX7-133" fmla="*/ 2879725 w 3025775"/>
                <a:gd name="connsiteY7-134" fmla="*/ 82550 h 663575"/>
                <a:gd name="connsiteX8-135" fmla="*/ 1152525 w 3025775"/>
                <a:gd name="connsiteY8-136" fmla="*/ 41275 h 663575"/>
                <a:gd name="connsiteX9-137" fmla="*/ 0 w 3025775"/>
                <a:gd name="connsiteY9-138" fmla="*/ 0 h 663575"/>
                <a:gd name="connsiteX0-139" fmla="*/ 28575 w 2373312"/>
                <a:gd name="connsiteY0-140" fmla="*/ 6350 h 622300"/>
                <a:gd name="connsiteX1-141" fmla="*/ 0 w 2373312"/>
                <a:gd name="connsiteY1-142" fmla="*/ 509587 h 622300"/>
                <a:gd name="connsiteX2-143" fmla="*/ 538162 w 2373312"/>
                <a:gd name="connsiteY2-144" fmla="*/ 558800 h 622300"/>
                <a:gd name="connsiteX3-145" fmla="*/ 538162 w 2373312"/>
                <a:gd name="connsiteY3-146" fmla="*/ 622300 h 622300"/>
                <a:gd name="connsiteX4-147" fmla="*/ 1135062 w 2373312"/>
                <a:gd name="connsiteY4-148" fmla="*/ 622300 h 622300"/>
                <a:gd name="connsiteX5-149" fmla="*/ 1725612 w 2373312"/>
                <a:gd name="connsiteY5-150" fmla="*/ 527050 h 622300"/>
                <a:gd name="connsiteX6-151" fmla="*/ 2373312 w 2373312"/>
                <a:gd name="connsiteY6-152" fmla="*/ 330200 h 622300"/>
                <a:gd name="connsiteX7-153" fmla="*/ 2227262 w 2373312"/>
                <a:gd name="connsiteY7-154" fmla="*/ 41275 h 622300"/>
                <a:gd name="connsiteX8-155" fmla="*/ 500062 w 2373312"/>
                <a:gd name="connsiteY8-156" fmla="*/ 0 h 622300"/>
                <a:gd name="connsiteX9-157" fmla="*/ 28575 w 2373312"/>
                <a:gd name="connsiteY9-158" fmla="*/ 6350 h 622300"/>
                <a:gd name="connsiteX0-159" fmla="*/ 9525 w 2373312"/>
                <a:gd name="connsiteY0-160" fmla="*/ 1588 h 622300"/>
                <a:gd name="connsiteX1-161" fmla="*/ 0 w 2373312"/>
                <a:gd name="connsiteY1-162" fmla="*/ 509587 h 622300"/>
                <a:gd name="connsiteX2-163" fmla="*/ 538162 w 2373312"/>
                <a:gd name="connsiteY2-164" fmla="*/ 558800 h 622300"/>
                <a:gd name="connsiteX3-165" fmla="*/ 538162 w 2373312"/>
                <a:gd name="connsiteY3-166" fmla="*/ 622300 h 622300"/>
                <a:gd name="connsiteX4-167" fmla="*/ 1135062 w 2373312"/>
                <a:gd name="connsiteY4-168" fmla="*/ 622300 h 622300"/>
                <a:gd name="connsiteX5-169" fmla="*/ 1725612 w 2373312"/>
                <a:gd name="connsiteY5-170" fmla="*/ 527050 h 622300"/>
                <a:gd name="connsiteX6-171" fmla="*/ 2373312 w 2373312"/>
                <a:gd name="connsiteY6-172" fmla="*/ 330200 h 622300"/>
                <a:gd name="connsiteX7-173" fmla="*/ 2227262 w 2373312"/>
                <a:gd name="connsiteY7-174" fmla="*/ 41275 h 622300"/>
                <a:gd name="connsiteX8-175" fmla="*/ 500062 w 2373312"/>
                <a:gd name="connsiteY8-176" fmla="*/ 0 h 622300"/>
                <a:gd name="connsiteX9-177" fmla="*/ 9525 w 2373312"/>
                <a:gd name="connsiteY9-178" fmla="*/ 1588 h 6223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373312" h="622300">
                  <a:moveTo>
                    <a:pt x="9525" y="1588"/>
                  </a:moveTo>
                  <a:lnTo>
                    <a:pt x="0" y="509587"/>
                  </a:lnTo>
                  <a:lnTo>
                    <a:pt x="538162" y="558800"/>
                  </a:lnTo>
                  <a:lnTo>
                    <a:pt x="538162" y="622300"/>
                  </a:lnTo>
                  <a:lnTo>
                    <a:pt x="1135062" y="622300"/>
                  </a:lnTo>
                  <a:lnTo>
                    <a:pt x="1725612" y="527050"/>
                  </a:lnTo>
                  <a:lnTo>
                    <a:pt x="2373312" y="330200"/>
                  </a:lnTo>
                  <a:lnTo>
                    <a:pt x="2227262" y="41275"/>
                  </a:lnTo>
                  <a:lnTo>
                    <a:pt x="500062" y="0"/>
                  </a:lnTo>
                  <a:lnTo>
                    <a:pt x="9525" y="1588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2000FF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38100">
                <a:schemeClr val="bg1"/>
              </a:glow>
            </a:effectLst>
          </p:spPr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7" name="任意多边形: 形状 116"/>
            <p:cNvSpPr/>
            <p:nvPr/>
          </p:nvSpPr>
          <p:spPr bwMode="auto">
            <a:xfrm>
              <a:off x="933450" y="5695950"/>
              <a:ext cx="584200" cy="914400"/>
            </a:xfrm>
            <a:custGeom>
              <a:avLst/>
              <a:gdLst>
                <a:gd name="connsiteX0" fmla="*/ 0 w 584200"/>
                <a:gd name="connsiteY0" fmla="*/ 0 h 914400"/>
                <a:gd name="connsiteX1" fmla="*/ 0 w 584200"/>
                <a:gd name="connsiteY1" fmla="*/ 101600 h 914400"/>
                <a:gd name="connsiteX2" fmla="*/ 25400 w 584200"/>
                <a:gd name="connsiteY2" fmla="*/ 876300 h 914400"/>
                <a:gd name="connsiteX3" fmla="*/ 584200 w 584200"/>
                <a:gd name="connsiteY3" fmla="*/ 914400 h 914400"/>
                <a:gd name="connsiteX4" fmla="*/ 577850 w 584200"/>
                <a:gd name="connsiteY4" fmla="*/ 63500 h 914400"/>
                <a:gd name="connsiteX5" fmla="*/ 0 w 584200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4200" h="914400">
                  <a:moveTo>
                    <a:pt x="0" y="0"/>
                  </a:moveTo>
                  <a:lnTo>
                    <a:pt x="0" y="101600"/>
                  </a:lnTo>
                  <a:lnTo>
                    <a:pt x="25400" y="876300"/>
                  </a:lnTo>
                  <a:lnTo>
                    <a:pt x="584200" y="914400"/>
                  </a:lnTo>
                  <a:cubicBezTo>
                    <a:pt x="582083" y="630767"/>
                    <a:pt x="579967" y="347133"/>
                    <a:pt x="577850" y="635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2000FF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38100">
                <a:schemeClr val="bg1"/>
              </a:glow>
            </a:effectLst>
          </p:spPr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8" name="任意多边形: 形状 117"/>
            <p:cNvSpPr/>
            <p:nvPr/>
          </p:nvSpPr>
          <p:spPr bwMode="auto">
            <a:xfrm>
              <a:off x="4219575" y="6977063"/>
              <a:ext cx="1309688" cy="1223962"/>
            </a:xfrm>
            <a:custGeom>
              <a:avLst/>
              <a:gdLst>
                <a:gd name="connsiteX0" fmla="*/ 33338 w 1309688"/>
                <a:gd name="connsiteY0" fmla="*/ 61912 h 1223962"/>
                <a:gd name="connsiteX1" fmla="*/ 0 w 1309688"/>
                <a:gd name="connsiteY1" fmla="*/ 638175 h 1223962"/>
                <a:gd name="connsiteX2" fmla="*/ 80963 w 1309688"/>
                <a:gd name="connsiteY2" fmla="*/ 1223962 h 1223962"/>
                <a:gd name="connsiteX3" fmla="*/ 804863 w 1309688"/>
                <a:gd name="connsiteY3" fmla="*/ 1152525 h 1223962"/>
                <a:gd name="connsiteX4" fmla="*/ 733425 w 1309688"/>
                <a:gd name="connsiteY4" fmla="*/ 704850 h 1223962"/>
                <a:gd name="connsiteX5" fmla="*/ 1309688 w 1309688"/>
                <a:gd name="connsiteY5" fmla="*/ 600075 h 1223962"/>
                <a:gd name="connsiteX6" fmla="*/ 1052513 w 1309688"/>
                <a:gd name="connsiteY6" fmla="*/ 0 h 1223962"/>
                <a:gd name="connsiteX7" fmla="*/ 804863 w 1309688"/>
                <a:gd name="connsiteY7" fmla="*/ 42862 h 1223962"/>
                <a:gd name="connsiteX8" fmla="*/ 504825 w 1309688"/>
                <a:gd name="connsiteY8" fmla="*/ 76200 h 1223962"/>
                <a:gd name="connsiteX9" fmla="*/ 219075 w 1309688"/>
                <a:gd name="connsiteY9" fmla="*/ 76200 h 1223962"/>
                <a:gd name="connsiteX10" fmla="*/ 33338 w 1309688"/>
                <a:gd name="connsiteY10" fmla="*/ 61912 h 122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09688" h="1223962">
                  <a:moveTo>
                    <a:pt x="33338" y="61912"/>
                  </a:moveTo>
                  <a:lnTo>
                    <a:pt x="0" y="638175"/>
                  </a:lnTo>
                  <a:lnTo>
                    <a:pt x="80963" y="1223962"/>
                  </a:lnTo>
                  <a:lnTo>
                    <a:pt x="804863" y="1152525"/>
                  </a:lnTo>
                  <a:lnTo>
                    <a:pt x="733425" y="704850"/>
                  </a:lnTo>
                  <a:lnTo>
                    <a:pt x="1309688" y="600075"/>
                  </a:lnTo>
                  <a:lnTo>
                    <a:pt x="1052513" y="0"/>
                  </a:lnTo>
                  <a:lnTo>
                    <a:pt x="804863" y="42862"/>
                  </a:lnTo>
                  <a:lnTo>
                    <a:pt x="504825" y="76200"/>
                  </a:lnTo>
                  <a:lnTo>
                    <a:pt x="219075" y="76200"/>
                  </a:lnTo>
                  <a:lnTo>
                    <a:pt x="33338" y="61912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2000FF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38100">
                <a:schemeClr val="bg1"/>
              </a:glow>
            </a:effectLst>
          </p:spPr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9" name="任意多边形: 形状 118"/>
            <p:cNvSpPr/>
            <p:nvPr/>
          </p:nvSpPr>
          <p:spPr bwMode="auto">
            <a:xfrm>
              <a:off x="5053013" y="8110538"/>
              <a:ext cx="838200" cy="819150"/>
            </a:xfrm>
            <a:custGeom>
              <a:avLst/>
              <a:gdLst>
                <a:gd name="connsiteX0" fmla="*/ 247650 w 838200"/>
                <a:gd name="connsiteY0" fmla="*/ 819150 h 819150"/>
                <a:gd name="connsiteX1" fmla="*/ 0 w 838200"/>
                <a:gd name="connsiteY1" fmla="*/ 76200 h 819150"/>
                <a:gd name="connsiteX2" fmla="*/ 519112 w 838200"/>
                <a:gd name="connsiteY2" fmla="*/ 23812 h 819150"/>
                <a:gd name="connsiteX3" fmla="*/ 633412 w 838200"/>
                <a:gd name="connsiteY3" fmla="*/ 0 h 819150"/>
                <a:gd name="connsiteX4" fmla="*/ 671512 w 838200"/>
                <a:gd name="connsiteY4" fmla="*/ 0 h 819150"/>
                <a:gd name="connsiteX5" fmla="*/ 838200 w 838200"/>
                <a:gd name="connsiteY5" fmla="*/ 652462 h 819150"/>
                <a:gd name="connsiteX6" fmla="*/ 247650 w 838200"/>
                <a:gd name="connsiteY6" fmla="*/ 81915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8200" h="819150">
                  <a:moveTo>
                    <a:pt x="247650" y="819150"/>
                  </a:moveTo>
                  <a:lnTo>
                    <a:pt x="0" y="76200"/>
                  </a:lnTo>
                  <a:lnTo>
                    <a:pt x="519112" y="23812"/>
                  </a:lnTo>
                  <a:lnTo>
                    <a:pt x="633412" y="0"/>
                  </a:lnTo>
                  <a:lnTo>
                    <a:pt x="671512" y="0"/>
                  </a:lnTo>
                  <a:lnTo>
                    <a:pt x="838200" y="652462"/>
                  </a:lnTo>
                  <a:lnTo>
                    <a:pt x="247650" y="819150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2000FF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38100">
                <a:schemeClr val="bg1"/>
              </a:glow>
            </a:effectLst>
          </p:spPr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0" name="任意多边形: 形状 119"/>
            <p:cNvSpPr/>
            <p:nvPr/>
          </p:nvSpPr>
          <p:spPr bwMode="auto">
            <a:xfrm>
              <a:off x="5767388" y="7672388"/>
              <a:ext cx="1281113" cy="1085850"/>
            </a:xfrm>
            <a:custGeom>
              <a:avLst/>
              <a:gdLst>
                <a:gd name="connsiteX0" fmla="*/ 171450 w 1152525"/>
                <a:gd name="connsiteY0" fmla="*/ 1052512 h 1085850"/>
                <a:gd name="connsiteX1" fmla="*/ 0 w 1152525"/>
                <a:gd name="connsiteY1" fmla="*/ 414337 h 1085850"/>
                <a:gd name="connsiteX2" fmla="*/ 38100 w 1152525"/>
                <a:gd name="connsiteY2" fmla="*/ 390525 h 1085850"/>
                <a:gd name="connsiteX3" fmla="*/ 476250 w 1152525"/>
                <a:gd name="connsiteY3" fmla="*/ 180975 h 1085850"/>
                <a:gd name="connsiteX4" fmla="*/ 819150 w 1152525"/>
                <a:gd name="connsiteY4" fmla="*/ 0 h 1085850"/>
                <a:gd name="connsiteX5" fmla="*/ 1133475 w 1152525"/>
                <a:gd name="connsiteY5" fmla="*/ 528637 h 1085850"/>
                <a:gd name="connsiteX6" fmla="*/ 1152525 w 1152525"/>
                <a:gd name="connsiteY6" fmla="*/ 695325 h 1085850"/>
                <a:gd name="connsiteX7" fmla="*/ 1090612 w 1152525"/>
                <a:gd name="connsiteY7" fmla="*/ 847725 h 1085850"/>
                <a:gd name="connsiteX8" fmla="*/ 242887 w 1152525"/>
                <a:gd name="connsiteY8" fmla="*/ 1085850 h 1085850"/>
                <a:gd name="connsiteX9" fmla="*/ 171450 w 1152525"/>
                <a:gd name="connsiteY9" fmla="*/ 1052512 h 1085850"/>
                <a:gd name="connsiteX0-1" fmla="*/ 171450 w 1281113"/>
                <a:gd name="connsiteY0-2" fmla="*/ 1052512 h 1085850"/>
                <a:gd name="connsiteX1-3" fmla="*/ 0 w 1281113"/>
                <a:gd name="connsiteY1-4" fmla="*/ 414337 h 1085850"/>
                <a:gd name="connsiteX2-5" fmla="*/ 38100 w 1281113"/>
                <a:gd name="connsiteY2-6" fmla="*/ 390525 h 1085850"/>
                <a:gd name="connsiteX3-7" fmla="*/ 476250 w 1281113"/>
                <a:gd name="connsiteY3-8" fmla="*/ 180975 h 1085850"/>
                <a:gd name="connsiteX4-9" fmla="*/ 819150 w 1281113"/>
                <a:gd name="connsiteY4-10" fmla="*/ 0 h 1085850"/>
                <a:gd name="connsiteX5-11" fmla="*/ 1133475 w 1281113"/>
                <a:gd name="connsiteY5-12" fmla="*/ 528637 h 1085850"/>
                <a:gd name="connsiteX6-13" fmla="*/ 1281113 w 1281113"/>
                <a:gd name="connsiteY6-14" fmla="*/ 795338 h 1085850"/>
                <a:gd name="connsiteX7-15" fmla="*/ 1090612 w 1281113"/>
                <a:gd name="connsiteY7-16" fmla="*/ 847725 h 1085850"/>
                <a:gd name="connsiteX8-17" fmla="*/ 242887 w 1281113"/>
                <a:gd name="connsiteY8-18" fmla="*/ 1085850 h 1085850"/>
                <a:gd name="connsiteX9-19" fmla="*/ 171450 w 1281113"/>
                <a:gd name="connsiteY9-20" fmla="*/ 1052512 h 1085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281113" h="1085850">
                  <a:moveTo>
                    <a:pt x="171450" y="1052512"/>
                  </a:moveTo>
                  <a:lnTo>
                    <a:pt x="0" y="414337"/>
                  </a:lnTo>
                  <a:lnTo>
                    <a:pt x="38100" y="390525"/>
                  </a:lnTo>
                  <a:lnTo>
                    <a:pt x="476250" y="180975"/>
                  </a:lnTo>
                  <a:lnTo>
                    <a:pt x="819150" y="0"/>
                  </a:lnTo>
                  <a:lnTo>
                    <a:pt x="1133475" y="528637"/>
                  </a:lnTo>
                  <a:lnTo>
                    <a:pt x="1281113" y="795338"/>
                  </a:lnTo>
                  <a:lnTo>
                    <a:pt x="1090612" y="847725"/>
                  </a:lnTo>
                  <a:lnTo>
                    <a:pt x="242887" y="1085850"/>
                  </a:lnTo>
                  <a:lnTo>
                    <a:pt x="171450" y="1052512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2000FF"/>
              </a:solidFill>
              <a:prstDash val="sysDash"/>
              <a:round/>
              <a:headEnd type="none" w="med" len="med"/>
              <a:tailEnd type="none" w="med" len="med"/>
            </a:ln>
            <a:effectLst>
              <a:glow rad="38100">
                <a:schemeClr val="bg1"/>
              </a:glow>
            </a:effectLst>
          </p:spPr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21" name="任意多边形: 形状 120"/>
          <p:cNvSpPr/>
          <p:nvPr/>
        </p:nvSpPr>
        <p:spPr bwMode="auto">
          <a:xfrm>
            <a:off x="11588973" y="6075898"/>
            <a:ext cx="395429" cy="707610"/>
          </a:xfrm>
          <a:custGeom>
            <a:avLst/>
            <a:gdLst>
              <a:gd name="connsiteX0" fmla="*/ 19050 w 301625"/>
              <a:gd name="connsiteY0" fmla="*/ 536575 h 539750"/>
              <a:gd name="connsiteX1" fmla="*/ 0 w 301625"/>
              <a:gd name="connsiteY1" fmla="*/ 0 h 539750"/>
              <a:gd name="connsiteX2" fmla="*/ 225425 w 301625"/>
              <a:gd name="connsiteY2" fmla="*/ 15875 h 539750"/>
              <a:gd name="connsiteX3" fmla="*/ 301625 w 301625"/>
              <a:gd name="connsiteY3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625" h="539750">
                <a:moveTo>
                  <a:pt x="19050" y="536575"/>
                </a:moveTo>
                <a:lnTo>
                  <a:pt x="0" y="0"/>
                </a:lnTo>
                <a:lnTo>
                  <a:pt x="225425" y="15875"/>
                </a:lnTo>
                <a:lnTo>
                  <a:pt x="301625" y="539750"/>
                </a:lnTo>
              </a:path>
            </a:pathLst>
          </a:custGeom>
          <a:noFill/>
          <a:ln w="25400" cap="flat" cmpd="sng" algn="ctr">
            <a:solidFill>
              <a:srgbClr val="2000FF"/>
            </a:solidFill>
            <a:prstDash val="sysDash"/>
            <a:round/>
            <a:headEnd type="none" w="med" len="med"/>
            <a:tailEnd type="none" w="med" len="med"/>
          </a:ln>
          <a:effectLst>
            <a:glow rad="38100">
              <a:schemeClr val="bg1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50" name="文本框 149"/>
          <p:cNvSpPr txBox="1"/>
          <p:nvPr/>
        </p:nvSpPr>
        <p:spPr>
          <a:xfrm rot="21362080">
            <a:off x="12675574" y="4280312"/>
            <a:ext cx="103501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400" b="0" i="0" u="none" strike="noStrike" kern="2400" cap="none" spc="600" normalizeH="0" baseline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>
                  <a:glow rad="38100">
                    <a:schemeClr val="bg1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b="1" dirty="0">
                <a:effectLst>
                  <a:glow rad="63500">
                    <a:schemeClr val="bg1"/>
                  </a:glow>
                </a:effectLst>
              </a:rPr>
              <a:t>广通北路</a:t>
            </a:r>
          </a:p>
        </p:txBody>
      </p:sp>
      <p:sp>
        <p:nvSpPr>
          <p:cNvPr id="122" name="任意多边形: 形状 121"/>
          <p:cNvSpPr/>
          <p:nvPr/>
        </p:nvSpPr>
        <p:spPr bwMode="auto">
          <a:xfrm>
            <a:off x="12504703" y="7278835"/>
            <a:ext cx="449540" cy="418323"/>
          </a:xfrm>
          <a:custGeom>
            <a:avLst/>
            <a:gdLst>
              <a:gd name="connsiteX0" fmla="*/ 0 w 342900"/>
              <a:gd name="connsiteY0" fmla="*/ 61913 h 319088"/>
              <a:gd name="connsiteX1" fmla="*/ 266700 w 342900"/>
              <a:gd name="connsiteY1" fmla="*/ 0 h 319088"/>
              <a:gd name="connsiteX2" fmla="*/ 342900 w 342900"/>
              <a:gd name="connsiteY2" fmla="*/ 319088 h 31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319088">
                <a:moveTo>
                  <a:pt x="0" y="61913"/>
                </a:moveTo>
                <a:lnTo>
                  <a:pt x="266700" y="0"/>
                </a:lnTo>
                <a:lnTo>
                  <a:pt x="342900" y="319088"/>
                </a:lnTo>
              </a:path>
            </a:pathLst>
          </a:custGeom>
          <a:noFill/>
          <a:ln w="25400" cap="flat" cmpd="sng" algn="ctr">
            <a:solidFill>
              <a:srgbClr val="2000FF"/>
            </a:solidFill>
            <a:prstDash val="sysDash"/>
            <a:round/>
            <a:headEnd type="none" w="med" len="med"/>
            <a:tailEnd type="none" w="med" len="med"/>
          </a:ln>
          <a:effectLst>
            <a:glow rad="38100">
              <a:schemeClr val="bg1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23" name="任意多边形: 形状 122"/>
          <p:cNvSpPr/>
          <p:nvPr/>
        </p:nvSpPr>
        <p:spPr bwMode="auto">
          <a:xfrm>
            <a:off x="13653528" y="6460922"/>
            <a:ext cx="399591" cy="949029"/>
          </a:xfrm>
          <a:custGeom>
            <a:avLst/>
            <a:gdLst>
              <a:gd name="connsiteX0" fmla="*/ 0 w 304800"/>
              <a:gd name="connsiteY0" fmla="*/ 0 h 723900"/>
              <a:gd name="connsiteX1" fmla="*/ 147638 w 304800"/>
              <a:gd name="connsiteY1" fmla="*/ 261937 h 723900"/>
              <a:gd name="connsiteX2" fmla="*/ 90488 w 304800"/>
              <a:gd name="connsiteY2" fmla="*/ 314325 h 723900"/>
              <a:gd name="connsiteX3" fmla="*/ 304800 w 304800"/>
              <a:gd name="connsiteY3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723900">
                <a:moveTo>
                  <a:pt x="0" y="0"/>
                </a:moveTo>
                <a:lnTo>
                  <a:pt x="147638" y="261937"/>
                </a:lnTo>
                <a:lnTo>
                  <a:pt x="90488" y="314325"/>
                </a:lnTo>
                <a:lnTo>
                  <a:pt x="304800" y="723900"/>
                </a:lnTo>
              </a:path>
            </a:pathLst>
          </a:custGeom>
          <a:noFill/>
          <a:ln w="25400" cap="flat" cmpd="sng" algn="ctr">
            <a:solidFill>
              <a:srgbClr val="2000FF"/>
            </a:solidFill>
            <a:prstDash val="sysDash"/>
            <a:round/>
            <a:headEnd type="none" w="med" len="med"/>
            <a:tailEnd type="none" w="med" len="med"/>
          </a:ln>
          <a:effectLst>
            <a:glow rad="38100">
              <a:schemeClr val="bg1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grpSp>
        <p:nvGrpSpPr>
          <p:cNvPr id="124" name="组合 123"/>
          <p:cNvGrpSpPr/>
          <p:nvPr/>
        </p:nvGrpSpPr>
        <p:grpSpPr>
          <a:xfrm>
            <a:off x="6721384" y="3730889"/>
            <a:ext cx="7843614" cy="4231014"/>
            <a:chOff x="6264007" y="5257824"/>
            <a:chExt cx="5982947" cy="3227330"/>
          </a:xfrm>
        </p:grpSpPr>
        <p:sp>
          <p:nvSpPr>
            <p:cNvPr id="125" name="文本框 124"/>
            <p:cNvSpPr txBox="1"/>
            <p:nvPr/>
          </p:nvSpPr>
          <p:spPr>
            <a:xfrm rot="19962834">
              <a:off x="12038967" y="6381837"/>
              <a:ext cx="207987" cy="38736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广通路</a:t>
              </a:r>
            </a:p>
          </p:txBody>
        </p:sp>
        <p:sp>
          <p:nvSpPr>
            <p:cNvPr id="126" name="文本框 125"/>
            <p:cNvSpPr txBox="1"/>
            <p:nvPr/>
          </p:nvSpPr>
          <p:spPr>
            <a:xfrm rot="21104264">
              <a:off x="10197072" y="7481425"/>
              <a:ext cx="1054245" cy="12912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天目山路</a:t>
              </a: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9078439" y="6223821"/>
              <a:ext cx="1054245" cy="12912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芜太公路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6940814" y="5299408"/>
              <a:ext cx="207987" cy="38736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黄三路</a:t>
              </a:r>
            </a:p>
          </p:txBody>
        </p:sp>
        <p:sp>
          <p:nvSpPr>
            <p:cNvPr id="129" name="文本框 128"/>
            <p:cNvSpPr txBox="1"/>
            <p:nvPr/>
          </p:nvSpPr>
          <p:spPr>
            <a:xfrm rot="20436045">
              <a:off x="10454485" y="8356033"/>
              <a:ext cx="1054245" cy="12912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银林路</a:t>
              </a:r>
            </a:p>
          </p:txBody>
        </p:sp>
        <p:sp>
          <p:nvSpPr>
            <p:cNvPr id="130" name="文本框 129"/>
            <p:cNvSpPr txBox="1"/>
            <p:nvPr/>
          </p:nvSpPr>
          <p:spPr>
            <a:xfrm rot="19962834">
              <a:off x="9673837" y="7730382"/>
              <a:ext cx="207987" cy="38736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东沛路</a:t>
              </a:r>
            </a:p>
          </p:txBody>
        </p:sp>
        <p:sp>
          <p:nvSpPr>
            <p:cNvPr id="148" name="文本框 147"/>
            <p:cNvSpPr txBox="1"/>
            <p:nvPr/>
          </p:nvSpPr>
          <p:spPr>
            <a:xfrm rot="20204482">
              <a:off x="10550244" y="5851539"/>
              <a:ext cx="207987" cy="42257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 b="1" dirty="0">
                  <a:effectLst>
                    <a:glow rad="63500">
                      <a:schemeClr val="bg1"/>
                    </a:glow>
                  </a:effectLst>
                </a:rPr>
                <a:t>青四路</a:t>
              </a: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6264007" y="5257824"/>
              <a:ext cx="207987" cy="38736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400" b="0" i="0" u="none" strike="noStrike" kern="2400" cap="none" spc="600" normalizeH="0" baseline="0">
                  <a:ln>
                    <a:noFill/>
                  </a:ln>
                  <a:solidFill>
                    <a:schemeClr val="tx1">
                      <a:alpha val="80000"/>
                    </a:schemeClr>
                  </a:solidFill>
                  <a:effectLst>
                    <a:glow rad="381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100" b="1" dirty="0">
                  <a:effectLst>
                    <a:glow rad="63500">
                      <a:schemeClr val="bg1"/>
                    </a:glow>
                  </a:effectLst>
                </a:rPr>
                <a:t>青一路</a:t>
              </a: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9307460" y="2870945"/>
            <a:ext cx="6751784" cy="3595897"/>
            <a:chOff x="8031162" y="4063475"/>
            <a:chExt cx="6752606" cy="3811383"/>
          </a:xfrm>
        </p:grpSpPr>
        <p:sp>
          <p:nvSpPr>
            <p:cNvPr id="132" name="矩形标注 31"/>
            <p:cNvSpPr/>
            <p:nvPr>
              <p:custDataLst>
                <p:tags r:id="rId5"/>
              </p:custDataLst>
            </p:nvPr>
          </p:nvSpPr>
          <p:spPr>
            <a:xfrm>
              <a:off x="8031162" y="4073996"/>
              <a:ext cx="1822844" cy="1323809"/>
            </a:xfrm>
            <a:prstGeom prst="wedgeRectCallout">
              <a:avLst>
                <a:gd name="adj1" fmla="val 70923"/>
                <a:gd name="adj2" fmla="val 80373"/>
              </a:avLst>
            </a:prstGeom>
            <a:solidFill>
              <a:schemeClr val="bg1">
                <a:alpha val="79000"/>
              </a:schemeClr>
            </a:solidFill>
            <a:ln w="6350">
              <a:solidFill>
                <a:schemeClr val="tx1">
                  <a:alpha val="9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01-011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M1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一类工业用地</a:t>
              </a:r>
              <a:endPara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用地面积</a:t>
              </a:r>
              <a:r>
                <a:rPr kumimoji="0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32256.91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平方米</a:t>
              </a:r>
              <a:endParaRPr kumimoji="0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238885">
                <a:defRPr/>
              </a:pPr>
              <a:r>
                <a:rPr sz="1000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 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≤2.0</a:t>
              </a:r>
              <a:endParaRPr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建筑密度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 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—</a:t>
              </a:r>
            </a:p>
            <a:p>
              <a:pPr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建筑高度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40m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绿地率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—</a:t>
              </a:r>
              <a:endParaRPr kumimoji="0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3" name="矩形标注 31"/>
            <p:cNvSpPr/>
            <p:nvPr>
              <p:custDataLst>
                <p:tags r:id="rId6"/>
              </p:custDataLst>
            </p:nvPr>
          </p:nvSpPr>
          <p:spPr>
            <a:xfrm>
              <a:off x="9975667" y="4063475"/>
              <a:ext cx="1525216" cy="1475056"/>
            </a:xfrm>
            <a:prstGeom prst="wedgeRectCallout">
              <a:avLst>
                <a:gd name="adj1" fmla="val 9441"/>
                <a:gd name="adj2" fmla="val 65031"/>
              </a:avLst>
            </a:prstGeom>
            <a:solidFill>
              <a:schemeClr val="bg1">
                <a:alpha val="79000"/>
              </a:schemeClr>
            </a:solidFill>
            <a:ln w="6350">
              <a:solidFill>
                <a:schemeClr val="tx1">
                  <a:alpha val="9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01-012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M1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一类工业用地</a:t>
              </a:r>
              <a:endPara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用地面积：</a:t>
              </a:r>
              <a:r>
                <a:rPr kumimoji="0" lang="en-US" altLang="zh-CN" sz="10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10984.26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平方米</a:t>
              </a:r>
              <a:endParaRPr kumimoji="0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238885">
                <a:defRPr/>
              </a:pPr>
              <a:r>
                <a:rPr sz="1000" dirty="0" err="1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 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≤2.0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建筑密度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 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—</a:t>
              </a:r>
            </a:p>
            <a:p>
              <a:pPr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建筑高度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40m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绿地率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—</a:t>
              </a:r>
              <a:endParaRPr kumimoji="0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5" name="矩形标注 31"/>
            <p:cNvSpPr/>
            <p:nvPr>
              <p:custDataLst>
                <p:tags r:id="rId7"/>
              </p:custDataLst>
            </p:nvPr>
          </p:nvSpPr>
          <p:spPr>
            <a:xfrm>
              <a:off x="12826287" y="6740636"/>
              <a:ext cx="1957481" cy="1134222"/>
            </a:xfrm>
            <a:prstGeom prst="wedgeRectCallout">
              <a:avLst>
                <a:gd name="adj1" fmla="val -98812"/>
                <a:gd name="adj2" fmla="val -117737"/>
              </a:avLst>
            </a:prstGeom>
            <a:solidFill>
              <a:schemeClr val="bg1">
                <a:alpha val="79000"/>
              </a:schemeClr>
            </a:solidFill>
            <a:ln w="6350">
              <a:solidFill>
                <a:schemeClr val="tx1">
                  <a:alpha val="9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01-006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M1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一类工业用地</a:t>
              </a:r>
              <a:endPara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用地面积</a:t>
              </a:r>
              <a:r>
                <a:rPr kumimoji="0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26754.89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平方米</a:t>
              </a:r>
              <a:endParaRPr kumimoji="0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容积率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 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≤2.0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建筑密度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 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—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建筑高度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：≤</a:t>
              </a:r>
              <a:r>
                <a:rPr kumimoji="0" lang="en-US" altLang="zh-CN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40m</a:t>
              </a:r>
              <a:endPara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绿地率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—</a:t>
              </a:r>
              <a:endParaRPr kumimoji="0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6" name="矩形标注 31"/>
            <p:cNvSpPr/>
            <p:nvPr>
              <p:custDataLst>
                <p:tags r:id="rId8"/>
              </p:custDataLst>
            </p:nvPr>
          </p:nvSpPr>
          <p:spPr>
            <a:xfrm>
              <a:off x="11705340" y="4184641"/>
              <a:ext cx="1957481" cy="1299138"/>
            </a:xfrm>
            <a:prstGeom prst="wedgeRectCallout">
              <a:avLst>
                <a:gd name="adj1" fmla="val -97380"/>
                <a:gd name="adj2" fmla="val 106253"/>
              </a:avLst>
            </a:prstGeom>
            <a:solidFill>
              <a:schemeClr val="bg1">
                <a:alpha val="79000"/>
              </a:schemeClr>
            </a:solidFill>
            <a:ln w="6350">
              <a:solidFill>
                <a:schemeClr val="tx1">
                  <a:alpha val="9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01-033</a:t>
              </a:r>
            </a:p>
            <a:p>
              <a:pPr marL="0" marR="0" lvl="0" indent="0" algn="l" defTabSz="1238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M1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一类工业用地</a:t>
              </a:r>
              <a:endPara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lvl="0"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用地面积</a:t>
              </a:r>
              <a:r>
                <a:rPr kumimoji="0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13208.08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平方米</a:t>
              </a:r>
              <a:endPara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容积率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 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≤2.0</a:t>
              </a:r>
              <a:endParaRPr kumimoji="0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建筑密度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</a:p>
            <a:p>
              <a:pPr lvl="0"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建筑高度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：≤</a:t>
              </a:r>
              <a:r>
                <a:rPr lang="en-US" altLang="zh-CN" sz="1000" dirty="0" err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40m</a:t>
              </a:r>
              <a:endPara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238885">
                <a:defRPr/>
              </a:pPr>
              <a:r>
                <a:rPr kumimoji="0" sz="10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绿地率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kumimoji="0" lang="en-US" altLang="zh-CN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</a:p>
          </p:txBody>
        </p:sp>
      </p:grpSp>
      <p:sp>
        <p:nvSpPr>
          <p:cNvPr id="141" name="矩形标注 31"/>
          <p:cNvSpPr/>
          <p:nvPr>
            <p:custDataLst>
              <p:tags r:id="rId1"/>
            </p:custDataLst>
          </p:nvPr>
        </p:nvSpPr>
        <p:spPr>
          <a:xfrm>
            <a:off x="6714474" y="5127818"/>
            <a:ext cx="1898299" cy="1270133"/>
          </a:xfrm>
          <a:prstGeom prst="wedgeRectCallout">
            <a:avLst>
              <a:gd name="adj1" fmla="val -10462"/>
              <a:gd name="adj2" fmla="val -116940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01-002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M1</a:t>
            </a:r>
            <a:r>
              <a:rPr kumimoji="0" lang="zh-CN" alt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一类工业用地</a:t>
            </a:r>
            <a:endParaRPr kumimoji="0" lang="en-US" altLang="zh-CN" sz="105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用地面积</a:t>
            </a:r>
            <a:r>
              <a:rPr kumimoji="0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56855.26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kumimoji="0" sz="105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>
              <a:defRPr/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≤2.0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建筑密度</a:t>
            </a:r>
            <a:r>
              <a:rPr kumimoji="0" lang="zh-CN" alt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 </a:t>
            </a:r>
            <a:r>
              <a:rPr kumimoji="0" lang="en-US" altLang="zh-CN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</a:t>
            </a:r>
          </a:p>
          <a:p>
            <a:pPr defTabSz="1238885">
              <a:defRPr/>
            </a:pPr>
            <a:r>
              <a:rPr kumimoji="0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建筑高度</a:t>
            </a:r>
            <a:r>
              <a:rPr kumimoji="0" lang="zh-CN" alt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40m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05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绿地率</a:t>
            </a:r>
            <a:r>
              <a:rPr kumimoji="0" lang="zh-CN" alt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05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—</a:t>
            </a:r>
            <a:endParaRPr kumimoji="0" sz="105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" name="矩形标注 31"/>
          <p:cNvSpPr/>
          <p:nvPr>
            <p:custDataLst>
              <p:tags r:id="rId2"/>
            </p:custDataLst>
          </p:nvPr>
        </p:nvSpPr>
        <p:spPr>
          <a:xfrm>
            <a:off x="9198064" y="6747827"/>
            <a:ext cx="1932019" cy="1275597"/>
          </a:xfrm>
          <a:prstGeom prst="wedgeRectCallout">
            <a:avLst>
              <a:gd name="adj1" fmla="val 87150"/>
              <a:gd name="adj2" fmla="val -56262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01-035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M1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一类工业用地</a:t>
            </a:r>
            <a:endParaRPr lang="en-US" altLang="zh-CN"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15320.67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≤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3.0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40m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—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标注 31"/>
          <p:cNvSpPr/>
          <p:nvPr>
            <p:custDataLst>
              <p:tags r:id="rId3"/>
            </p:custDataLst>
          </p:nvPr>
        </p:nvSpPr>
        <p:spPr>
          <a:xfrm>
            <a:off x="10936328" y="8296218"/>
            <a:ext cx="1793495" cy="1275597"/>
          </a:xfrm>
          <a:prstGeom prst="wedgeRectCallout">
            <a:avLst>
              <a:gd name="adj1" fmla="val 53999"/>
              <a:gd name="adj2" fmla="val -109631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01-036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M1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一类工业用地</a:t>
            </a:r>
            <a:endParaRPr lang="en-US" altLang="zh-CN"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10824.5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≤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24m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—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矩形标注 31"/>
          <p:cNvSpPr/>
          <p:nvPr>
            <p:custDataLst>
              <p:tags r:id="rId4"/>
            </p:custDataLst>
          </p:nvPr>
        </p:nvSpPr>
        <p:spPr>
          <a:xfrm>
            <a:off x="14212543" y="7700314"/>
            <a:ext cx="1753375" cy="1384021"/>
          </a:xfrm>
          <a:prstGeom prst="wedgeRectCallout">
            <a:avLst>
              <a:gd name="adj1" fmla="val -91957"/>
              <a:gd name="adj2" fmla="val -86506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01-037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M1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一类工业用地</a:t>
            </a:r>
            <a:endParaRPr lang="en-US" altLang="zh-CN"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30901.45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≤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24m</a:t>
            </a:r>
          </a:p>
          <a:p>
            <a:pPr defTabSz="12388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105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—</a:t>
            </a:r>
            <a:endParaRPr sz="105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南京高淳区东坝街道镇区控制性详细规划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NJGCe010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规划管理单元修编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》NJGCe010-01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414188" y="1857816"/>
            <a:ext cx="609584" cy="199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、局部调整路网布局。完善路网体系，将青四路东移；取消广通北路局部段；两条道路转弯半径由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米调整为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米。结合路网调整优化沿线部分地块边界。</a:t>
            </a: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、调整部分用地布局及指标。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01-002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01-006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01-011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地块一类工业用地（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）容积率为≤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。结合产权边界优化原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01-012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01-022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01-029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地块一类工业用地（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）用地边界，切分出四块一类工业用地（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），地块编号分别为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01-037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；其中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01-012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01-037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地块容积率为≤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01-035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地块容积率为≤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、增加控制条文：工业用地建筑密度和绿地率指标以具体方案为准。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209020" y="326167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NJGCe010-01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516835" y="7805074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NJGCe010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19" name="任意多边形 18"/>
          <p:cNvSpPr/>
          <p:nvPr/>
        </p:nvSpPr>
        <p:spPr>
          <a:xfrm>
            <a:off x="2317033" y="8171659"/>
            <a:ext cx="978673" cy="167621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44830" y="9396675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NJGCe010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/>
          <p:cNvSpPr/>
          <p:nvPr/>
        </p:nvSpPr>
        <p:spPr>
          <a:xfrm>
            <a:off x="462373" y="4815947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高淳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NJGCe010-01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规划管理单元图则位于高淳区东坝街道北部，东至广通路、南至银林路，西至青一路、北至广通北路，用地面积约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107.83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[2026]113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任意多边形 35"/>
          <p:cNvSpPr/>
          <p:nvPr/>
        </p:nvSpPr>
        <p:spPr>
          <a:xfrm flipH="1" flipV="1">
            <a:off x="1391779" y="7027053"/>
            <a:ext cx="1169749" cy="367187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157607" y="6987802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NJGCe010-01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6522562" y="8720805"/>
            <a:ext cx="1696666" cy="904863"/>
            <a:chOff x="17976523" y="7056099"/>
            <a:chExt cx="1696666" cy="904863"/>
          </a:xfrm>
        </p:grpSpPr>
        <p:sp>
          <p:nvSpPr>
            <p:cNvPr id="86" name="矩形 85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88" name="文本框 87"/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修正地块范围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155" name="椭圆 154"/>
          <p:cNvSpPr/>
          <p:nvPr/>
        </p:nvSpPr>
        <p:spPr>
          <a:xfrm>
            <a:off x="2994800" y="3715712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684</Words>
  <Application>Microsoft Office PowerPoint</Application>
  <PresentationFormat>自定义</PresentationFormat>
  <Paragraphs>103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426</cp:revision>
  <cp:lastPrinted>2024-03-26T06:31:00Z</cp:lastPrinted>
  <dcterms:created xsi:type="dcterms:W3CDTF">2019-11-04T11:42:00Z</dcterms:created>
  <dcterms:modified xsi:type="dcterms:W3CDTF">2026-09-21T01:21:07Z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2019-10-16T08:00:00Z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2019-11-11T08:00:00Z</vt:filetime>
  </property>
  <property fmtid="{D5CDD505-2E9C-101B-9397-08002B2CF9AE}" pid="5" name="ICV">
    <vt:lpwstr>27985762B46E4EEC810B30AD6B0A1411_13</vt:lpwstr>
  </property>
  <property fmtid="{D5CDD505-2E9C-101B-9397-08002B2CF9AE}" pid="6" name="KSOProductBuildVer">
    <vt:lpwstr>2052-12.1.0.28043</vt:lpwstr>
  </property>
</Properties>
</file>