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62" r:id="rId3"/>
  </p:sldIdLst>
  <p:sldSz cx="20104100" cy="10058400"/>
  <p:notesSz cx="14295438" cy="9866313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63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00000"/>
    <a:srgbClr val="D42324"/>
    <a:srgbClr val="FFFFFF"/>
    <a:srgbClr val="010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99" autoAdjust="0"/>
    <p:restoredTop sz="96331" autoAdjust="0"/>
  </p:normalViewPr>
  <p:slideViewPr>
    <p:cSldViewPr showGuides="1">
      <p:cViewPr>
        <p:scale>
          <a:sx n="100" d="100"/>
          <a:sy n="100" d="100"/>
        </p:scale>
        <p:origin x="0" y="-720"/>
      </p:cViewPr>
      <p:guideLst>
        <p:guide orient="horz" pos="3168"/>
        <p:guide pos="63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194991" cy="495184"/>
          </a:xfrm>
          <a:prstGeom prst="rect">
            <a:avLst/>
          </a:prstGeom>
        </p:spPr>
        <p:txBody>
          <a:bodyPr vert="horz" lIns="73219" tIns="36610" rIns="73219" bIns="36610" rtlCol="0"/>
          <a:lstStyle>
            <a:lvl1pPr algn="l">
              <a:defRPr sz="1000"/>
            </a:lvl1pPr>
          </a:lstStyle>
          <a:p>
            <a:pPr defTabSz="732008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097062" y="2"/>
            <a:ext cx="6194991" cy="495184"/>
          </a:xfrm>
          <a:prstGeom prst="rect">
            <a:avLst/>
          </a:prstGeom>
        </p:spPr>
        <p:txBody>
          <a:bodyPr vert="horz" lIns="73219" tIns="36610" rIns="73219" bIns="36610" rtlCol="0"/>
          <a:lstStyle>
            <a:lvl1pPr algn="r">
              <a:defRPr sz="1000"/>
            </a:lvl1pPr>
          </a:lstStyle>
          <a:p>
            <a:pPr defTabSz="732008">
              <a:defRPr/>
            </a:pPr>
            <a:fld id="{C1DB716A-964D-4EB2-8D0E-86C29F8A49E2}" type="datetimeFigureOut">
              <a:rPr lang="zh-CN" altLang="en-US" smtClean="0"/>
              <a:pPr defTabSz="732008">
                <a:defRPr/>
              </a:pPr>
              <a:t>2026/9/21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4288" y="1235075"/>
            <a:ext cx="6646862" cy="3325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219" tIns="36610" rIns="73219" bIns="36610" rtlCol="0" anchor="ctr"/>
          <a:lstStyle/>
          <a:p>
            <a:pPr marL="0" marR="0" lvl="0" indent="0" algn="l" defTabSz="73200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29096" y="4747855"/>
            <a:ext cx="11437253" cy="3885172"/>
          </a:xfrm>
          <a:prstGeom prst="rect">
            <a:avLst/>
          </a:prstGeom>
        </p:spPr>
        <p:txBody>
          <a:bodyPr vert="horz" lIns="73219" tIns="36610" rIns="73219" bIns="36610" rtlCol="0"/>
          <a:lstStyle/>
          <a:p>
            <a:pPr marL="0" marR="0" lvl="0" indent="0" algn="l" defTabSz="73200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66320" marR="0" lvl="1" indent="0" algn="l" defTabSz="73200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732008" marR="0" lvl="2" indent="0" algn="l" defTabSz="73200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098330" marR="0" lvl="3" indent="0" algn="l" defTabSz="73200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464650" marR="0" lvl="4" indent="0" algn="l" defTabSz="73200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371131"/>
            <a:ext cx="6194991" cy="495184"/>
          </a:xfrm>
          <a:prstGeom prst="rect">
            <a:avLst/>
          </a:prstGeom>
        </p:spPr>
        <p:txBody>
          <a:bodyPr vert="horz" lIns="73219" tIns="36610" rIns="73219" bIns="36610" rtlCol="0" anchor="b"/>
          <a:lstStyle>
            <a:lvl1pPr algn="l">
              <a:defRPr sz="1000"/>
            </a:lvl1pPr>
          </a:lstStyle>
          <a:p>
            <a:pPr defTabSz="732008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097062" y="9371131"/>
            <a:ext cx="6194991" cy="495184"/>
          </a:xfrm>
          <a:prstGeom prst="rect">
            <a:avLst/>
          </a:prstGeom>
        </p:spPr>
        <p:txBody>
          <a:bodyPr vert="horz" wrap="square" lIns="73219" tIns="36610" rIns="73219" bIns="36610" numCol="1" anchor="b" anchorCtr="0" compatLnSpc="1"/>
          <a:lstStyle>
            <a:lvl1pPr algn="r">
              <a:defRPr sz="1000"/>
            </a:lvl1pPr>
          </a:lstStyle>
          <a:p>
            <a:pPr defTabSz="732008">
              <a:defRPr/>
            </a:pPr>
            <a:fld id="{213A655C-B1AC-4425-A5A8-AB2C31E5176D}" type="slidenum">
              <a:rPr lang="zh-CN" altLang="en-US" smtClean="0"/>
              <a:pPr defTabSz="732008"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2567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9/21/2026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9/21/2026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9/21/2026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9/21/2026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9/21/2026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9/21/2026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</a:p>
        </p:txBody>
      </p:sp>
      <p:sp>
        <p:nvSpPr>
          <p:cNvPr id="8199" name="object 7"/>
          <p:cNvSpPr txBox="1"/>
          <p:nvPr/>
        </p:nvSpPr>
        <p:spPr>
          <a:xfrm>
            <a:off x="15844664" y="609716"/>
            <a:ext cx="3712442" cy="1995418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助力雨花台区软件谷片区高质量发展，提升片区住宅品质，提高土地利用效率</a:t>
            </a:r>
            <a:r>
              <a:rPr lang="zh-CN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我局会同雨花台区政府组织开展了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《中国（南京）软件谷东片区控制性详细规划》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MCd060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</a:t>
            </a:r>
            <a:r>
              <a:rPr lang="zh-CN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则技术修正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r>
              <a:rPr lang="zh-CN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根据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中华人民共和国城乡规划法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南京市国土空间规划条例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，现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中国（南京）软件谷东片区控制性详细规划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MCd060-03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规划管理单元图则技术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修正成果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向社会予以公布。</a:t>
            </a:r>
          </a:p>
        </p:txBody>
      </p:sp>
      <p:sp>
        <p:nvSpPr>
          <p:cNvPr id="8203" name="object 16"/>
          <p:cNvSpPr txBox="1"/>
          <p:nvPr/>
        </p:nvSpPr>
        <p:spPr>
          <a:xfrm>
            <a:off x="5434013" y="8665409"/>
            <a:ext cx="2689225" cy="100796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http://ghj.nanjing.gov.cn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025-52887659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4"/>
          <a:srcRect r="79277"/>
          <a:stretch/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object 5"/>
          <p:cNvSpPr txBox="1"/>
          <p:nvPr/>
        </p:nvSpPr>
        <p:spPr>
          <a:xfrm>
            <a:off x="11075574" y="2472916"/>
            <a:ext cx="4125048" cy="5023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中国</a:t>
            </a:r>
            <a:r>
              <a:rPr lang="en-US" altLang="zh-CN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(</a:t>
            </a:r>
            <a:r>
              <a:rPr lang="zh-CN" altLang="en-US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南京</a:t>
            </a:r>
            <a:r>
              <a:rPr lang="en-US" altLang="zh-CN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)</a:t>
            </a:r>
            <a:r>
              <a:rPr lang="zh-CN" altLang="en-US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软件谷东片区控制性详细规划</a:t>
            </a:r>
            <a:r>
              <a:rPr lang="en-US" altLang="zh-CN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》</a:t>
            </a:r>
          </a:p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MCd060-03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规划管理单元图则技术</a:t>
            </a:r>
            <a:r>
              <a:rPr lang="zh-CN" altLang="en-US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修正</a:t>
            </a:r>
            <a:endParaRPr lang="zh-CN" altLang="en-US" sz="1600" b="1" dirty="0">
              <a:solidFill>
                <a:srgbClr val="FFFFFF"/>
              </a:solidFill>
              <a:latin typeface="宋体" panose="02010600030101010101" pitchFamily="2" charset="-122"/>
              <a:sym typeface="+mn-ea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3DBDD8E-1D87-E7F1-CC68-E327479719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3936" r="5894"/>
          <a:stretch>
            <a:fillRect/>
          </a:stretch>
        </p:blipFill>
        <p:spPr>
          <a:xfrm>
            <a:off x="10052050" y="5797406"/>
            <a:ext cx="5122864" cy="4260993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3ECAE658-24C7-4C44-E7E1-B8C0E98A0F80}"/>
              </a:ext>
            </a:extLst>
          </p:cNvPr>
          <p:cNvSpPr/>
          <p:nvPr/>
        </p:nvSpPr>
        <p:spPr>
          <a:xfrm>
            <a:off x="10052050" y="5797406"/>
            <a:ext cx="5122864" cy="4260994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60404C92-9E07-E826-7731-EBA2601D8A24}"/>
              </a:ext>
            </a:extLst>
          </p:cNvPr>
          <p:cNvSpPr txBox="1"/>
          <p:nvPr/>
        </p:nvSpPr>
        <p:spPr>
          <a:xfrm>
            <a:off x="10052050" y="9058223"/>
            <a:ext cx="5122864" cy="578172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南京市规划和自然资源局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二O</a:t>
            </a:r>
            <a:r>
              <a:rPr lang="en-US" altLang="en-US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九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本规划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noProof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本材料版权及解释权归南京市规划和自然资源局所有，未取得版权人的书面授权，谢绝改变、分发、发布或使用本材料图文资料。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图片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663" y="1697994"/>
            <a:ext cx="10370195" cy="7200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3" t="5661" r="10814" b="4045"/>
          <a:stretch/>
        </p:blipFill>
        <p:spPr>
          <a:xfrm>
            <a:off x="430247" y="5639826"/>
            <a:ext cx="4324706" cy="3168352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solidFill>
              <a:schemeClr val="tx1"/>
            </a:solidFill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8953392-A19F-7AA3-AE57-12FC6831D8C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" t="12407" r="18158" b="4445"/>
          <a:stretch>
            <a:fillRect/>
          </a:stretch>
        </p:blipFill>
        <p:spPr>
          <a:xfrm>
            <a:off x="461163" y="1957243"/>
            <a:ext cx="4320000" cy="31590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object 7"/>
          <p:cNvSpPr txBox="1"/>
          <p:nvPr/>
        </p:nvSpPr>
        <p:spPr>
          <a:xfrm>
            <a:off x="316098" y="945541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0"/>
          <p:cNvSpPr/>
          <p:nvPr/>
        </p:nvSpPr>
        <p:spPr>
          <a:xfrm>
            <a:off x="0" y="1005363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bject 7"/>
          <p:cNvSpPr txBox="1"/>
          <p:nvPr/>
        </p:nvSpPr>
        <p:spPr>
          <a:xfrm>
            <a:off x="5643991" y="924744"/>
            <a:ext cx="2174875" cy="2152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图则技术修正内容</a:t>
            </a:r>
            <a:endParaRPr lang="en-US" altLang="en-US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91510" y="783478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bject 2"/>
          <p:cNvSpPr txBox="1"/>
          <p:nvPr/>
        </p:nvSpPr>
        <p:spPr>
          <a:xfrm>
            <a:off x="-639" y="362749"/>
            <a:ext cx="20104099" cy="32316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algn="ct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中国（南京）软件谷东片区控制性详细规划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MCd060—03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管理单元图则技术修正</a:t>
            </a:r>
          </a:p>
        </p:txBody>
      </p:sp>
      <p:sp>
        <p:nvSpPr>
          <p:cNvPr id="13" name="矩形 12"/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236358" y="1231948"/>
            <a:ext cx="1315786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优化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03-009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地块控制高度，控制高度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为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≤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26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米，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其余指标保持不变。</a:t>
            </a:r>
            <a:endParaRPr lang="en-US" altLang="zh-CN" sz="900" spc="2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64684" y="8830816"/>
            <a:ext cx="231695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</a:t>
            </a:r>
            <a:r>
              <a:rPr lang="zh-CN" altLang="zh-CN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</a:t>
            </a:r>
            <a:r>
              <a:rPr lang="en-US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MCd060</a:t>
            </a:r>
            <a:r>
              <a:rPr lang="zh-CN" altLang="en-US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控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规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单元的位置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8E2E7A0-5722-5A9A-3032-4C94CED4150B}"/>
              </a:ext>
            </a:extLst>
          </p:cNvPr>
          <p:cNvSpPr/>
          <p:nvPr/>
        </p:nvSpPr>
        <p:spPr>
          <a:xfrm>
            <a:off x="470839" y="5122404"/>
            <a:ext cx="401928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雨花台区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的位置</a:t>
            </a:r>
          </a:p>
        </p:txBody>
      </p:sp>
      <p:sp>
        <p:nvSpPr>
          <p:cNvPr id="22" name="object 3"/>
          <p:cNvSpPr txBox="1"/>
          <p:nvPr/>
        </p:nvSpPr>
        <p:spPr>
          <a:xfrm>
            <a:off x="316098" y="1298656"/>
            <a:ext cx="4694055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MCd060-03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管理单元图则位于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雨花台区赛虹桥街道，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东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至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花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神大道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，西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至邓府路、华为路，南至软件大道，北至雨花南路，用地面积约</a:t>
            </a:r>
            <a:r>
              <a:rPr lang="en-US" altLang="zh-CN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178.7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公顷。</a:t>
            </a:r>
            <a:endParaRPr lang="en-US" altLang="zh-CN" sz="900" spc="2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9" name="表格 28">
            <a:extLst>
              <a:ext uri="{FF2B5EF4-FFF2-40B4-BE49-F238E27FC236}">
                <a16:creationId xmlns:a16="http://schemas.microsoft.com/office/drawing/2014/main" id="{830759D3-E25B-AD77-71FC-324B42EA80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895660"/>
              </p:ext>
            </p:extLst>
          </p:nvPr>
        </p:nvGraphicFramePr>
        <p:xfrm>
          <a:off x="16136726" y="9124553"/>
          <a:ext cx="3333750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3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0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南京市规划和自然资源局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宁规划资源办</a:t>
                      </a:r>
                      <a:r>
                        <a:rPr kumimoji="1" lang="zh-CN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〔</a:t>
                      </a:r>
                      <a:r>
                        <a:rPr kumimoji="1" lang="en-US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2026</a:t>
                      </a:r>
                      <a:r>
                        <a:rPr kumimoji="1" lang="zh-CN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〕</a:t>
                      </a:r>
                      <a:r>
                        <a:rPr kumimoji="1" lang="en-US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89</a:t>
                      </a:r>
                      <a:r>
                        <a:rPr kumimoji="1" lang="zh-CN" altLang="en-US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号</a:t>
                      </a:r>
                      <a:endParaRPr kumimoji="1" lang="zh-CN" altLang="zh-CN" sz="9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4" name="组合 33"/>
          <p:cNvGrpSpPr/>
          <p:nvPr/>
        </p:nvGrpSpPr>
        <p:grpSpPr>
          <a:xfrm>
            <a:off x="17699903" y="8315699"/>
            <a:ext cx="1696666" cy="904863"/>
            <a:chOff x="17976523" y="7056099"/>
            <a:chExt cx="1696666" cy="904863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12476216-644C-4E14-AFBA-A3271C34912B}"/>
                </a:ext>
              </a:extLst>
            </p:cNvPr>
            <p:cNvSpPr/>
            <p:nvPr/>
          </p:nvSpPr>
          <p:spPr>
            <a:xfrm>
              <a:off x="17976523" y="7443214"/>
              <a:ext cx="349281" cy="129117"/>
            </a:xfrm>
            <a:prstGeom prst="rect">
              <a:avLst/>
            </a:prstGeom>
            <a:noFill/>
            <a:ln w="19050">
              <a:solidFill>
                <a:srgbClr val="1C21F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7976523" y="7056099"/>
              <a:ext cx="1696666" cy="904863"/>
              <a:chOff x="17976523" y="7056099"/>
              <a:chExt cx="1696666" cy="904863"/>
            </a:xfrm>
          </p:grpSpPr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2D8B8F25-776D-4CE5-B273-ACF06C684700}"/>
                  </a:ext>
                </a:extLst>
              </p:cNvPr>
              <p:cNvSpPr txBox="1"/>
              <p:nvPr/>
            </p:nvSpPr>
            <p:spPr>
              <a:xfrm>
                <a:off x="18431927" y="7056099"/>
                <a:ext cx="1241262" cy="904863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图则单元边界</a:t>
                </a:r>
                <a:endPara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技术修正地块范围</a:t>
                </a:r>
              </a:p>
              <a:p>
                <a:pPr>
                  <a:lnSpc>
                    <a:spcPct val="160000"/>
                  </a:lnSpc>
                </a:pPr>
                <a:endPara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22617C8D-29A9-4E22-9B34-18A2E5A3950C}"/>
                  </a:ext>
                </a:extLst>
              </p:cNvPr>
              <p:cNvSpPr/>
              <p:nvPr/>
            </p:nvSpPr>
            <p:spPr>
              <a:xfrm>
                <a:off x="17976523" y="7193276"/>
                <a:ext cx="349281" cy="129117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000">
                  <a:sym typeface="+mn-ea"/>
                </a:endParaRPr>
              </a:p>
            </p:txBody>
          </p:sp>
        </p:grpSp>
      </p:grpSp>
      <p:sp>
        <p:nvSpPr>
          <p:cNvPr id="47" name="椭圆 46">
            <a:extLst>
              <a:ext uri="{FF2B5EF4-FFF2-40B4-BE49-F238E27FC236}">
                <a16:creationId xmlns:a16="http://schemas.microsoft.com/office/drawing/2014/main" id="{B3FA6EB1-1EC5-426A-B110-3C425E8F729A}"/>
              </a:ext>
            </a:extLst>
          </p:cNvPr>
          <p:cNvSpPr/>
          <p:nvPr/>
        </p:nvSpPr>
        <p:spPr>
          <a:xfrm>
            <a:off x="3715346" y="2452844"/>
            <a:ext cx="136602" cy="136602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CDF4E587-3101-4C06-BF7C-FDF36FD78484}"/>
              </a:ext>
            </a:extLst>
          </p:cNvPr>
          <p:cNvSpPr txBox="1"/>
          <p:nvPr/>
        </p:nvSpPr>
        <p:spPr>
          <a:xfrm>
            <a:off x="3191521" y="257843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MCd060-03</a:t>
            </a:r>
          </a:p>
          <a:p>
            <a:pPr algn="ctr"/>
            <a:r>
              <a:rPr lang="zh-CN" altLang="en-US" sz="1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管理单元图则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C5C4FD23-E937-6B33-3F6F-1BB7AECE6C37}"/>
              </a:ext>
            </a:extLst>
          </p:cNvPr>
          <p:cNvSpPr/>
          <p:nvPr/>
        </p:nvSpPr>
        <p:spPr>
          <a:xfrm rot="629754">
            <a:off x="2567584" y="6258853"/>
            <a:ext cx="717038" cy="76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dist" defTabSz="12388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00" b="1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雨花南路</a:t>
            </a:r>
            <a:endParaRPr lang="zh-CN" altLang="en-US" sz="5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3D1F6592-34C7-631B-C5E7-4DAF61E9EA59}"/>
              </a:ext>
            </a:extLst>
          </p:cNvPr>
          <p:cNvSpPr/>
          <p:nvPr/>
        </p:nvSpPr>
        <p:spPr>
          <a:xfrm rot="19735153">
            <a:off x="4231856" y="6532068"/>
            <a:ext cx="76944" cy="648566"/>
          </a:xfrm>
          <a:prstGeom prst="rect">
            <a:avLst/>
          </a:prstGeom>
        </p:spPr>
        <p:txBody>
          <a:bodyPr vert="eaVert" wrap="square" lIns="0" tIns="0" rIns="0" bIns="0">
            <a:spAutoFit/>
          </a:bodyPr>
          <a:lstStyle/>
          <a:p>
            <a:pPr algn="dist" defTabSz="1238885">
              <a:defRPr/>
            </a:pPr>
            <a:r>
              <a:rPr lang="zh-CN" altLang="en-US" sz="500" b="1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卡子门大街</a:t>
            </a:r>
            <a:endParaRPr lang="zh-CN" altLang="en-US" sz="5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4FAB6F61-A42A-56B8-CEA4-1CE304A95D46}"/>
              </a:ext>
            </a:extLst>
          </p:cNvPr>
          <p:cNvSpPr/>
          <p:nvPr/>
        </p:nvSpPr>
        <p:spPr>
          <a:xfrm rot="21170401">
            <a:off x="2320353" y="7372083"/>
            <a:ext cx="680277" cy="76944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algn="dist" defTabSz="1238885">
              <a:defRPr/>
            </a:pPr>
            <a:r>
              <a:rPr lang="zh-CN" altLang="en-US" sz="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软件大道</a:t>
            </a:r>
            <a:endParaRPr lang="zh-CN" altLang="en-US" sz="5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6118C284-CA1D-F982-D357-B2B746503EDD}"/>
              </a:ext>
            </a:extLst>
          </p:cNvPr>
          <p:cNvSpPr/>
          <p:nvPr/>
        </p:nvSpPr>
        <p:spPr>
          <a:xfrm rot="2105694">
            <a:off x="1586316" y="6740784"/>
            <a:ext cx="281430" cy="76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dist" defTabSz="12388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00" b="1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规二路</a:t>
            </a:r>
            <a:endParaRPr lang="zh-CN" altLang="en-US" sz="5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60605203-DDFD-7171-CD98-FE6910B0EC7D}"/>
              </a:ext>
            </a:extLst>
          </p:cNvPr>
          <p:cNvSpPr/>
          <p:nvPr/>
        </p:nvSpPr>
        <p:spPr>
          <a:xfrm>
            <a:off x="2814347" y="6545640"/>
            <a:ext cx="76944" cy="656788"/>
          </a:xfrm>
          <a:prstGeom prst="rect">
            <a:avLst/>
          </a:prstGeom>
        </p:spPr>
        <p:txBody>
          <a:bodyPr vert="eaVert" wrap="square" lIns="0" tIns="0" rIns="0" bIns="0">
            <a:spAutoFit/>
          </a:bodyPr>
          <a:lstStyle/>
          <a:p>
            <a:pPr algn="dist" defTabSz="1238885">
              <a:defRPr/>
            </a:pPr>
            <a:r>
              <a:rPr lang="zh-CN" altLang="en-US" sz="500" b="1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花神大道</a:t>
            </a:r>
            <a:endParaRPr lang="zh-CN" altLang="en-US" sz="5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90">
            <a:extLst>
              <a:ext uri="{FF2B5EF4-FFF2-40B4-BE49-F238E27FC236}">
                <a16:creationId xmlns:a16="http://schemas.microsoft.com/office/drawing/2014/main" id="{A9865E7F-150F-5B8B-AB46-A007CBF192EF}"/>
              </a:ext>
            </a:extLst>
          </p:cNvPr>
          <p:cNvSpPr/>
          <p:nvPr/>
        </p:nvSpPr>
        <p:spPr>
          <a:xfrm rot="21067096">
            <a:off x="2262934" y="7025069"/>
            <a:ext cx="153888" cy="275307"/>
          </a:xfrm>
          <a:prstGeom prst="rect">
            <a:avLst/>
          </a:prstGeom>
        </p:spPr>
        <p:txBody>
          <a:bodyPr vert="eaVert" wrap="square" lIns="0" tIns="0" rIns="0" bIns="0">
            <a:spAutoFit/>
          </a:bodyPr>
          <a:lstStyle/>
          <a:p>
            <a:pPr algn="dist" defTabSz="1238885">
              <a:defRPr/>
            </a:pPr>
            <a:r>
              <a:rPr lang="zh-CN" altLang="en-US" sz="500" b="1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华为路</a:t>
            </a:r>
            <a:endParaRPr lang="en-US" altLang="zh-CN" sz="500" b="1" dirty="0" smtClean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 defTabSz="1238885">
              <a:defRPr/>
            </a:pPr>
            <a:endParaRPr lang="zh-CN" altLang="en-US" sz="5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9AD6EDDB-E3B5-72F0-52C6-91C42856B656}"/>
              </a:ext>
            </a:extLst>
          </p:cNvPr>
          <p:cNvSpPr/>
          <p:nvPr/>
        </p:nvSpPr>
        <p:spPr>
          <a:xfrm rot="2021239">
            <a:off x="1205539" y="6480193"/>
            <a:ext cx="76944" cy="480671"/>
          </a:xfrm>
          <a:prstGeom prst="rect">
            <a:avLst/>
          </a:prstGeom>
        </p:spPr>
        <p:txBody>
          <a:bodyPr vert="eaVert" wrap="square" lIns="0" tIns="0" rIns="0" bIns="0">
            <a:spAutoFit/>
          </a:bodyPr>
          <a:lstStyle/>
          <a:p>
            <a:pPr algn="dist" defTabSz="1238885">
              <a:defRPr/>
            </a:pPr>
            <a:r>
              <a:rPr lang="zh-CN" altLang="en-US" sz="500" b="1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凤台南路</a:t>
            </a:r>
            <a:endParaRPr lang="zh-CN" altLang="en-US" sz="5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FBEB7F11-CB6A-AB54-BC0A-CB310B06D856}"/>
              </a:ext>
            </a:extLst>
          </p:cNvPr>
          <p:cNvSpPr/>
          <p:nvPr/>
        </p:nvSpPr>
        <p:spPr>
          <a:xfrm rot="20917178">
            <a:off x="3205400" y="6617316"/>
            <a:ext cx="76944" cy="627767"/>
          </a:xfrm>
          <a:prstGeom prst="rect">
            <a:avLst/>
          </a:prstGeom>
        </p:spPr>
        <p:txBody>
          <a:bodyPr vert="eaVert" wrap="square" lIns="0" tIns="0" rIns="0" bIns="0">
            <a:spAutoFit/>
          </a:bodyPr>
          <a:lstStyle/>
          <a:p>
            <a:pPr algn="dist" defTabSz="1238885">
              <a:defRPr/>
            </a:pPr>
            <a:r>
              <a:rPr lang="zh-CN" altLang="en-US" sz="500" b="1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机场高速</a:t>
            </a:r>
            <a:endParaRPr lang="zh-CN" altLang="en-US" sz="5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94">
            <a:extLst>
              <a:ext uri="{FF2B5EF4-FFF2-40B4-BE49-F238E27FC236}">
                <a16:creationId xmlns:a16="http://schemas.microsoft.com/office/drawing/2014/main" id="{EC0250DE-CEE7-5117-B1D5-F8E875CBFD75}"/>
              </a:ext>
            </a:extLst>
          </p:cNvPr>
          <p:cNvSpPr/>
          <p:nvPr/>
        </p:nvSpPr>
        <p:spPr>
          <a:xfrm rot="21369855">
            <a:off x="2533000" y="6599573"/>
            <a:ext cx="76944" cy="296785"/>
          </a:xfrm>
          <a:prstGeom prst="rect">
            <a:avLst/>
          </a:prstGeom>
        </p:spPr>
        <p:txBody>
          <a:bodyPr vert="eaVert" wrap="square" lIns="0" tIns="0" rIns="0" bIns="0">
            <a:spAutoFit/>
          </a:bodyPr>
          <a:lstStyle/>
          <a:p>
            <a:pPr algn="dist" defTabSz="1238885">
              <a:defRPr/>
            </a:pPr>
            <a:r>
              <a:rPr lang="zh-CN" altLang="en-US" sz="5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西春路</a:t>
            </a:r>
          </a:p>
        </p:txBody>
      </p:sp>
      <p:sp>
        <p:nvSpPr>
          <p:cNvPr id="96" name="矩形 95">
            <a:extLst>
              <a:ext uri="{FF2B5EF4-FFF2-40B4-BE49-F238E27FC236}">
                <a16:creationId xmlns:a16="http://schemas.microsoft.com/office/drawing/2014/main" id="{43B344C0-B577-45D8-910D-97D514B867C0}"/>
              </a:ext>
            </a:extLst>
          </p:cNvPr>
          <p:cNvSpPr/>
          <p:nvPr/>
        </p:nvSpPr>
        <p:spPr>
          <a:xfrm rot="21215425">
            <a:off x="2179879" y="6664700"/>
            <a:ext cx="76944" cy="731774"/>
          </a:xfrm>
          <a:prstGeom prst="rect">
            <a:avLst/>
          </a:prstGeom>
        </p:spPr>
        <p:txBody>
          <a:bodyPr vert="eaVert" wrap="square" lIns="0" tIns="0" rIns="0" bIns="0">
            <a:spAutoFit/>
          </a:bodyPr>
          <a:lstStyle/>
          <a:p>
            <a:pPr algn="dist" defTabSz="1238885">
              <a:defRPr/>
            </a:pPr>
            <a:r>
              <a:rPr lang="zh-CN" altLang="en-US" sz="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安德门</a:t>
            </a:r>
            <a:r>
              <a:rPr lang="zh-CN" altLang="en-US" sz="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街</a:t>
            </a:r>
            <a:endParaRPr lang="zh-CN" altLang="en-US" sz="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2C27A628-6C66-48B9-CF8C-8E4A6685240F}"/>
              </a:ext>
            </a:extLst>
          </p:cNvPr>
          <p:cNvSpPr/>
          <p:nvPr/>
        </p:nvSpPr>
        <p:spPr>
          <a:xfrm rot="1750632">
            <a:off x="2318470" y="6227699"/>
            <a:ext cx="76944" cy="286921"/>
          </a:xfrm>
          <a:prstGeom prst="rect">
            <a:avLst/>
          </a:prstGeom>
        </p:spPr>
        <p:txBody>
          <a:bodyPr vert="eaVert" wrap="square" lIns="0" tIns="0" rIns="0" bIns="0">
            <a:spAutoFit/>
          </a:bodyPr>
          <a:lstStyle/>
          <a:p>
            <a:pPr algn="dist" defTabSz="1238885">
              <a:defRPr/>
            </a:pPr>
            <a:r>
              <a:rPr lang="zh-CN" altLang="en-US" sz="500" b="1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邓府路</a:t>
            </a:r>
            <a:endParaRPr lang="zh-CN" altLang="en-US" sz="5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" name="文本框 130">
            <a:extLst>
              <a:ext uri="{FF2B5EF4-FFF2-40B4-BE49-F238E27FC236}">
                <a16:creationId xmlns:a16="http://schemas.microsoft.com/office/drawing/2014/main" id="{F315E3EF-39D3-E8FA-CDD5-A295FEFCF1C9}"/>
              </a:ext>
            </a:extLst>
          </p:cNvPr>
          <p:cNvSpPr txBox="1"/>
          <p:nvPr/>
        </p:nvSpPr>
        <p:spPr>
          <a:xfrm>
            <a:off x="2934457" y="5855880"/>
            <a:ext cx="12585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MCd060-03</a:t>
            </a:r>
            <a:endParaRPr lang="en-US" altLang="zh-CN" sz="1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  <p:sp>
        <p:nvSpPr>
          <p:cNvPr id="135" name="任意多边形 18">
            <a:extLst>
              <a:ext uri="{FF2B5EF4-FFF2-40B4-BE49-F238E27FC236}">
                <a16:creationId xmlns:a16="http://schemas.microsoft.com/office/drawing/2014/main" id="{5BA5FB44-5528-3276-2911-6E543EE167A5}"/>
              </a:ext>
            </a:extLst>
          </p:cNvPr>
          <p:cNvSpPr/>
          <p:nvPr/>
        </p:nvSpPr>
        <p:spPr>
          <a:xfrm>
            <a:off x="2759474" y="6055654"/>
            <a:ext cx="1338242" cy="227949"/>
          </a:xfrm>
          <a:custGeom>
            <a:avLst/>
            <a:gdLst>
              <a:gd name="connsiteX0" fmla="*/ 0 w 1209675"/>
              <a:gd name="connsiteY0" fmla="*/ 257175 h 257175"/>
              <a:gd name="connsiteX1" fmla="*/ 257175 w 1209675"/>
              <a:gd name="connsiteY1" fmla="*/ 0 h 257175"/>
              <a:gd name="connsiteX2" fmla="*/ 1209675 w 1209675"/>
              <a:gd name="connsiteY2" fmla="*/ 0 h 257175"/>
              <a:gd name="connsiteX0" fmla="*/ 0 w 1654115"/>
              <a:gd name="connsiteY0" fmla="*/ 257175 h 257175"/>
              <a:gd name="connsiteX1" fmla="*/ 257175 w 1654115"/>
              <a:gd name="connsiteY1" fmla="*/ 0 h 257175"/>
              <a:gd name="connsiteX2" fmla="*/ 1654115 w 165411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4115" h="257175">
                <a:moveTo>
                  <a:pt x="0" y="257175"/>
                </a:moveTo>
                <a:lnTo>
                  <a:pt x="257175" y="0"/>
                </a:lnTo>
                <a:lnTo>
                  <a:pt x="1654115" y="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文本框 135">
            <a:extLst>
              <a:ext uri="{FF2B5EF4-FFF2-40B4-BE49-F238E27FC236}">
                <a16:creationId xmlns:a16="http://schemas.microsoft.com/office/drawing/2014/main" id="{BBDC68AE-D796-D05B-3D01-9C9A76508A4D}"/>
              </a:ext>
            </a:extLst>
          </p:cNvPr>
          <p:cNvSpPr txBox="1"/>
          <p:nvPr/>
        </p:nvSpPr>
        <p:spPr>
          <a:xfrm>
            <a:off x="2010235" y="7971015"/>
            <a:ext cx="123623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0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MCd060</a:t>
            </a:r>
            <a:r>
              <a:rPr lang="zh-CN" altLang="en-US" dirty="0"/>
              <a:t>控规单元</a:t>
            </a:r>
          </a:p>
        </p:txBody>
      </p:sp>
      <p:sp>
        <p:nvSpPr>
          <p:cNvPr id="137" name="任意多边形 18">
            <a:extLst>
              <a:ext uri="{FF2B5EF4-FFF2-40B4-BE49-F238E27FC236}">
                <a16:creationId xmlns:a16="http://schemas.microsoft.com/office/drawing/2014/main" id="{06BCFD5D-6E0C-C68D-942B-51D55F0A2F07}"/>
              </a:ext>
            </a:extLst>
          </p:cNvPr>
          <p:cNvSpPr/>
          <p:nvPr/>
        </p:nvSpPr>
        <p:spPr>
          <a:xfrm flipV="1">
            <a:off x="1860005" y="7978024"/>
            <a:ext cx="1338242" cy="199773"/>
          </a:xfrm>
          <a:custGeom>
            <a:avLst/>
            <a:gdLst>
              <a:gd name="connsiteX0" fmla="*/ 0 w 1209675"/>
              <a:gd name="connsiteY0" fmla="*/ 257175 h 257175"/>
              <a:gd name="connsiteX1" fmla="*/ 257175 w 1209675"/>
              <a:gd name="connsiteY1" fmla="*/ 0 h 257175"/>
              <a:gd name="connsiteX2" fmla="*/ 1209675 w 1209675"/>
              <a:gd name="connsiteY2" fmla="*/ 0 h 257175"/>
              <a:gd name="connsiteX0" fmla="*/ 0 w 1654115"/>
              <a:gd name="connsiteY0" fmla="*/ 257175 h 257175"/>
              <a:gd name="connsiteX1" fmla="*/ 257175 w 1654115"/>
              <a:gd name="connsiteY1" fmla="*/ 0 h 257175"/>
              <a:gd name="connsiteX2" fmla="*/ 1654115 w 165411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4115" h="257175">
                <a:moveTo>
                  <a:pt x="0" y="257175"/>
                </a:moveTo>
                <a:lnTo>
                  <a:pt x="257175" y="0"/>
                </a:lnTo>
                <a:lnTo>
                  <a:pt x="1654115" y="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文本框 146">
            <a:extLst>
              <a:ext uri="{FF2B5EF4-FFF2-40B4-BE49-F238E27FC236}">
                <a16:creationId xmlns:a16="http://schemas.microsoft.com/office/drawing/2014/main" id="{775F0CA0-1030-E9F5-2DE4-04D4AABD3D7B}"/>
              </a:ext>
            </a:extLst>
          </p:cNvPr>
          <p:cNvSpPr txBox="1"/>
          <p:nvPr/>
        </p:nvSpPr>
        <p:spPr>
          <a:xfrm rot="1772865">
            <a:off x="10947993" y="2130374"/>
            <a:ext cx="338554" cy="1299472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200" b="1" spc="300">
                <a:effectLst>
                  <a:glow rad="635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00" dirty="0" smtClean="0"/>
              <a:t>邓府路</a:t>
            </a:r>
            <a:endParaRPr lang="en-US" altLang="zh-CN" sz="1100" dirty="0" smtClean="0"/>
          </a:p>
          <a:p>
            <a:endParaRPr lang="zh-CN" altLang="en-US" sz="1100" dirty="0"/>
          </a:p>
        </p:txBody>
      </p:sp>
      <p:sp>
        <p:nvSpPr>
          <p:cNvPr id="150" name="文本框 149">
            <a:extLst>
              <a:ext uri="{FF2B5EF4-FFF2-40B4-BE49-F238E27FC236}">
                <a16:creationId xmlns:a16="http://schemas.microsoft.com/office/drawing/2014/main" id="{7ECAAF2D-2D14-91FF-4902-FF37D3183E35}"/>
              </a:ext>
            </a:extLst>
          </p:cNvPr>
          <p:cNvSpPr txBox="1"/>
          <p:nvPr/>
        </p:nvSpPr>
        <p:spPr>
          <a:xfrm rot="21170099">
            <a:off x="12049520" y="3791883"/>
            <a:ext cx="718145" cy="169277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 algn="ctr">
              <a:defRPr sz="1200" b="1" spc="300">
                <a:effectLst>
                  <a:glow rad="635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00" dirty="0" smtClean="0"/>
              <a:t>紫荆花路</a:t>
            </a:r>
            <a:endParaRPr lang="zh-CN" altLang="en-US" sz="1100" dirty="0"/>
          </a:p>
        </p:txBody>
      </p:sp>
      <p:sp>
        <p:nvSpPr>
          <p:cNvPr id="151" name="文本框 150">
            <a:extLst>
              <a:ext uri="{FF2B5EF4-FFF2-40B4-BE49-F238E27FC236}">
                <a16:creationId xmlns:a16="http://schemas.microsoft.com/office/drawing/2014/main" id="{9B635015-DF4E-F587-1834-E6662A022A4A}"/>
              </a:ext>
            </a:extLst>
          </p:cNvPr>
          <p:cNvSpPr txBox="1"/>
          <p:nvPr/>
        </p:nvSpPr>
        <p:spPr>
          <a:xfrm rot="1189301">
            <a:off x="12346279" y="2314260"/>
            <a:ext cx="718146" cy="169277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 algn="ctr">
              <a:defRPr sz="1200" b="1" spc="300">
                <a:effectLst>
                  <a:glow rad="635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00" dirty="0" smtClean="0"/>
              <a:t>雨花南路</a:t>
            </a:r>
            <a:endParaRPr lang="zh-CN" altLang="en-US" sz="1100" dirty="0"/>
          </a:p>
        </p:txBody>
      </p:sp>
      <p:sp>
        <p:nvSpPr>
          <p:cNvPr id="152" name="文本框 151">
            <a:extLst>
              <a:ext uri="{FF2B5EF4-FFF2-40B4-BE49-F238E27FC236}">
                <a16:creationId xmlns:a16="http://schemas.microsoft.com/office/drawing/2014/main" id="{EB977613-6ACF-BEE2-1C98-63FCD9D78F55}"/>
              </a:ext>
            </a:extLst>
          </p:cNvPr>
          <p:cNvSpPr txBox="1"/>
          <p:nvPr/>
        </p:nvSpPr>
        <p:spPr>
          <a:xfrm>
            <a:off x="13630955" y="4242195"/>
            <a:ext cx="169277" cy="2111599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200" b="1" spc="300">
                <a:effectLst>
                  <a:glow rad="635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00" dirty="0" smtClean="0"/>
              <a:t>花神大道</a:t>
            </a:r>
            <a:endParaRPr lang="zh-CN" altLang="en-US" sz="1100" dirty="0"/>
          </a:p>
        </p:txBody>
      </p:sp>
      <p:sp>
        <p:nvSpPr>
          <p:cNvPr id="154" name="文本框 153">
            <a:extLst>
              <a:ext uri="{FF2B5EF4-FFF2-40B4-BE49-F238E27FC236}">
                <a16:creationId xmlns:a16="http://schemas.microsoft.com/office/drawing/2014/main" id="{BEF835DC-B9FA-4C57-041E-F7A9AC86A774}"/>
              </a:ext>
            </a:extLst>
          </p:cNvPr>
          <p:cNvSpPr txBox="1"/>
          <p:nvPr/>
        </p:nvSpPr>
        <p:spPr>
          <a:xfrm rot="21173782">
            <a:off x="10845021" y="6784299"/>
            <a:ext cx="338554" cy="1238040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200" b="1" spc="300">
                <a:effectLst>
                  <a:glow rad="635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00" dirty="0" smtClean="0"/>
              <a:t>华为路</a:t>
            </a:r>
          </a:p>
          <a:p>
            <a:endParaRPr lang="zh-CN" altLang="en-US" sz="1100" dirty="0"/>
          </a:p>
        </p:txBody>
      </p:sp>
      <p:sp>
        <p:nvSpPr>
          <p:cNvPr id="111" name="任意多边形: 形状 39">
            <a:extLst>
              <a:ext uri="{FF2B5EF4-FFF2-40B4-BE49-F238E27FC236}">
                <a16:creationId xmlns:a16="http://schemas.microsoft.com/office/drawing/2014/main" id="{DBBBCE00-6310-CA24-BBE5-FA35E111023C}"/>
              </a:ext>
            </a:extLst>
          </p:cNvPr>
          <p:cNvSpPr/>
          <p:nvPr/>
        </p:nvSpPr>
        <p:spPr>
          <a:xfrm>
            <a:off x="472924" y="7096465"/>
            <a:ext cx="4261573" cy="929859"/>
          </a:xfrm>
          <a:custGeom>
            <a:avLst/>
            <a:gdLst>
              <a:gd name="csX0" fmla="*/ 0 w 6309360"/>
              <a:gd name="csY0" fmla="*/ 632460 h 1402080"/>
              <a:gd name="csX1" fmla="*/ 937260 w 6309360"/>
              <a:gd name="csY1" fmla="*/ 1181100 h 1402080"/>
              <a:gd name="csX2" fmla="*/ 2011680 w 6309360"/>
              <a:gd name="csY2" fmla="*/ 1325880 h 1402080"/>
              <a:gd name="csX3" fmla="*/ 2484120 w 6309360"/>
              <a:gd name="csY3" fmla="*/ 1356360 h 1402080"/>
              <a:gd name="csX4" fmla="*/ 2956560 w 6309360"/>
              <a:gd name="csY4" fmla="*/ 1318260 h 1402080"/>
              <a:gd name="csX5" fmla="*/ 3375660 w 6309360"/>
              <a:gd name="csY5" fmla="*/ 1272540 h 1402080"/>
              <a:gd name="csX6" fmla="*/ 3444240 w 6309360"/>
              <a:gd name="csY6" fmla="*/ 1287780 h 1402080"/>
              <a:gd name="csX7" fmla="*/ 3581400 w 6309360"/>
              <a:gd name="csY7" fmla="*/ 1348740 h 1402080"/>
              <a:gd name="csX8" fmla="*/ 3688080 w 6309360"/>
              <a:gd name="csY8" fmla="*/ 1402080 h 1402080"/>
              <a:gd name="csX9" fmla="*/ 3962400 w 6309360"/>
              <a:gd name="csY9" fmla="*/ 1386840 h 1402080"/>
              <a:gd name="csX10" fmla="*/ 4320540 w 6309360"/>
              <a:gd name="csY10" fmla="*/ 1287780 h 1402080"/>
              <a:gd name="csX11" fmla="*/ 4602480 w 6309360"/>
              <a:gd name="csY11" fmla="*/ 1089660 h 1402080"/>
              <a:gd name="csX12" fmla="*/ 4884420 w 6309360"/>
              <a:gd name="csY12" fmla="*/ 1127760 h 1402080"/>
              <a:gd name="csX13" fmla="*/ 4998720 w 6309360"/>
              <a:gd name="csY13" fmla="*/ 1097280 h 1402080"/>
              <a:gd name="csX14" fmla="*/ 5120640 w 6309360"/>
              <a:gd name="csY14" fmla="*/ 1021080 h 1402080"/>
              <a:gd name="csX15" fmla="*/ 5273040 w 6309360"/>
              <a:gd name="csY15" fmla="*/ 899160 h 1402080"/>
              <a:gd name="csX16" fmla="*/ 5394960 w 6309360"/>
              <a:gd name="csY16" fmla="*/ 693420 h 1402080"/>
              <a:gd name="csX17" fmla="*/ 5600700 w 6309360"/>
              <a:gd name="csY17" fmla="*/ 152400 h 1402080"/>
              <a:gd name="csX18" fmla="*/ 6309360 w 6309360"/>
              <a:gd name="csY18" fmla="*/ 0 h 1402080"/>
              <a:gd name="csX0" fmla="*/ 0 w 6379210"/>
              <a:gd name="csY0" fmla="*/ 632460 h 1402080"/>
              <a:gd name="csX1" fmla="*/ 1007110 w 6379210"/>
              <a:gd name="csY1" fmla="*/ 1181100 h 1402080"/>
              <a:gd name="csX2" fmla="*/ 2081530 w 6379210"/>
              <a:gd name="csY2" fmla="*/ 1325880 h 1402080"/>
              <a:gd name="csX3" fmla="*/ 2553970 w 6379210"/>
              <a:gd name="csY3" fmla="*/ 1356360 h 1402080"/>
              <a:gd name="csX4" fmla="*/ 3026410 w 6379210"/>
              <a:gd name="csY4" fmla="*/ 1318260 h 1402080"/>
              <a:gd name="csX5" fmla="*/ 3445510 w 6379210"/>
              <a:gd name="csY5" fmla="*/ 1272540 h 1402080"/>
              <a:gd name="csX6" fmla="*/ 3514090 w 6379210"/>
              <a:gd name="csY6" fmla="*/ 1287780 h 1402080"/>
              <a:gd name="csX7" fmla="*/ 3651250 w 6379210"/>
              <a:gd name="csY7" fmla="*/ 1348740 h 1402080"/>
              <a:gd name="csX8" fmla="*/ 3757930 w 6379210"/>
              <a:gd name="csY8" fmla="*/ 1402080 h 1402080"/>
              <a:gd name="csX9" fmla="*/ 4032250 w 6379210"/>
              <a:gd name="csY9" fmla="*/ 1386840 h 1402080"/>
              <a:gd name="csX10" fmla="*/ 4390390 w 6379210"/>
              <a:gd name="csY10" fmla="*/ 1287780 h 1402080"/>
              <a:gd name="csX11" fmla="*/ 4672330 w 6379210"/>
              <a:gd name="csY11" fmla="*/ 1089660 h 1402080"/>
              <a:gd name="csX12" fmla="*/ 4954270 w 6379210"/>
              <a:gd name="csY12" fmla="*/ 1127760 h 1402080"/>
              <a:gd name="csX13" fmla="*/ 5068570 w 6379210"/>
              <a:gd name="csY13" fmla="*/ 1097280 h 1402080"/>
              <a:gd name="csX14" fmla="*/ 5190490 w 6379210"/>
              <a:gd name="csY14" fmla="*/ 1021080 h 1402080"/>
              <a:gd name="csX15" fmla="*/ 5342890 w 6379210"/>
              <a:gd name="csY15" fmla="*/ 899160 h 1402080"/>
              <a:gd name="csX16" fmla="*/ 5464810 w 6379210"/>
              <a:gd name="csY16" fmla="*/ 693420 h 1402080"/>
              <a:gd name="csX17" fmla="*/ 5670550 w 6379210"/>
              <a:gd name="csY17" fmla="*/ 152400 h 1402080"/>
              <a:gd name="csX18" fmla="*/ 6379210 w 6379210"/>
              <a:gd name="csY18" fmla="*/ 0 h 1402080"/>
              <a:gd name="csX0" fmla="*/ 0 w 6379210"/>
              <a:gd name="csY0" fmla="*/ 632460 h 1402080"/>
              <a:gd name="csX1" fmla="*/ 1013460 w 6379210"/>
              <a:gd name="csY1" fmla="*/ 1171575 h 1402080"/>
              <a:gd name="csX2" fmla="*/ 2081530 w 6379210"/>
              <a:gd name="csY2" fmla="*/ 1325880 h 1402080"/>
              <a:gd name="csX3" fmla="*/ 2553970 w 6379210"/>
              <a:gd name="csY3" fmla="*/ 1356360 h 1402080"/>
              <a:gd name="csX4" fmla="*/ 3026410 w 6379210"/>
              <a:gd name="csY4" fmla="*/ 1318260 h 1402080"/>
              <a:gd name="csX5" fmla="*/ 3445510 w 6379210"/>
              <a:gd name="csY5" fmla="*/ 1272540 h 1402080"/>
              <a:gd name="csX6" fmla="*/ 3514090 w 6379210"/>
              <a:gd name="csY6" fmla="*/ 1287780 h 1402080"/>
              <a:gd name="csX7" fmla="*/ 3651250 w 6379210"/>
              <a:gd name="csY7" fmla="*/ 1348740 h 1402080"/>
              <a:gd name="csX8" fmla="*/ 3757930 w 6379210"/>
              <a:gd name="csY8" fmla="*/ 1402080 h 1402080"/>
              <a:gd name="csX9" fmla="*/ 4032250 w 6379210"/>
              <a:gd name="csY9" fmla="*/ 1386840 h 1402080"/>
              <a:gd name="csX10" fmla="*/ 4390390 w 6379210"/>
              <a:gd name="csY10" fmla="*/ 1287780 h 1402080"/>
              <a:gd name="csX11" fmla="*/ 4672330 w 6379210"/>
              <a:gd name="csY11" fmla="*/ 1089660 h 1402080"/>
              <a:gd name="csX12" fmla="*/ 4954270 w 6379210"/>
              <a:gd name="csY12" fmla="*/ 1127760 h 1402080"/>
              <a:gd name="csX13" fmla="*/ 5068570 w 6379210"/>
              <a:gd name="csY13" fmla="*/ 1097280 h 1402080"/>
              <a:gd name="csX14" fmla="*/ 5190490 w 6379210"/>
              <a:gd name="csY14" fmla="*/ 1021080 h 1402080"/>
              <a:gd name="csX15" fmla="*/ 5342890 w 6379210"/>
              <a:gd name="csY15" fmla="*/ 899160 h 1402080"/>
              <a:gd name="csX16" fmla="*/ 5464810 w 6379210"/>
              <a:gd name="csY16" fmla="*/ 693420 h 1402080"/>
              <a:gd name="csX17" fmla="*/ 5670550 w 6379210"/>
              <a:gd name="csY17" fmla="*/ 152400 h 1402080"/>
              <a:gd name="csX18" fmla="*/ 6379210 w 6379210"/>
              <a:gd name="csY18" fmla="*/ 0 h 1402080"/>
              <a:gd name="csX0" fmla="*/ 0 w 6379210"/>
              <a:gd name="csY0" fmla="*/ 632460 h 1402080"/>
              <a:gd name="csX1" fmla="*/ 1013460 w 6379210"/>
              <a:gd name="csY1" fmla="*/ 1171575 h 1402080"/>
              <a:gd name="csX2" fmla="*/ 1398270 w 6379210"/>
              <a:gd name="csY2" fmla="*/ 1218565 h 1402080"/>
              <a:gd name="csX3" fmla="*/ 2081530 w 6379210"/>
              <a:gd name="csY3" fmla="*/ 1325880 h 1402080"/>
              <a:gd name="csX4" fmla="*/ 2553970 w 6379210"/>
              <a:gd name="csY4" fmla="*/ 1356360 h 1402080"/>
              <a:gd name="csX5" fmla="*/ 3026410 w 6379210"/>
              <a:gd name="csY5" fmla="*/ 1318260 h 1402080"/>
              <a:gd name="csX6" fmla="*/ 3445510 w 6379210"/>
              <a:gd name="csY6" fmla="*/ 1272540 h 1402080"/>
              <a:gd name="csX7" fmla="*/ 3514090 w 6379210"/>
              <a:gd name="csY7" fmla="*/ 1287780 h 1402080"/>
              <a:gd name="csX8" fmla="*/ 3651250 w 6379210"/>
              <a:gd name="csY8" fmla="*/ 1348740 h 1402080"/>
              <a:gd name="csX9" fmla="*/ 3757930 w 6379210"/>
              <a:gd name="csY9" fmla="*/ 1402080 h 1402080"/>
              <a:gd name="csX10" fmla="*/ 4032250 w 6379210"/>
              <a:gd name="csY10" fmla="*/ 1386840 h 1402080"/>
              <a:gd name="csX11" fmla="*/ 4390390 w 6379210"/>
              <a:gd name="csY11" fmla="*/ 1287780 h 1402080"/>
              <a:gd name="csX12" fmla="*/ 4672330 w 6379210"/>
              <a:gd name="csY12" fmla="*/ 1089660 h 1402080"/>
              <a:gd name="csX13" fmla="*/ 4954270 w 6379210"/>
              <a:gd name="csY13" fmla="*/ 1127760 h 1402080"/>
              <a:gd name="csX14" fmla="*/ 5068570 w 6379210"/>
              <a:gd name="csY14" fmla="*/ 1097280 h 1402080"/>
              <a:gd name="csX15" fmla="*/ 5190490 w 6379210"/>
              <a:gd name="csY15" fmla="*/ 1021080 h 1402080"/>
              <a:gd name="csX16" fmla="*/ 5342890 w 6379210"/>
              <a:gd name="csY16" fmla="*/ 899160 h 1402080"/>
              <a:gd name="csX17" fmla="*/ 5464810 w 6379210"/>
              <a:gd name="csY17" fmla="*/ 693420 h 1402080"/>
              <a:gd name="csX18" fmla="*/ 5670550 w 6379210"/>
              <a:gd name="csY18" fmla="*/ 152400 h 1402080"/>
              <a:gd name="csX19" fmla="*/ 6379210 w 6379210"/>
              <a:gd name="csY19" fmla="*/ 0 h 1402080"/>
              <a:gd name="csX0" fmla="*/ 0 w 6379210"/>
              <a:gd name="csY0" fmla="*/ 632460 h 1402080"/>
              <a:gd name="csX1" fmla="*/ 1013460 w 6379210"/>
              <a:gd name="csY1" fmla="*/ 1171575 h 1402080"/>
              <a:gd name="csX2" fmla="*/ 1369695 w 6379210"/>
              <a:gd name="csY2" fmla="*/ 1234440 h 1402080"/>
              <a:gd name="csX3" fmla="*/ 2081530 w 6379210"/>
              <a:gd name="csY3" fmla="*/ 1325880 h 1402080"/>
              <a:gd name="csX4" fmla="*/ 2553970 w 6379210"/>
              <a:gd name="csY4" fmla="*/ 1356360 h 1402080"/>
              <a:gd name="csX5" fmla="*/ 3026410 w 6379210"/>
              <a:gd name="csY5" fmla="*/ 1318260 h 1402080"/>
              <a:gd name="csX6" fmla="*/ 3445510 w 6379210"/>
              <a:gd name="csY6" fmla="*/ 1272540 h 1402080"/>
              <a:gd name="csX7" fmla="*/ 3514090 w 6379210"/>
              <a:gd name="csY7" fmla="*/ 1287780 h 1402080"/>
              <a:gd name="csX8" fmla="*/ 3651250 w 6379210"/>
              <a:gd name="csY8" fmla="*/ 1348740 h 1402080"/>
              <a:gd name="csX9" fmla="*/ 3757930 w 6379210"/>
              <a:gd name="csY9" fmla="*/ 1402080 h 1402080"/>
              <a:gd name="csX10" fmla="*/ 4032250 w 6379210"/>
              <a:gd name="csY10" fmla="*/ 1386840 h 1402080"/>
              <a:gd name="csX11" fmla="*/ 4390390 w 6379210"/>
              <a:gd name="csY11" fmla="*/ 1287780 h 1402080"/>
              <a:gd name="csX12" fmla="*/ 4672330 w 6379210"/>
              <a:gd name="csY12" fmla="*/ 1089660 h 1402080"/>
              <a:gd name="csX13" fmla="*/ 4954270 w 6379210"/>
              <a:gd name="csY13" fmla="*/ 1127760 h 1402080"/>
              <a:gd name="csX14" fmla="*/ 5068570 w 6379210"/>
              <a:gd name="csY14" fmla="*/ 1097280 h 1402080"/>
              <a:gd name="csX15" fmla="*/ 5190490 w 6379210"/>
              <a:gd name="csY15" fmla="*/ 1021080 h 1402080"/>
              <a:gd name="csX16" fmla="*/ 5342890 w 6379210"/>
              <a:gd name="csY16" fmla="*/ 899160 h 1402080"/>
              <a:gd name="csX17" fmla="*/ 5464810 w 6379210"/>
              <a:gd name="csY17" fmla="*/ 693420 h 1402080"/>
              <a:gd name="csX18" fmla="*/ 5670550 w 6379210"/>
              <a:gd name="csY18" fmla="*/ 152400 h 1402080"/>
              <a:gd name="csX19" fmla="*/ 6379210 w 6379210"/>
              <a:gd name="csY19" fmla="*/ 0 h 1402080"/>
              <a:gd name="csX0" fmla="*/ 0 w 6379210"/>
              <a:gd name="csY0" fmla="*/ 632460 h 1402080"/>
              <a:gd name="csX1" fmla="*/ 1013460 w 6379210"/>
              <a:gd name="csY1" fmla="*/ 1171575 h 1402080"/>
              <a:gd name="csX2" fmla="*/ 1369695 w 6379210"/>
              <a:gd name="csY2" fmla="*/ 1234440 h 1402080"/>
              <a:gd name="csX3" fmla="*/ 2056130 w 6379210"/>
              <a:gd name="csY3" fmla="*/ 1341755 h 1402080"/>
              <a:gd name="csX4" fmla="*/ 2553970 w 6379210"/>
              <a:gd name="csY4" fmla="*/ 1356360 h 1402080"/>
              <a:gd name="csX5" fmla="*/ 3026410 w 6379210"/>
              <a:gd name="csY5" fmla="*/ 1318260 h 1402080"/>
              <a:gd name="csX6" fmla="*/ 3445510 w 6379210"/>
              <a:gd name="csY6" fmla="*/ 1272540 h 1402080"/>
              <a:gd name="csX7" fmla="*/ 3514090 w 6379210"/>
              <a:gd name="csY7" fmla="*/ 1287780 h 1402080"/>
              <a:gd name="csX8" fmla="*/ 3651250 w 6379210"/>
              <a:gd name="csY8" fmla="*/ 1348740 h 1402080"/>
              <a:gd name="csX9" fmla="*/ 3757930 w 6379210"/>
              <a:gd name="csY9" fmla="*/ 1402080 h 1402080"/>
              <a:gd name="csX10" fmla="*/ 4032250 w 6379210"/>
              <a:gd name="csY10" fmla="*/ 1386840 h 1402080"/>
              <a:gd name="csX11" fmla="*/ 4390390 w 6379210"/>
              <a:gd name="csY11" fmla="*/ 1287780 h 1402080"/>
              <a:gd name="csX12" fmla="*/ 4672330 w 6379210"/>
              <a:gd name="csY12" fmla="*/ 1089660 h 1402080"/>
              <a:gd name="csX13" fmla="*/ 4954270 w 6379210"/>
              <a:gd name="csY13" fmla="*/ 1127760 h 1402080"/>
              <a:gd name="csX14" fmla="*/ 5068570 w 6379210"/>
              <a:gd name="csY14" fmla="*/ 1097280 h 1402080"/>
              <a:gd name="csX15" fmla="*/ 5190490 w 6379210"/>
              <a:gd name="csY15" fmla="*/ 1021080 h 1402080"/>
              <a:gd name="csX16" fmla="*/ 5342890 w 6379210"/>
              <a:gd name="csY16" fmla="*/ 899160 h 1402080"/>
              <a:gd name="csX17" fmla="*/ 5464810 w 6379210"/>
              <a:gd name="csY17" fmla="*/ 693420 h 1402080"/>
              <a:gd name="csX18" fmla="*/ 5670550 w 6379210"/>
              <a:gd name="csY18" fmla="*/ 152400 h 1402080"/>
              <a:gd name="csX19" fmla="*/ 6379210 w 6379210"/>
              <a:gd name="csY19" fmla="*/ 0 h 1402080"/>
              <a:gd name="connsiteX0" fmla="*/ 0 w 6483043"/>
              <a:gd name="connsiteY0" fmla="*/ 632460 h 1402080"/>
              <a:gd name="connsiteX1" fmla="*/ 1013460 w 6483043"/>
              <a:gd name="connsiteY1" fmla="*/ 1171575 h 1402080"/>
              <a:gd name="connsiteX2" fmla="*/ 1369695 w 6483043"/>
              <a:gd name="connsiteY2" fmla="*/ 1234440 h 1402080"/>
              <a:gd name="connsiteX3" fmla="*/ 2056130 w 6483043"/>
              <a:gd name="connsiteY3" fmla="*/ 1341755 h 1402080"/>
              <a:gd name="connsiteX4" fmla="*/ 2553970 w 6483043"/>
              <a:gd name="connsiteY4" fmla="*/ 1356360 h 1402080"/>
              <a:gd name="connsiteX5" fmla="*/ 3026410 w 6483043"/>
              <a:gd name="connsiteY5" fmla="*/ 1318260 h 1402080"/>
              <a:gd name="connsiteX6" fmla="*/ 3445510 w 6483043"/>
              <a:gd name="connsiteY6" fmla="*/ 1272540 h 1402080"/>
              <a:gd name="connsiteX7" fmla="*/ 3514090 w 6483043"/>
              <a:gd name="connsiteY7" fmla="*/ 1287780 h 1402080"/>
              <a:gd name="connsiteX8" fmla="*/ 3651250 w 6483043"/>
              <a:gd name="connsiteY8" fmla="*/ 1348740 h 1402080"/>
              <a:gd name="connsiteX9" fmla="*/ 3757930 w 6483043"/>
              <a:gd name="connsiteY9" fmla="*/ 1402080 h 1402080"/>
              <a:gd name="connsiteX10" fmla="*/ 4032250 w 6483043"/>
              <a:gd name="connsiteY10" fmla="*/ 1386840 h 1402080"/>
              <a:gd name="connsiteX11" fmla="*/ 4390390 w 6483043"/>
              <a:gd name="connsiteY11" fmla="*/ 1287780 h 1402080"/>
              <a:gd name="connsiteX12" fmla="*/ 4672330 w 6483043"/>
              <a:gd name="connsiteY12" fmla="*/ 1089660 h 1402080"/>
              <a:gd name="connsiteX13" fmla="*/ 4954270 w 6483043"/>
              <a:gd name="connsiteY13" fmla="*/ 1127760 h 1402080"/>
              <a:gd name="connsiteX14" fmla="*/ 5068570 w 6483043"/>
              <a:gd name="connsiteY14" fmla="*/ 1097280 h 1402080"/>
              <a:gd name="connsiteX15" fmla="*/ 5190490 w 6483043"/>
              <a:gd name="connsiteY15" fmla="*/ 1021080 h 1402080"/>
              <a:gd name="connsiteX16" fmla="*/ 5342890 w 6483043"/>
              <a:gd name="connsiteY16" fmla="*/ 899160 h 1402080"/>
              <a:gd name="connsiteX17" fmla="*/ 5464810 w 6483043"/>
              <a:gd name="connsiteY17" fmla="*/ 693420 h 1402080"/>
              <a:gd name="connsiteX18" fmla="*/ 6419147 w 6483043"/>
              <a:gd name="connsiteY18" fmla="*/ 547725 h 1402080"/>
              <a:gd name="connsiteX19" fmla="*/ 6379210 w 6483043"/>
              <a:gd name="connsiteY19" fmla="*/ 0 h 1402080"/>
              <a:gd name="connsiteX0" fmla="*/ 0 w 6483043"/>
              <a:gd name="connsiteY0" fmla="*/ 632460 h 1402080"/>
              <a:gd name="connsiteX1" fmla="*/ 1013460 w 6483043"/>
              <a:gd name="connsiteY1" fmla="*/ 1171575 h 1402080"/>
              <a:gd name="connsiteX2" fmla="*/ 1369694 w 6483043"/>
              <a:gd name="connsiteY2" fmla="*/ 1209206 h 1402080"/>
              <a:gd name="connsiteX3" fmla="*/ 2056130 w 6483043"/>
              <a:gd name="connsiteY3" fmla="*/ 1341755 h 1402080"/>
              <a:gd name="connsiteX4" fmla="*/ 2553970 w 6483043"/>
              <a:gd name="connsiteY4" fmla="*/ 1356360 h 1402080"/>
              <a:gd name="connsiteX5" fmla="*/ 3026410 w 6483043"/>
              <a:gd name="connsiteY5" fmla="*/ 1318260 h 1402080"/>
              <a:gd name="connsiteX6" fmla="*/ 3445510 w 6483043"/>
              <a:gd name="connsiteY6" fmla="*/ 1272540 h 1402080"/>
              <a:gd name="connsiteX7" fmla="*/ 3514090 w 6483043"/>
              <a:gd name="connsiteY7" fmla="*/ 1287780 h 1402080"/>
              <a:gd name="connsiteX8" fmla="*/ 3651250 w 6483043"/>
              <a:gd name="connsiteY8" fmla="*/ 1348740 h 1402080"/>
              <a:gd name="connsiteX9" fmla="*/ 3757930 w 6483043"/>
              <a:gd name="connsiteY9" fmla="*/ 1402080 h 1402080"/>
              <a:gd name="connsiteX10" fmla="*/ 4032250 w 6483043"/>
              <a:gd name="connsiteY10" fmla="*/ 1386840 h 1402080"/>
              <a:gd name="connsiteX11" fmla="*/ 4390390 w 6483043"/>
              <a:gd name="connsiteY11" fmla="*/ 1287780 h 1402080"/>
              <a:gd name="connsiteX12" fmla="*/ 4672330 w 6483043"/>
              <a:gd name="connsiteY12" fmla="*/ 1089660 h 1402080"/>
              <a:gd name="connsiteX13" fmla="*/ 4954270 w 6483043"/>
              <a:gd name="connsiteY13" fmla="*/ 1127760 h 1402080"/>
              <a:gd name="connsiteX14" fmla="*/ 5068570 w 6483043"/>
              <a:gd name="connsiteY14" fmla="*/ 1097280 h 1402080"/>
              <a:gd name="connsiteX15" fmla="*/ 5190490 w 6483043"/>
              <a:gd name="connsiteY15" fmla="*/ 1021080 h 1402080"/>
              <a:gd name="connsiteX16" fmla="*/ 5342890 w 6483043"/>
              <a:gd name="connsiteY16" fmla="*/ 899160 h 1402080"/>
              <a:gd name="connsiteX17" fmla="*/ 5464810 w 6483043"/>
              <a:gd name="connsiteY17" fmla="*/ 693420 h 1402080"/>
              <a:gd name="connsiteX18" fmla="*/ 6419147 w 6483043"/>
              <a:gd name="connsiteY18" fmla="*/ 547725 h 1402080"/>
              <a:gd name="connsiteX19" fmla="*/ 6379210 w 6483043"/>
              <a:gd name="connsiteY19" fmla="*/ 0 h 1402080"/>
              <a:gd name="connsiteX0" fmla="*/ 0 w 6483043"/>
              <a:gd name="connsiteY0" fmla="*/ 632460 h 1604531"/>
              <a:gd name="connsiteX1" fmla="*/ 1013460 w 6483043"/>
              <a:gd name="connsiteY1" fmla="*/ 1171575 h 1604531"/>
              <a:gd name="connsiteX2" fmla="*/ 1386516 w 6483043"/>
              <a:gd name="connsiteY2" fmla="*/ 1604531 h 1604531"/>
              <a:gd name="connsiteX3" fmla="*/ 2056130 w 6483043"/>
              <a:gd name="connsiteY3" fmla="*/ 1341755 h 1604531"/>
              <a:gd name="connsiteX4" fmla="*/ 2553970 w 6483043"/>
              <a:gd name="connsiteY4" fmla="*/ 1356360 h 1604531"/>
              <a:gd name="connsiteX5" fmla="*/ 3026410 w 6483043"/>
              <a:gd name="connsiteY5" fmla="*/ 1318260 h 1604531"/>
              <a:gd name="connsiteX6" fmla="*/ 3445510 w 6483043"/>
              <a:gd name="connsiteY6" fmla="*/ 1272540 h 1604531"/>
              <a:gd name="connsiteX7" fmla="*/ 3514090 w 6483043"/>
              <a:gd name="connsiteY7" fmla="*/ 1287780 h 1604531"/>
              <a:gd name="connsiteX8" fmla="*/ 3651250 w 6483043"/>
              <a:gd name="connsiteY8" fmla="*/ 1348740 h 1604531"/>
              <a:gd name="connsiteX9" fmla="*/ 3757930 w 6483043"/>
              <a:gd name="connsiteY9" fmla="*/ 1402080 h 1604531"/>
              <a:gd name="connsiteX10" fmla="*/ 4032250 w 6483043"/>
              <a:gd name="connsiteY10" fmla="*/ 1386840 h 1604531"/>
              <a:gd name="connsiteX11" fmla="*/ 4390390 w 6483043"/>
              <a:gd name="connsiteY11" fmla="*/ 1287780 h 1604531"/>
              <a:gd name="connsiteX12" fmla="*/ 4672330 w 6483043"/>
              <a:gd name="connsiteY12" fmla="*/ 1089660 h 1604531"/>
              <a:gd name="connsiteX13" fmla="*/ 4954270 w 6483043"/>
              <a:gd name="connsiteY13" fmla="*/ 1127760 h 1604531"/>
              <a:gd name="connsiteX14" fmla="*/ 5068570 w 6483043"/>
              <a:gd name="connsiteY14" fmla="*/ 1097280 h 1604531"/>
              <a:gd name="connsiteX15" fmla="*/ 5190490 w 6483043"/>
              <a:gd name="connsiteY15" fmla="*/ 1021080 h 1604531"/>
              <a:gd name="connsiteX16" fmla="*/ 5342890 w 6483043"/>
              <a:gd name="connsiteY16" fmla="*/ 899160 h 1604531"/>
              <a:gd name="connsiteX17" fmla="*/ 5464810 w 6483043"/>
              <a:gd name="connsiteY17" fmla="*/ 693420 h 1604531"/>
              <a:gd name="connsiteX18" fmla="*/ 6419147 w 6483043"/>
              <a:gd name="connsiteY18" fmla="*/ 547725 h 1604531"/>
              <a:gd name="connsiteX19" fmla="*/ 6379210 w 6483043"/>
              <a:gd name="connsiteY19" fmla="*/ 0 h 1604531"/>
              <a:gd name="connsiteX0" fmla="*/ 0 w 6483043"/>
              <a:gd name="connsiteY0" fmla="*/ 632460 h 1604531"/>
              <a:gd name="connsiteX1" fmla="*/ 1055515 w 6483043"/>
              <a:gd name="connsiteY1" fmla="*/ 1280921 h 1604531"/>
              <a:gd name="connsiteX2" fmla="*/ 1386516 w 6483043"/>
              <a:gd name="connsiteY2" fmla="*/ 1604531 h 1604531"/>
              <a:gd name="connsiteX3" fmla="*/ 2056130 w 6483043"/>
              <a:gd name="connsiteY3" fmla="*/ 1341755 h 1604531"/>
              <a:gd name="connsiteX4" fmla="*/ 2553970 w 6483043"/>
              <a:gd name="connsiteY4" fmla="*/ 1356360 h 1604531"/>
              <a:gd name="connsiteX5" fmla="*/ 3026410 w 6483043"/>
              <a:gd name="connsiteY5" fmla="*/ 1318260 h 1604531"/>
              <a:gd name="connsiteX6" fmla="*/ 3445510 w 6483043"/>
              <a:gd name="connsiteY6" fmla="*/ 1272540 h 1604531"/>
              <a:gd name="connsiteX7" fmla="*/ 3514090 w 6483043"/>
              <a:gd name="connsiteY7" fmla="*/ 1287780 h 1604531"/>
              <a:gd name="connsiteX8" fmla="*/ 3651250 w 6483043"/>
              <a:gd name="connsiteY8" fmla="*/ 1348740 h 1604531"/>
              <a:gd name="connsiteX9" fmla="*/ 3757930 w 6483043"/>
              <a:gd name="connsiteY9" fmla="*/ 1402080 h 1604531"/>
              <a:gd name="connsiteX10" fmla="*/ 4032250 w 6483043"/>
              <a:gd name="connsiteY10" fmla="*/ 1386840 h 1604531"/>
              <a:gd name="connsiteX11" fmla="*/ 4390390 w 6483043"/>
              <a:gd name="connsiteY11" fmla="*/ 1287780 h 1604531"/>
              <a:gd name="connsiteX12" fmla="*/ 4672330 w 6483043"/>
              <a:gd name="connsiteY12" fmla="*/ 1089660 h 1604531"/>
              <a:gd name="connsiteX13" fmla="*/ 4954270 w 6483043"/>
              <a:gd name="connsiteY13" fmla="*/ 1127760 h 1604531"/>
              <a:gd name="connsiteX14" fmla="*/ 5068570 w 6483043"/>
              <a:gd name="connsiteY14" fmla="*/ 1097280 h 1604531"/>
              <a:gd name="connsiteX15" fmla="*/ 5190490 w 6483043"/>
              <a:gd name="connsiteY15" fmla="*/ 1021080 h 1604531"/>
              <a:gd name="connsiteX16" fmla="*/ 5342890 w 6483043"/>
              <a:gd name="connsiteY16" fmla="*/ 899160 h 1604531"/>
              <a:gd name="connsiteX17" fmla="*/ 5464810 w 6483043"/>
              <a:gd name="connsiteY17" fmla="*/ 693420 h 1604531"/>
              <a:gd name="connsiteX18" fmla="*/ 6419147 w 6483043"/>
              <a:gd name="connsiteY18" fmla="*/ 547725 h 1604531"/>
              <a:gd name="connsiteX19" fmla="*/ 6379210 w 6483043"/>
              <a:gd name="connsiteY19" fmla="*/ 0 h 1604531"/>
              <a:gd name="connsiteX0" fmla="*/ 0 w 6483043"/>
              <a:gd name="connsiteY0" fmla="*/ 245545 h 1604531"/>
              <a:gd name="connsiteX1" fmla="*/ 1055515 w 6483043"/>
              <a:gd name="connsiteY1" fmla="*/ 1280921 h 1604531"/>
              <a:gd name="connsiteX2" fmla="*/ 1386516 w 6483043"/>
              <a:gd name="connsiteY2" fmla="*/ 1604531 h 1604531"/>
              <a:gd name="connsiteX3" fmla="*/ 2056130 w 6483043"/>
              <a:gd name="connsiteY3" fmla="*/ 1341755 h 1604531"/>
              <a:gd name="connsiteX4" fmla="*/ 2553970 w 6483043"/>
              <a:gd name="connsiteY4" fmla="*/ 1356360 h 1604531"/>
              <a:gd name="connsiteX5" fmla="*/ 3026410 w 6483043"/>
              <a:gd name="connsiteY5" fmla="*/ 1318260 h 1604531"/>
              <a:gd name="connsiteX6" fmla="*/ 3445510 w 6483043"/>
              <a:gd name="connsiteY6" fmla="*/ 1272540 h 1604531"/>
              <a:gd name="connsiteX7" fmla="*/ 3514090 w 6483043"/>
              <a:gd name="connsiteY7" fmla="*/ 1287780 h 1604531"/>
              <a:gd name="connsiteX8" fmla="*/ 3651250 w 6483043"/>
              <a:gd name="connsiteY8" fmla="*/ 1348740 h 1604531"/>
              <a:gd name="connsiteX9" fmla="*/ 3757930 w 6483043"/>
              <a:gd name="connsiteY9" fmla="*/ 1402080 h 1604531"/>
              <a:gd name="connsiteX10" fmla="*/ 4032250 w 6483043"/>
              <a:gd name="connsiteY10" fmla="*/ 1386840 h 1604531"/>
              <a:gd name="connsiteX11" fmla="*/ 4390390 w 6483043"/>
              <a:gd name="connsiteY11" fmla="*/ 1287780 h 1604531"/>
              <a:gd name="connsiteX12" fmla="*/ 4672330 w 6483043"/>
              <a:gd name="connsiteY12" fmla="*/ 1089660 h 1604531"/>
              <a:gd name="connsiteX13" fmla="*/ 4954270 w 6483043"/>
              <a:gd name="connsiteY13" fmla="*/ 1127760 h 1604531"/>
              <a:gd name="connsiteX14" fmla="*/ 5068570 w 6483043"/>
              <a:gd name="connsiteY14" fmla="*/ 1097280 h 1604531"/>
              <a:gd name="connsiteX15" fmla="*/ 5190490 w 6483043"/>
              <a:gd name="connsiteY15" fmla="*/ 1021080 h 1604531"/>
              <a:gd name="connsiteX16" fmla="*/ 5342890 w 6483043"/>
              <a:gd name="connsiteY16" fmla="*/ 899160 h 1604531"/>
              <a:gd name="connsiteX17" fmla="*/ 5464810 w 6483043"/>
              <a:gd name="connsiteY17" fmla="*/ 693420 h 1604531"/>
              <a:gd name="connsiteX18" fmla="*/ 6419147 w 6483043"/>
              <a:gd name="connsiteY18" fmla="*/ 547725 h 1604531"/>
              <a:gd name="connsiteX19" fmla="*/ 6379210 w 6483043"/>
              <a:gd name="connsiteY19" fmla="*/ 0 h 1604531"/>
              <a:gd name="connsiteX0" fmla="*/ 0 w 6373698"/>
              <a:gd name="connsiteY0" fmla="*/ 489469 h 1604531"/>
              <a:gd name="connsiteX1" fmla="*/ 946170 w 6373698"/>
              <a:gd name="connsiteY1" fmla="*/ 1280921 h 1604531"/>
              <a:gd name="connsiteX2" fmla="*/ 1277171 w 6373698"/>
              <a:gd name="connsiteY2" fmla="*/ 1604531 h 1604531"/>
              <a:gd name="connsiteX3" fmla="*/ 1946785 w 6373698"/>
              <a:gd name="connsiteY3" fmla="*/ 1341755 h 1604531"/>
              <a:gd name="connsiteX4" fmla="*/ 2444625 w 6373698"/>
              <a:gd name="connsiteY4" fmla="*/ 1356360 h 1604531"/>
              <a:gd name="connsiteX5" fmla="*/ 2917065 w 6373698"/>
              <a:gd name="connsiteY5" fmla="*/ 1318260 h 1604531"/>
              <a:gd name="connsiteX6" fmla="*/ 3336165 w 6373698"/>
              <a:gd name="connsiteY6" fmla="*/ 1272540 h 1604531"/>
              <a:gd name="connsiteX7" fmla="*/ 3404745 w 6373698"/>
              <a:gd name="connsiteY7" fmla="*/ 1287780 h 1604531"/>
              <a:gd name="connsiteX8" fmla="*/ 3541905 w 6373698"/>
              <a:gd name="connsiteY8" fmla="*/ 1348740 h 1604531"/>
              <a:gd name="connsiteX9" fmla="*/ 3648585 w 6373698"/>
              <a:gd name="connsiteY9" fmla="*/ 1402080 h 1604531"/>
              <a:gd name="connsiteX10" fmla="*/ 3922905 w 6373698"/>
              <a:gd name="connsiteY10" fmla="*/ 1386840 h 1604531"/>
              <a:gd name="connsiteX11" fmla="*/ 4281045 w 6373698"/>
              <a:gd name="connsiteY11" fmla="*/ 1287780 h 1604531"/>
              <a:gd name="connsiteX12" fmla="*/ 4562985 w 6373698"/>
              <a:gd name="connsiteY12" fmla="*/ 1089660 h 1604531"/>
              <a:gd name="connsiteX13" fmla="*/ 4844925 w 6373698"/>
              <a:gd name="connsiteY13" fmla="*/ 1127760 h 1604531"/>
              <a:gd name="connsiteX14" fmla="*/ 4959225 w 6373698"/>
              <a:gd name="connsiteY14" fmla="*/ 1097280 h 1604531"/>
              <a:gd name="connsiteX15" fmla="*/ 5081145 w 6373698"/>
              <a:gd name="connsiteY15" fmla="*/ 1021080 h 1604531"/>
              <a:gd name="connsiteX16" fmla="*/ 5233545 w 6373698"/>
              <a:gd name="connsiteY16" fmla="*/ 899160 h 1604531"/>
              <a:gd name="connsiteX17" fmla="*/ 5355465 w 6373698"/>
              <a:gd name="connsiteY17" fmla="*/ 693420 h 1604531"/>
              <a:gd name="connsiteX18" fmla="*/ 6309802 w 6373698"/>
              <a:gd name="connsiteY18" fmla="*/ 547725 h 1604531"/>
              <a:gd name="connsiteX19" fmla="*/ 6269865 w 6373698"/>
              <a:gd name="connsiteY19" fmla="*/ 0 h 1604531"/>
              <a:gd name="connsiteX0" fmla="*/ 0 w 6373698"/>
              <a:gd name="connsiteY0" fmla="*/ 489469 h 1604531"/>
              <a:gd name="connsiteX1" fmla="*/ 719068 w 6373698"/>
              <a:gd name="connsiteY1" fmla="*/ 1095875 h 1604531"/>
              <a:gd name="connsiteX2" fmla="*/ 1277171 w 6373698"/>
              <a:gd name="connsiteY2" fmla="*/ 1604531 h 1604531"/>
              <a:gd name="connsiteX3" fmla="*/ 1946785 w 6373698"/>
              <a:gd name="connsiteY3" fmla="*/ 1341755 h 1604531"/>
              <a:gd name="connsiteX4" fmla="*/ 2444625 w 6373698"/>
              <a:gd name="connsiteY4" fmla="*/ 1356360 h 1604531"/>
              <a:gd name="connsiteX5" fmla="*/ 2917065 w 6373698"/>
              <a:gd name="connsiteY5" fmla="*/ 1318260 h 1604531"/>
              <a:gd name="connsiteX6" fmla="*/ 3336165 w 6373698"/>
              <a:gd name="connsiteY6" fmla="*/ 1272540 h 1604531"/>
              <a:gd name="connsiteX7" fmla="*/ 3404745 w 6373698"/>
              <a:gd name="connsiteY7" fmla="*/ 1287780 h 1604531"/>
              <a:gd name="connsiteX8" fmla="*/ 3541905 w 6373698"/>
              <a:gd name="connsiteY8" fmla="*/ 1348740 h 1604531"/>
              <a:gd name="connsiteX9" fmla="*/ 3648585 w 6373698"/>
              <a:gd name="connsiteY9" fmla="*/ 1402080 h 1604531"/>
              <a:gd name="connsiteX10" fmla="*/ 3922905 w 6373698"/>
              <a:gd name="connsiteY10" fmla="*/ 1386840 h 1604531"/>
              <a:gd name="connsiteX11" fmla="*/ 4281045 w 6373698"/>
              <a:gd name="connsiteY11" fmla="*/ 1287780 h 1604531"/>
              <a:gd name="connsiteX12" fmla="*/ 4562985 w 6373698"/>
              <a:gd name="connsiteY12" fmla="*/ 1089660 h 1604531"/>
              <a:gd name="connsiteX13" fmla="*/ 4844925 w 6373698"/>
              <a:gd name="connsiteY13" fmla="*/ 1127760 h 1604531"/>
              <a:gd name="connsiteX14" fmla="*/ 4959225 w 6373698"/>
              <a:gd name="connsiteY14" fmla="*/ 1097280 h 1604531"/>
              <a:gd name="connsiteX15" fmla="*/ 5081145 w 6373698"/>
              <a:gd name="connsiteY15" fmla="*/ 1021080 h 1604531"/>
              <a:gd name="connsiteX16" fmla="*/ 5233545 w 6373698"/>
              <a:gd name="connsiteY16" fmla="*/ 899160 h 1604531"/>
              <a:gd name="connsiteX17" fmla="*/ 5355465 w 6373698"/>
              <a:gd name="connsiteY17" fmla="*/ 693420 h 1604531"/>
              <a:gd name="connsiteX18" fmla="*/ 6309802 w 6373698"/>
              <a:gd name="connsiteY18" fmla="*/ 547725 h 1604531"/>
              <a:gd name="connsiteX19" fmla="*/ 6269865 w 6373698"/>
              <a:gd name="connsiteY19" fmla="*/ 0 h 1604531"/>
              <a:gd name="connsiteX0" fmla="*/ 0 w 6373698"/>
              <a:gd name="connsiteY0" fmla="*/ 489469 h 1888482"/>
              <a:gd name="connsiteX1" fmla="*/ 719068 w 6373698"/>
              <a:gd name="connsiteY1" fmla="*/ 1095875 h 1888482"/>
              <a:gd name="connsiteX2" fmla="*/ 1277171 w 6373698"/>
              <a:gd name="connsiteY2" fmla="*/ 1604531 h 1888482"/>
              <a:gd name="connsiteX3" fmla="*/ 2030897 w 6373698"/>
              <a:gd name="connsiteY3" fmla="*/ 1888482 h 1888482"/>
              <a:gd name="connsiteX4" fmla="*/ 2444625 w 6373698"/>
              <a:gd name="connsiteY4" fmla="*/ 1356360 h 1888482"/>
              <a:gd name="connsiteX5" fmla="*/ 2917065 w 6373698"/>
              <a:gd name="connsiteY5" fmla="*/ 1318260 h 1888482"/>
              <a:gd name="connsiteX6" fmla="*/ 3336165 w 6373698"/>
              <a:gd name="connsiteY6" fmla="*/ 1272540 h 1888482"/>
              <a:gd name="connsiteX7" fmla="*/ 3404745 w 6373698"/>
              <a:gd name="connsiteY7" fmla="*/ 1287780 h 1888482"/>
              <a:gd name="connsiteX8" fmla="*/ 3541905 w 6373698"/>
              <a:gd name="connsiteY8" fmla="*/ 1348740 h 1888482"/>
              <a:gd name="connsiteX9" fmla="*/ 3648585 w 6373698"/>
              <a:gd name="connsiteY9" fmla="*/ 1402080 h 1888482"/>
              <a:gd name="connsiteX10" fmla="*/ 3922905 w 6373698"/>
              <a:gd name="connsiteY10" fmla="*/ 1386840 h 1888482"/>
              <a:gd name="connsiteX11" fmla="*/ 4281045 w 6373698"/>
              <a:gd name="connsiteY11" fmla="*/ 1287780 h 1888482"/>
              <a:gd name="connsiteX12" fmla="*/ 4562985 w 6373698"/>
              <a:gd name="connsiteY12" fmla="*/ 1089660 h 1888482"/>
              <a:gd name="connsiteX13" fmla="*/ 4844925 w 6373698"/>
              <a:gd name="connsiteY13" fmla="*/ 1127760 h 1888482"/>
              <a:gd name="connsiteX14" fmla="*/ 4959225 w 6373698"/>
              <a:gd name="connsiteY14" fmla="*/ 1097280 h 1888482"/>
              <a:gd name="connsiteX15" fmla="*/ 5081145 w 6373698"/>
              <a:gd name="connsiteY15" fmla="*/ 1021080 h 1888482"/>
              <a:gd name="connsiteX16" fmla="*/ 5233545 w 6373698"/>
              <a:gd name="connsiteY16" fmla="*/ 899160 h 1888482"/>
              <a:gd name="connsiteX17" fmla="*/ 5355465 w 6373698"/>
              <a:gd name="connsiteY17" fmla="*/ 693420 h 1888482"/>
              <a:gd name="connsiteX18" fmla="*/ 6309802 w 6373698"/>
              <a:gd name="connsiteY18" fmla="*/ 547725 h 1888482"/>
              <a:gd name="connsiteX19" fmla="*/ 6269865 w 6373698"/>
              <a:gd name="connsiteY19" fmla="*/ 0 h 1888482"/>
              <a:gd name="connsiteX0" fmla="*/ 0 w 6373698"/>
              <a:gd name="connsiteY0" fmla="*/ 489469 h 2088132"/>
              <a:gd name="connsiteX1" fmla="*/ 719068 w 6373698"/>
              <a:gd name="connsiteY1" fmla="*/ 1095875 h 2088132"/>
              <a:gd name="connsiteX2" fmla="*/ 1277171 w 6373698"/>
              <a:gd name="connsiteY2" fmla="*/ 1604531 h 2088132"/>
              <a:gd name="connsiteX3" fmla="*/ 2030897 w 6373698"/>
              <a:gd name="connsiteY3" fmla="*/ 1888482 h 2088132"/>
              <a:gd name="connsiteX4" fmla="*/ 2537149 w 6373698"/>
              <a:gd name="connsiteY4" fmla="*/ 2088132 h 2088132"/>
              <a:gd name="connsiteX5" fmla="*/ 2917065 w 6373698"/>
              <a:gd name="connsiteY5" fmla="*/ 1318260 h 2088132"/>
              <a:gd name="connsiteX6" fmla="*/ 3336165 w 6373698"/>
              <a:gd name="connsiteY6" fmla="*/ 1272540 h 2088132"/>
              <a:gd name="connsiteX7" fmla="*/ 3404745 w 6373698"/>
              <a:gd name="connsiteY7" fmla="*/ 1287780 h 2088132"/>
              <a:gd name="connsiteX8" fmla="*/ 3541905 w 6373698"/>
              <a:gd name="connsiteY8" fmla="*/ 1348740 h 2088132"/>
              <a:gd name="connsiteX9" fmla="*/ 3648585 w 6373698"/>
              <a:gd name="connsiteY9" fmla="*/ 1402080 h 2088132"/>
              <a:gd name="connsiteX10" fmla="*/ 3922905 w 6373698"/>
              <a:gd name="connsiteY10" fmla="*/ 1386840 h 2088132"/>
              <a:gd name="connsiteX11" fmla="*/ 4281045 w 6373698"/>
              <a:gd name="connsiteY11" fmla="*/ 1287780 h 2088132"/>
              <a:gd name="connsiteX12" fmla="*/ 4562985 w 6373698"/>
              <a:gd name="connsiteY12" fmla="*/ 1089660 h 2088132"/>
              <a:gd name="connsiteX13" fmla="*/ 4844925 w 6373698"/>
              <a:gd name="connsiteY13" fmla="*/ 1127760 h 2088132"/>
              <a:gd name="connsiteX14" fmla="*/ 4959225 w 6373698"/>
              <a:gd name="connsiteY14" fmla="*/ 1097280 h 2088132"/>
              <a:gd name="connsiteX15" fmla="*/ 5081145 w 6373698"/>
              <a:gd name="connsiteY15" fmla="*/ 1021080 h 2088132"/>
              <a:gd name="connsiteX16" fmla="*/ 5233545 w 6373698"/>
              <a:gd name="connsiteY16" fmla="*/ 899160 h 2088132"/>
              <a:gd name="connsiteX17" fmla="*/ 5355465 w 6373698"/>
              <a:gd name="connsiteY17" fmla="*/ 693420 h 2088132"/>
              <a:gd name="connsiteX18" fmla="*/ 6309802 w 6373698"/>
              <a:gd name="connsiteY18" fmla="*/ 547725 h 2088132"/>
              <a:gd name="connsiteX19" fmla="*/ 6269865 w 6373698"/>
              <a:gd name="connsiteY19" fmla="*/ 0 h 2088132"/>
              <a:gd name="connsiteX0" fmla="*/ 0 w 6373698"/>
              <a:gd name="connsiteY0" fmla="*/ 489469 h 2088132"/>
              <a:gd name="connsiteX1" fmla="*/ 719068 w 6373698"/>
              <a:gd name="connsiteY1" fmla="*/ 1095875 h 2088132"/>
              <a:gd name="connsiteX2" fmla="*/ 1277171 w 6373698"/>
              <a:gd name="connsiteY2" fmla="*/ 1604531 h 2088132"/>
              <a:gd name="connsiteX3" fmla="*/ 2030897 w 6373698"/>
              <a:gd name="connsiteY3" fmla="*/ 1888482 h 2088132"/>
              <a:gd name="connsiteX4" fmla="*/ 2537149 w 6373698"/>
              <a:gd name="connsiteY4" fmla="*/ 2088132 h 2088132"/>
              <a:gd name="connsiteX5" fmla="*/ 3287157 w 6373698"/>
              <a:gd name="connsiteY5" fmla="*/ 2041621 h 2088132"/>
              <a:gd name="connsiteX6" fmla="*/ 3336165 w 6373698"/>
              <a:gd name="connsiteY6" fmla="*/ 1272540 h 2088132"/>
              <a:gd name="connsiteX7" fmla="*/ 3404745 w 6373698"/>
              <a:gd name="connsiteY7" fmla="*/ 1287780 h 2088132"/>
              <a:gd name="connsiteX8" fmla="*/ 3541905 w 6373698"/>
              <a:gd name="connsiteY8" fmla="*/ 1348740 h 2088132"/>
              <a:gd name="connsiteX9" fmla="*/ 3648585 w 6373698"/>
              <a:gd name="connsiteY9" fmla="*/ 1402080 h 2088132"/>
              <a:gd name="connsiteX10" fmla="*/ 3922905 w 6373698"/>
              <a:gd name="connsiteY10" fmla="*/ 1386840 h 2088132"/>
              <a:gd name="connsiteX11" fmla="*/ 4281045 w 6373698"/>
              <a:gd name="connsiteY11" fmla="*/ 1287780 h 2088132"/>
              <a:gd name="connsiteX12" fmla="*/ 4562985 w 6373698"/>
              <a:gd name="connsiteY12" fmla="*/ 1089660 h 2088132"/>
              <a:gd name="connsiteX13" fmla="*/ 4844925 w 6373698"/>
              <a:gd name="connsiteY13" fmla="*/ 1127760 h 2088132"/>
              <a:gd name="connsiteX14" fmla="*/ 4959225 w 6373698"/>
              <a:gd name="connsiteY14" fmla="*/ 1097280 h 2088132"/>
              <a:gd name="connsiteX15" fmla="*/ 5081145 w 6373698"/>
              <a:gd name="connsiteY15" fmla="*/ 1021080 h 2088132"/>
              <a:gd name="connsiteX16" fmla="*/ 5233545 w 6373698"/>
              <a:gd name="connsiteY16" fmla="*/ 899160 h 2088132"/>
              <a:gd name="connsiteX17" fmla="*/ 5355465 w 6373698"/>
              <a:gd name="connsiteY17" fmla="*/ 693420 h 2088132"/>
              <a:gd name="connsiteX18" fmla="*/ 6309802 w 6373698"/>
              <a:gd name="connsiteY18" fmla="*/ 547725 h 2088132"/>
              <a:gd name="connsiteX19" fmla="*/ 6269865 w 6373698"/>
              <a:gd name="connsiteY19" fmla="*/ 0 h 2088132"/>
              <a:gd name="connsiteX0" fmla="*/ 0 w 6373698"/>
              <a:gd name="connsiteY0" fmla="*/ 489469 h 2088132"/>
              <a:gd name="connsiteX1" fmla="*/ 719068 w 6373698"/>
              <a:gd name="connsiteY1" fmla="*/ 1095875 h 2088132"/>
              <a:gd name="connsiteX2" fmla="*/ 1277171 w 6373698"/>
              <a:gd name="connsiteY2" fmla="*/ 1604531 h 2088132"/>
              <a:gd name="connsiteX3" fmla="*/ 2030897 w 6373698"/>
              <a:gd name="connsiteY3" fmla="*/ 1888482 h 2088132"/>
              <a:gd name="connsiteX4" fmla="*/ 2537149 w 6373698"/>
              <a:gd name="connsiteY4" fmla="*/ 2088132 h 2088132"/>
              <a:gd name="connsiteX5" fmla="*/ 3287157 w 6373698"/>
              <a:gd name="connsiteY5" fmla="*/ 2041621 h 2088132"/>
              <a:gd name="connsiteX6" fmla="*/ 3748313 w 6373698"/>
              <a:gd name="connsiteY6" fmla="*/ 1987491 h 2088132"/>
              <a:gd name="connsiteX7" fmla="*/ 3404745 w 6373698"/>
              <a:gd name="connsiteY7" fmla="*/ 1287780 h 2088132"/>
              <a:gd name="connsiteX8" fmla="*/ 3541905 w 6373698"/>
              <a:gd name="connsiteY8" fmla="*/ 1348740 h 2088132"/>
              <a:gd name="connsiteX9" fmla="*/ 3648585 w 6373698"/>
              <a:gd name="connsiteY9" fmla="*/ 1402080 h 2088132"/>
              <a:gd name="connsiteX10" fmla="*/ 3922905 w 6373698"/>
              <a:gd name="connsiteY10" fmla="*/ 1386840 h 2088132"/>
              <a:gd name="connsiteX11" fmla="*/ 4281045 w 6373698"/>
              <a:gd name="connsiteY11" fmla="*/ 1287780 h 2088132"/>
              <a:gd name="connsiteX12" fmla="*/ 4562985 w 6373698"/>
              <a:gd name="connsiteY12" fmla="*/ 1089660 h 2088132"/>
              <a:gd name="connsiteX13" fmla="*/ 4844925 w 6373698"/>
              <a:gd name="connsiteY13" fmla="*/ 1127760 h 2088132"/>
              <a:gd name="connsiteX14" fmla="*/ 4959225 w 6373698"/>
              <a:gd name="connsiteY14" fmla="*/ 1097280 h 2088132"/>
              <a:gd name="connsiteX15" fmla="*/ 5081145 w 6373698"/>
              <a:gd name="connsiteY15" fmla="*/ 1021080 h 2088132"/>
              <a:gd name="connsiteX16" fmla="*/ 5233545 w 6373698"/>
              <a:gd name="connsiteY16" fmla="*/ 899160 h 2088132"/>
              <a:gd name="connsiteX17" fmla="*/ 5355465 w 6373698"/>
              <a:gd name="connsiteY17" fmla="*/ 693420 h 2088132"/>
              <a:gd name="connsiteX18" fmla="*/ 6309802 w 6373698"/>
              <a:gd name="connsiteY18" fmla="*/ 547725 h 2088132"/>
              <a:gd name="connsiteX19" fmla="*/ 6269865 w 6373698"/>
              <a:gd name="connsiteY19" fmla="*/ 0 h 2088132"/>
              <a:gd name="connsiteX0" fmla="*/ 0 w 6373698"/>
              <a:gd name="connsiteY0" fmla="*/ 489469 h 2088132"/>
              <a:gd name="connsiteX1" fmla="*/ 719068 w 6373698"/>
              <a:gd name="connsiteY1" fmla="*/ 1095875 h 2088132"/>
              <a:gd name="connsiteX2" fmla="*/ 1277171 w 6373698"/>
              <a:gd name="connsiteY2" fmla="*/ 1604531 h 2088132"/>
              <a:gd name="connsiteX3" fmla="*/ 2030897 w 6373698"/>
              <a:gd name="connsiteY3" fmla="*/ 1888482 h 2088132"/>
              <a:gd name="connsiteX4" fmla="*/ 2537149 w 6373698"/>
              <a:gd name="connsiteY4" fmla="*/ 2088132 h 2088132"/>
              <a:gd name="connsiteX5" fmla="*/ 3287157 w 6373698"/>
              <a:gd name="connsiteY5" fmla="*/ 2041621 h 2088132"/>
              <a:gd name="connsiteX6" fmla="*/ 3748313 w 6373698"/>
              <a:gd name="connsiteY6" fmla="*/ 1987491 h 2088132"/>
              <a:gd name="connsiteX7" fmla="*/ 4048202 w 6373698"/>
              <a:gd name="connsiteY7" fmla="*/ 1952264 h 2088132"/>
              <a:gd name="connsiteX8" fmla="*/ 3541905 w 6373698"/>
              <a:gd name="connsiteY8" fmla="*/ 1348740 h 2088132"/>
              <a:gd name="connsiteX9" fmla="*/ 3648585 w 6373698"/>
              <a:gd name="connsiteY9" fmla="*/ 1402080 h 2088132"/>
              <a:gd name="connsiteX10" fmla="*/ 3922905 w 6373698"/>
              <a:gd name="connsiteY10" fmla="*/ 1386840 h 2088132"/>
              <a:gd name="connsiteX11" fmla="*/ 4281045 w 6373698"/>
              <a:gd name="connsiteY11" fmla="*/ 1287780 h 2088132"/>
              <a:gd name="connsiteX12" fmla="*/ 4562985 w 6373698"/>
              <a:gd name="connsiteY12" fmla="*/ 1089660 h 2088132"/>
              <a:gd name="connsiteX13" fmla="*/ 4844925 w 6373698"/>
              <a:gd name="connsiteY13" fmla="*/ 1127760 h 2088132"/>
              <a:gd name="connsiteX14" fmla="*/ 4959225 w 6373698"/>
              <a:gd name="connsiteY14" fmla="*/ 1097280 h 2088132"/>
              <a:gd name="connsiteX15" fmla="*/ 5081145 w 6373698"/>
              <a:gd name="connsiteY15" fmla="*/ 1021080 h 2088132"/>
              <a:gd name="connsiteX16" fmla="*/ 5233545 w 6373698"/>
              <a:gd name="connsiteY16" fmla="*/ 899160 h 2088132"/>
              <a:gd name="connsiteX17" fmla="*/ 5355465 w 6373698"/>
              <a:gd name="connsiteY17" fmla="*/ 693420 h 2088132"/>
              <a:gd name="connsiteX18" fmla="*/ 6309802 w 6373698"/>
              <a:gd name="connsiteY18" fmla="*/ 547725 h 2088132"/>
              <a:gd name="connsiteX19" fmla="*/ 6269865 w 6373698"/>
              <a:gd name="connsiteY19" fmla="*/ 0 h 2088132"/>
              <a:gd name="connsiteX0" fmla="*/ 0 w 6373698"/>
              <a:gd name="connsiteY0" fmla="*/ 489469 h 2088132"/>
              <a:gd name="connsiteX1" fmla="*/ 719068 w 6373698"/>
              <a:gd name="connsiteY1" fmla="*/ 1095875 h 2088132"/>
              <a:gd name="connsiteX2" fmla="*/ 1277171 w 6373698"/>
              <a:gd name="connsiteY2" fmla="*/ 1604531 h 2088132"/>
              <a:gd name="connsiteX3" fmla="*/ 2030897 w 6373698"/>
              <a:gd name="connsiteY3" fmla="*/ 1888482 h 2088132"/>
              <a:gd name="connsiteX4" fmla="*/ 2537149 w 6373698"/>
              <a:gd name="connsiteY4" fmla="*/ 2088132 h 2088132"/>
              <a:gd name="connsiteX5" fmla="*/ 3287157 w 6373698"/>
              <a:gd name="connsiteY5" fmla="*/ 2041621 h 2088132"/>
              <a:gd name="connsiteX6" fmla="*/ 3748313 w 6373698"/>
              <a:gd name="connsiteY6" fmla="*/ 1987491 h 2088132"/>
              <a:gd name="connsiteX7" fmla="*/ 4048202 w 6373698"/>
              <a:gd name="connsiteY7" fmla="*/ 1952264 h 2088132"/>
              <a:gd name="connsiteX8" fmla="*/ 4252651 w 6373698"/>
              <a:gd name="connsiteY8" fmla="*/ 1950140 h 2088132"/>
              <a:gd name="connsiteX9" fmla="*/ 3648585 w 6373698"/>
              <a:gd name="connsiteY9" fmla="*/ 1402080 h 2088132"/>
              <a:gd name="connsiteX10" fmla="*/ 3922905 w 6373698"/>
              <a:gd name="connsiteY10" fmla="*/ 1386840 h 2088132"/>
              <a:gd name="connsiteX11" fmla="*/ 4281045 w 6373698"/>
              <a:gd name="connsiteY11" fmla="*/ 1287780 h 2088132"/>
              <a:gd name="connsiteX12" fmla="*/ 4562985 w 6373698"/>
              <a:gd name="connsiteY12" fmla="*/ 1089660 h 2088132"/>
              <a:gd name="connsiteX13" fmla="*/ 4844925 w 6373698"/>
              <a:gd name="connsiteY13" fmla="*/ 1127760 h 2088132"/>
              <a:gd name="connsiteX14" fmla="*/ 4959225 w 6373698"/>
              <a:gd name="connsiteY14" fmla="*/ 1097280 h 2088132"/>
              <a:gd name="connsiteX15" fmla="*/ 5081145 w 6373698"/>
              <a:gd name="connsiteY15" fmla="*/ 1021080 h 2088132"/>
              <a:gd name="connsiteX16" fmla="*/ 5233545 w 6373698"/>
              <a:gd name="connsiteY16" fmla="*/ 899160 h 2088132"/>
              <a:gd name="connsiteX17" fmla="*/ 5355465 w 6373698"/>
              <a:gd name="connsiteY17" fmla="*/ 693420 h 2088132"/>
              <a:gd name="connsiteX18" fmla="*/ 6309802 w 6373698"/>
              <a:gd name="connsiteY18" fmla="*/ 547725 h 2088132"/>
              <a:gd name="connsiteX19" fmla="*/ 6269865 w 6373698"/>
              <a:gd name="connsiteY19" fmla="*/ 0 h 2088132"/>
              <a:gd name="connsiteX0" fmla="*/ 0 w 6373698"/>
              <a:gd name="connsiteY0" fmla="*/ 489469 h 2088132"/>
              <a:gd name="connsiteX1" fmla="*/ 719068 w 6373698"/>
              <a:gd name="connsiteY1" fmla="*/ 1095875 h 2088132"/>
              <a:gd name="connsiteX2" fmla="*/ 1277171 w 6373698"/>
              <a:gd name="connsiteY2" fmla="*/ 1604531 h 2088132"/>
              <a:gd name="connsiteX3" fmla="*/ 2030897 w 6373698"/>
              <a:gd name="connsiteY3" fmla="*/ 1888482 h 2088132"/>
              <a:gd name="connsiteX4" fmla="*/ 2537149 w 6373698"/>
              <a:gd name="connsiteY4" fmla="*/ 2088132 h 2088132"/>
              <a:gd name="connsiteX5" fmla="*/ 3287157 w 6373698"/>
              <a:gd name="connsiteY5" fmla="*/ 2041621 h 2088132"/>
              <a:gd name="connsiteX6" fmla="*/ 3748313 w 6373698"/>
              <a:gd name="connsiteY6" fmla="*/ 1987491 h 2088132"/>
              <a:gd name="connsiteX7" fmla="*/ 4048202 w 6373698"/>
              <a:gd name="connsiteY7" fmla="*/ 1952264 h 2088132"/>
              <a:gd name="connsiteX8" fmla="*/ 4252651 w 6373698"/>
              <a:gd name="connsiteY8" fmla="*/ 1950140 h 2088132"/>
              <a:gd name="connsiteX9" fmla="*/ 4788300 w 6373698"/>
              <a:gd name="connsiteY9" fmla="*/ 1919368 h 2088132"/>
              <a:gd name="connsiteX10" fmla="*/ 3922905 w 6373698"/>
              <a:gd name="connsiteY10" fmla="*/ 1386840 h 2088132"/>
              <a:gd name="connsiteX11" fmla="*/ 4281045 w 6373698"/>
              <a:gd name="connsiteY11" fmla="*/ 1287780 h 2088132"/>
              <a:gd name="connsiteX12" fmla="*/ 4562985 w 6373698"/>
              <a:gd name="connsiteY12" fmla="*/ 1089660 h 2088132"/>
              <a:gd name="connsiteX13" fmla="*/ 4844925 w 6373698"/>
              <a:gd name="connsiteY13" fmla="*/ 1127760 h 2088132"/>
              <a:gd name="connsiteX14" fmla="*/ 4959225 w 6373698"/>
              <a:gd name="connsiteY14" fmla="*/ 1097280 h 2088132"/>
              <a:gd name="connsiteX15" fmla="*/ 5081145 w 6373698"/>
              <a:gd name="connsiteY15" fmla="*/ 1021080 h 2088132"/>
              <a:gd name="connsiteX16" fmla="*/ 5233545 w 6373698"/>
              <a:gd name="connsiteY16" fmla="*/ 899160 h 2088132"/>
              <a:gd name="connsiteX17" fmla="*/ 5355465 w 6373698"/>
              <a:gd name="connsiteY17" fmla="*/ 693420 h 2088132"/>
              <a:gd name="connsiteX18" fmla="*/ 6309802 w 6373698"/>
              <a:gd name="connsiteY18" fmla="*/ 547725 h 2088132"/>
              <a:gd name="connsiteX19" fmla="*/ 6269865 w 6373698"/>
              <a:gd name="connsiteY19" fmla="*/ 0 h 2088132"/>
              <a:gd name="connsiteX0" fmla="*/ 0 w 6373698"/>
              <a:gd name="connsiteY0" fmla="*/ 489469 h 2088132"/>
              <a:gd name="connsiteX1" fmla="*/ 719068 w 6373698"/>
              <a:gd name="connsiteY1" fmla="*/ 1095875 h 2088132"/>
              <a:gd name="connsiteX2" fmla="*/ 1277171 w 6373698"/>
              <a:gd name="connsiteY2" fmla="*/ 1604531 h 2088132"/>
              <a:gd name="connsiteX3" fmla="*/ 2030897 w 6373698"/>
              <a:gd name="connsiteY3" fmla="*/ 1888482 h 2088132"/>
              <a:gd name="connsiteX4" fmla="*/ 2537149 w 6373698"/>
              <a:gd name="connsiteY4" fmla="*/ 2088132 h 2088132"/>
              <a:gd name="connsiteX5" fmla="*/ 3287157 w 6373698"/>
              <a:gd name="connsiteY5" fmla="*/ 2041621 h 2088132"/>
              <a:gd name="connsiteX6" fmla="*/ 3748313 w 6373698"/>
              <a:gd name="connsiteY6" fmla="*/ 1987491 h 2088132"/>
              <a:gd name="connsiteX7" fmla="*/ 4048202 w 6373698"/>
              <a:gd name="connsiteY7" fmla="*/ 1952264 h 2088132"/>
              <a:gd name="connsiteX8" fmla="*/ 4252651 w 6373698"/>
              <a:gd name="connsiteY8" fmla="*/ 1950140 h 2088132"/>
              <a:gd name="connsiteX9" fmla="*/ 4788300 w 6373698"/>
              <a:gd name="connsiteY9" fmla="*/ 1919368 h 2088132"/>
              <a:gd name="connsiteX10" fmla="*/ 5335985 w 6373698"/>
              <a:gd name="connsiteY10" fmla="*/ 1811605 h 2088132"/>
              <a:gd name="connsiteX11" fmla="*/ 4281045 w 6373698"/>
              <a:gd name="connsiteY11" fmla="*/ 1287780 h 2088132"/>
              <a:gd name="connsiteX12" fmla="*/ 4562985 w 6373698"/>
              <a:gd name="connsiteY12" fmla="*/ 1089660 h 2088132"/>
              <a:gd name="connsiteX13" fmla="*/ 4844925 w 6373698"/>
              <a:gd name="connsiteY13" fmla="*/ 1127760 h 2088132"/>
              <a:gd name="connsiteX14" fmla="*/ 4959225 w 6373698"/>
              <a:gd name="connsiteY14" fmla="*/ 1097280 h 2088132"/>
              <a:gd name="connsiteX15" fmla="*/ 5081145 w 6373698"/>
              <a:gd name="connsiteY15" fmla="*/ 1021080 h 2088132"/>
              <a:gd name="connsiteX16" fmla="*/ 5233545 w 6373698"/>
              <a:gd name="connsiteY16" fmla="*/ 899160 h 2088132"/>
              <a:gd name="connsiteX17" fmla="*/ 5355465 w 6373698"/>
              <a:gd name="connsiteY17" fmla="*/ 693420 h 2088132"/>
              <a:gd name="connsiteX18" fmla="*/ 6309802 w 6373698"/>
              <a:gd name="connsiteY18" fmla="*/ 547725 h 2088132"/>
              <a:gd name="connsiteX19" fmla="*/ 6269865 w 6373698"/>
              <a:gd name="connsiteY19" fmla="*/ 0 h 2088132"/>
              <a:gd name="connsiteX0" fmla="*/ 0 w 6373698"/>
              <a:gd name="connsiteY0" fmla="*/ 489469 h 2088132"/>
              <a:gd name="connsiteX1" fmla="*/ 719068 w 6373698"/>
              <a:gd name="connsiteY1" fmla="*/ 1095875 h 2088132"/>
              <a:gd name="connsiteX2" fmla="*/ 1277171 w 6373698"/>
              <a:gd name="connsiteY2" fmla="*/ 1604531 h 2088132"/>
              <a:gd name="connsiteX3" fmla="*/ 2030897 w 6373698"/>
              <a:gd name="connsiteY3" fmla="*/ 1888482 h 2088132"/>
              <a:gd name="connsiteX4" fmla="*/ 2537149 w 6373698"/>
              <a:gd name="connsiteY4" fmla="*/ 2088132 h 2088132"/>
              <a:gd name="connsiteX5" fmla="*/ 3287157 w 6373698"/>
              <a:gd name="connsiteY5" fmla="*/ 2041621 h 2088132"/>
              <a:gd name="connsiteX6" fmla="*/ 3748313 w 6373698"/>
              <a:gd name="connsiteY6" fmla="*/ 1987491 h 2088132"/>
              <a:gd name="connsiteX7" fmla="*/ 4048202 w 6373698"/>
              <a:gd name="connsiteY7" fmla="*/ 1952264 h 2088132"/>
              <a:gd name="connsiteX8" fmla="*/ 4252651 w 6373698"/>
              <a:gd name="connsiteY8" fmla="*/ 1950140 h 2088132"/>
              <a:gd name="connsiteX9" fmla="*/ 4788300 w 6373698"/>
              <a:gd name="connsiteY9" fmla="*/ 1919368 h 2088132"/>
              <a:gd name="connsiteX10" fmla="*/ 5335985 w 6373698"/>
              <a:gd name="connsiteY10" fmla="*/ 1811605 h 2088132"/>
              <a:gd name="connsiteX11" fmla="*/ 6114684 w 6373698"/>
              <a:gd name="connsiteY11" fmla="*/ 1670489 h 2088132"/>
              <a:gd name="connsiteX12" fmla="*/ 4562985 w 6373698"/>
              <a:gd name="connsiteY12" fmla="*/ 1089660 h 2088132"/>
              <a:gd name="connsiteX13" fmla="*/ 4844925 w 6373698"/>
              <a:gd name="connsiteY13" fmla="*/ 1127760 h 2088132"/>
              <a:gd name="connsiteX14" fmla="*/ 4959225 w 6373698"/>
              <a:gd name="connsiteY14" fmla="*/ 1097280 h 2088132"/>
              <a:gd name="connsiteX15" fmla="*/ 5081145 w 6373698"/>
              <a:gd name="connsiteY15" fmla="*/ 1021080 h 2088132"/>
              <a:gd name="connsiteX16" fmla="*/ 5233545 w 6373698"/>
              <a:gd name="connsiteY16" fmla="*/ 899160 h 2088132"/>
              <a:gd name="connsiteX17" fmla="*/ 5355465 w 6373698"/>
              <a:gd name="connsiteY17" fmla="*/ 693420 h 2088132"/>
              <a:gd name="connsiteX18" fmla="*/ 6309802 w 6373698"/>
              <a:gd name="connsiteY18" fmla="*/ 547725 h 2088132"/>
              <a:gd name="connsiteX19" fmla="*/ 6269865 w 6373698"/>
              <a:gd name="connsiteY19" fmla="*/ 0 h 2088132"/>
              <a:gd name="connsiteX0" fmla="*/ 0 w 6522792"/>
              <a:gd name="connsiteY0" fmla="*/ 489469 h 2088132"/>
              <a:gd name="connsiteX1" fmla="*/ 719068 w 6522792"/>
              <a:gd name="connsiteY1" fmla="*/ 1095875 h 2088132"/>
              <a:gd name="connsiteX2" fmla="*/ 1277171 w 6522792"/>
              <a:gd name="connsiteY2" fmla="*/ 1604531 h 2088132"/>
              <a:gd name="connsiteX3" fmla="*/ 2030897 w 6522792"/>
              <a:gd name="connsiteY3" fmla="*/ 1888482 h 2088132"/>
              <a:gd name="connsiteX4" fmla="*/ 2537149 w 6522792"/>
              <a:gd name="connsiteY4" fmla="*/ 2088132 h 2088132"/>
              <a:gd name="connsiteX5" fmla="*/ 3287157 w 6522792"/>
              <a:gd name="connsiteY5" fmla="*/ 2041621 h 2088132"/>
              <a:gd name="connsiteX6" fmla="*/ 3748313 w 6522792"/>
              <a:gd name="connsiteY6" fmla="*/ 1987491 h 2088132"/>
              <a:gd name="connsiteX7" fmla="*/ 4048202 w 6522792"/>
              <a:gd name="connsiteY7" fmla="*/ 1952264 h 2088132"/>
              <a:gd name="connsiteX8" fmla="*/ 4252651 w 6522792"/>
              <a:gd name="connsiteY8" fmla="*/ 1950140 h 2088132"/>
              <a:gd name="connsiteX9" fmla="*/ 4788300 w 6522792"/>
              <a:gd name="connsiteY9" fmla="*/ 1919368 h 2088132"/>
              <a:gd name="connsiteX10" fmla="*/ 5335985 w 6522792"/>
              <a:gd name="connsiteY10" fmla="*/ 1811605 h 2088132"/>
              <a:gd name="connsiteX11" fmla="*/ 6114684 w 6522792"/>
              <a:gd name="connsiteY11" fmla="*/ 1670489 h 2088132"/>
              <a:gd name="connsiteX12" fmla="*/ 6522792 w 6522792"/>
              <a:gd name="connsiteY12" fmla="*/ 1497603 h 2088132"/>
              <a:gd name="connsiteX13" fmla="*/ 4844925 w 6522792"/>
              <a:gd name="connsiteY13" fmla="*/ 1127760 h 2088132"/>
              <a:gd name="connsiteX14" fmla="*/ 4959225 w 6522792"/>
              <a:gd name="connsiteY14" fmla="*/ 1097280 h 2088132"/>
              <a:gd name="connsiteX15" fmla="*/ 5081145 w 6522792"/>
              <a:gd name="connsiteY15" fmla="*/ 1021080 h 2088132"/>
              <a:gd name="connsiteX16" fmla="*/ 5233545 w 6522792"/>
              <a:gd name="connsiteY16" fmla="*/ 899160 h 2088132"/>
              <a:gd name="connsiteX17" fmla="*/ 5355465 w 6522792"/>
              <a:gd name="connsiteY17" fmla="*/ 693420 h 2088132"/>
              <a:gd name="connsiteX18" fmla="*/ 6309802 w 6522792"/>
              <a:gd name="connsiteY18" fmla="*/ 547725 h 2088132"/>
              <a:gd name="connsiteX19" fmla="*/ 6269865 w 6522792"/>
              <a:gd name="connsiteY19" fmla="*/ 0 h 2088132"/>
              <a:gd name="connsiteX0" fmla="*/ 0 w 6956882"/>
              <a:gd name="connsiteY0" fmla="*/ 489469 h 2088132"/>
              <a:gd name="connsiteX1" fmla="*/ 719068 w 6956882"/>
              <a:gd name="connsiteY1" fmla="*/ 1095875 h 2088132"/>
              <a:gd name="connsiteX2" fmla="*/ 1277171 w 6956882"/>
              <a:gd name="connsiteY2" fmla="*/ 1604531 h 2088132"/>
              <a:gd name="connsiteX3" fmla="*/ 2030897 w 6956882"/>
              <a:gd name="connsiteY3" fmla="*/ 1888482 h 2088132"/>
              <a:gd name="connsiteX4" fmla="*/ 2537149 w 6956882"/>
              <a:gd name="connsiteY4" fmla="*/ 2088132 h 2088132"/>
              <a:gd name="connsiteX5" fmla="*/ 3287157 w 6956882"/>
              <a:gd name="connsiteY5" fmla="*/ 2041621 h 2088132"/>
              <a:gd name="connsiteX6" fmla="*/ 3748313 w 6956882"/>
              <a:gd name="connsiteY6" fmla="*/ 1987491 h 2088132"/>
              <a:gd name="connsiteX7" fmla="*/ 4048202 w 6956882"/>
              <a:gd name="connsiteY7" fmla="*/ 1952264 h 2088132"/>
              <a:gd name="connsiteX8" fmla="*/ 4252651 w 6956882"/>
              <a:gd name="connsiteY8" fmla="*/ 1950140 h 2088132"/>
              <a:gd name="connsiteX9" fmla="*/ 4788300 w 6956882"/>
              <a:gd name="connsiteY9" fmla="*/ 1919368 h 2088132"/>
              <a:gd name="connsiteX10" fmla="*/ 5335985 w 6956882"/>
              <a:gd name="connsiteY10" fmla="*/ 1811605 h 2088132"/>
              <a:gd name="connsiteX11" fmla="*/ 6114684 w 6956882"/>
              <a:gd name="connsiteY11" fmla="*/ 1670489 h 2088132"/>
              <a:gd name="connsiteX12" fmla="*/ 6522792 w 6956882"/>
              <a:gd name="connsiteY12" fmla="*/ 1497603 h 2088132"/>
              <a:gd name="connsiteX13" fmla="*/ 4844925 w 6956882"/>
              <a:gd name="connsiteY13" fmla="*/ 1127760 h 2088132"/>
              <a:gd name="connsiteX14" fmla="*/ 6956882 w 6956882"/>
              <a:gd name="connsiteY14" fmla="*/ 1172980 h 2088132"/>
              <a:gd name="connsiteX15" fmla="*/ 5081145 w 6956882"/>
              <a:gd name="connsiteY15" fmla="*/ 1021080 h 2088132"/>
              <a:gd name="connsiteX16" fmla="*/ 5233545 w 6956882"/>
              <a:gd name="connsiteY16" fmla="*/ 899160 h 2088132"/>
              <a:gd name="connsiteX17" fmla="*/ 5355465 w 6956882"/>
              <a:gd name="connsiteY17" fmla="*/ 693420 h 2088132"/>
              <a:gd name="connsiteX18" fmla="*/ 6309802 w 6956882"/>
              <a:gd name="connsiteY18" fmla="*/ 547725 h 2088132"/>
              <a:gd name="connsiteX19" fmla="*/ 6269865 w 6956882"/>
              <a:gd name="connsiteY19" fmla="*/ 0 h 2088132"/>
              <a:gd name="connsiteX0" fmla="*/ 0 w 6956882"/>
              <a:gd name="connsiteY0" fmla="*/ 489469 h 2088132"/>
              <a:gd name="connsiteX1" fmla="*/ 719068 w 6956882"/>
              <a:gd name="connsiteY1" fmla="*/ 1095875 h 2088132"/>
              <a:gd name="connsiteX2" fmla="*/ 1277171 w 6956882"/>
              <a:gd name="connsiteY2" fmla="*/ 1604531 h 2088132"/>
              <a:gd name="connsiteX3" fmla="*/ 2030897 w 6956882"/>
              <a:gd name="connsiteY3" fmla="*/ 1888482 h 2088132"/>
              <a:gd name="connsiteX4" fmla="*/ 2537149 w 6956882"/>
              <a:gd name="connsiteY4" fmla="*/ 2088132 h 2088132"/>
              <a:gd name="connsiteX5" fmla="*/ 3287157 w 6956882"/>
              <a:gd name="connsiteY5" fmla="*/ 2041621 h 2088132"/>
              <a:gd name="connsiteX6" fmla="*/ 3748313 w 6956882"/>
              <a:gd name="connsiteY6" fmla="*/ 1987491 h 2088132"/>
              <a:gd name="connsiteX7" fmla="*/ 4048202 w 6956882"/>
              <a:gd name="connsiteY7" fmla="*/ 1952264 h 2088132"/>
              <a:gd name="connsiteX8" fmla="*/ 4252651 w 6956882"/>
              <a:gd name="connsiteY8" fmla="*/ 1950140 h 2088132"/>
              <a:gd name="connsiteX9" fmla="*/ 4788300 w 6956882"/>
              <a:gd name="connsiteY9" fmla="*/ 1919368 h 2088132"/>
              <a:gd name="connsiteX10" fmla="*/ 5335985 w 6956882"/>
              <a:gd name="connsiteY10" fmla="*/ 1811605 h 2088132"/>
              <a:gd name="connsiteX11" fmla="*/ 6114684 w 6956882"/>
              <a:gd name="connsiteY11" fmla="*/ 1670489 h 2088132"/>
              <a:gd name="connsiteX12" fmla="*/ 6522792 w 6956882"/>
              <a:gd name="connsiteY12" fmla="*/ 1497603 h 2088132"/>
              <a:gd name="connsiteX13" fmla="*/ 6691181 w 6956882"/>
              <a:gd name="connsiteY13" fmla="*/ 1350657 h 2088132"/>
              <a:gd name="connsiteX14" fmla="*/ 6956882 w 6956882"/>
              <a:gd name="connsiteY14" fmla="*/ 1172980 h 2088132"/>
              <a:gd name="connsiteX15" fmla="*/ 5081145 w 6956882"/>
              <a:gd name="connsiteY15" fmla="*/ 1021080 h 2088132"/>
              <a:gd name="connsiteX16" fmla="*/ 5233545 w 6956882"/>
              <a:gd name="connsiteY16" fmla="*/ 899160 h 2088132"/>
              <a:gd name="connsiteX17" fmla="*/ 5355465 w 6956882"/>
              <a:gd name="connsiteY17" fmla="*/ 693420 h 2088132"/>
              <a:gd name="connsiteX18" fmla="*/ 6309802 w 6956882"/>
              <a:gd name="connsiteY18" fmla="*/ 547725 h 2088132"/>
              <a:gd name="connsiteX19" fmla="*/ 6269865 w 6956882"/>
              <a:gd name="connsiteY19" fmla="*/ 0 h 2088132"/>
              <a:gd name="connsiteX0" fmla="*/ 0 w 7129269"/>
              <a:gd name="connsiteY0" fmla="*/ 489469 h 2088132"/>
              <a:gd name="connsiteX1" fmla="*/ 719068 w 7129269"/>
              <a:gd name="connsiteY1" fmla="*/ 1095875 h 2088132"/>
              <a:gd name="connsiteX2" fmla="*/ 1277171 w 7129269"/>
              <a:gd name="connsiteY2" fmla="*/ 1604531 h 2088132"/>
              <a:gd name="connsiteX3" fmla="*/ 2030897 w 7129269"/>
              <a:gd name="connsiteY3" fmla="*/ 1888482 h 2088132"/>
              <a:gd name="connsiteX4" fmla="*/ 2537149 w 7129269"/>
              <a:gd name="connsiteY4" fmla="*/ 2088132 h 2088132"/>
              <a:gd name="connsiteX5" fmla="*/ 3287157 w 7129269"/>
              <a:gd name="connsiteY5" fmla="*/ 2041621 h 2088132"/>
              <a:gd name="connsiteX6" fmla="*/ 3748313 w 7129269"/>
              <a:gd name="connsiteY6" fmla="*/ 1987491 h 2088132"/>
              <a:gd name="connsiteX7" fmla="*/ 4048202 w 7129269"/>
              <a:gd name="connsiteY7" fmla="*/ 1952264 h 2088132"/>
              <a:gd name="connsiteX8" fmla="*/ 4252651 w 7129269"/>
              <a:gd name="connsiteY8" fmla="*/ 1950140 h 2088132"/>
              <a:gd name="connsiteX9" fmla="*/ 4788300 w 7129269"/>
              <a:gd name="connsiteY9" fmla="*/ 1919368 h 2088132"/>
              <a:gd name="connsiteX10" fmla="*/ 5335985 w 7129269"/>
              <a:gd name="connsiteY10" fmla="*/ 1811605 h 2088132"/>
              <a:gd name="connsiteX11" fmla="*/ 6114684 w 7129269"/>
              <a:gd name="connsiteY11" fmla="*/ 1670489 h 2088132"/>
              <a:gd name="connsiteX12" fmla="*/ 6522792 w 7129269"/>
              <a:gd name="connsiteY12" fmla="*/ 1497603 h 2088132"/>
              <a:gd name="connsiteX13" fmla="*/ 6691181 w 7129269"/>
              <a:gd name="connsiteY13" fmla="*/ 1350657 h 2088132"/>
              <a:gd name="connsiteX14" fmla="*/ 6956882 w 7129269"/>
              <a:gd name="connsiteY14" fmla="*/ 1172980 h 2088132"/>
              <a:gd name="connsiteX15" fmla="*/ 7129269 w 7129269"/>
              <a:gd name="connsiteY15" fmla="*/ 1016874 h 2088132"/>
              <a:gd name="connsiteX16" fmla="*/ 5233545 w 7129269"/>
              <a:gd name="connsiteY16" fmla="*/ 899160 h 2088132"/>
              <a:gd name="connsiteX17" fmla="*/ 5355465 w 7129269"/>
              <a:gd name="connsiteY17" fmla="*/ 693420 h 2088132"/>
              <a:gd name="connsiteX18" fmla="*/ 6309802 w 7129269"/>
              <a:gd name="connsiteY18" fmla="*/ 547725 h 2088132"/>
              <a:gd name="connsiteX19" fmla="*/ 6269865 w 7129269"/>
              <a:gd name="connsiteY19" fmla="*/ 0 h 2088132"/>
              <a:gd name="connsiteX0" fmla="*/ 0 w 7361574"/>
              <a:gd name="connsiteY0" fmla="*/ 489469 h 2088132"/>
              <a:gd name="connsiteX1" fmla="*/ 719068 w 7361574"/>
              <a:gd name="connsiteY1" fmla="*/ 1095875 h 2088132"/>
              <a:gd name="connsiteX2" fmla="*/ 1277171 w 7361574"/>
              <a:gd name="connsiteY2" fmla="*/ 1604531 h 2088132"/>
              <a:gd name="connsiteX3" fmla="*/ 2030897 w 7361574"/>
              <a:gd name="connsiteY3" fmla="*/ 1888482 h 2088132"/>
              <a:gd name="connsiteX4" fmla="*/ 2537149 w 7361574"/>
              <a:gd name="connsiteY4" fmla="*/ 2088132 h 2088132"/>
              <a:gd name="connsiteX5" fmla="*/ 3287157 w 7361574"/>
              <a:gd name="connsiteY5" fmla="*/ 2041621 h 2088132"/>
              <a:gd name="connsiteX6" fmla="*/ 3748313 w 7361574"/>
              <a:gd name="connsiteY6" fmla="*/ 1987491 h 2088132"/>
              <a:gd name="connsiteX7" fmla="*/ 4048202 w 7361574"/>
              <a:gd name="connsiteY7" fmla="*/ 1952264 h 2088132"/>
              <a:gd name="connsiteX8" fmla="*/ 4252651 w 7361574"/>
              <a:gd name="connsiteY8" fmla="*/ 1950140 h 2088132"/>
              <a:gd name="connsiteX9" fmla="*/ 4788300 w 7361574"/>
              <a:gd name="connsiteY9" fmla="*/ 1919368 h 2088132"/>
              <a:gd name="connsiteX10" fmla="*/ 5335985 w 7361574"/>
              <a:gd name="connsiteY10" fmla="*/ 1811605 h 2088132"/>
              <a:gd name="connsiteX11" fmla="*/ 6114684 w 7361574"/>
              <a:gd name="connsiteY11" fmla="*/ 1670489 h 2088132"/>
              <a:gd name="connsiteX12" fmla="*/ 6522792 w 7361574"/>
              <a:gd name="connsiteY12" fmla="*/ 1497603 h 2088132"/>
              <a:gd name="connsiteX13" fmla="*/ 6691181 w 7361574"/>
              <a:gd name="connsiteY13" fmla="*/ 1350657 h 2088132"/>
              <a:gd name="connsiteX14" fmla="*/ 6956882 w 7361574"/>
              <a:gd name="connsiteY14" fmla="*/ 1172980 h 2088132"/>
              <a:gd name="connsiteX15" fmla="*/ 7129269 w 7361574"/>
              <a:gd name="connsiteY15" fmla="*/ 1016874 h 2088132"/>
              <a:gd name="connsiteX16" fmla="*/ 7361574 w 7361574"/>
              <a:gd name="connsiteY16" fmla="*/ 806637 h 2088132"/>
              <a:gd name="connsiteX17" fmla="*/ 5355465 w 7361574"/>
              <a:gd name="connsiteY17" fmla="*/ 693420 h 2088132"/>
              <a:gd name="connsiteX18" fmla="*/ 6309802 w 7361574"/>
              <a:gd name="connsiteY18" fmla="*/ 547725 h 2088132"/>
              <a:gd name="connsiteX19" fmla="*/ 6269865 w 7361574"/>
              <a:gd name="connsiteY19" fmla="*/ 0 h 2088132"/>
              <a:gd name="connsiteX0" fmla="*/ 0 w 7496111"/>
              <a:gd name="connsiteY0" fmla="*/ 489469 h 2088132"/>
              <a:gd name="connsiteX1" fmla="*/ 719068 w 7496111"/>
              <a:gd name="connsiteY1" fmla="*/ 1095875 h 2088132"/>
              <a:gd name="connsiteX2" fmla="*/ 1277171 w 7496111"/>
              <a:gd name="connsiteY2" fmla="*/ 1604531 h 2088132"/>
              <a:gd name="connsiteX3" fmla="*/ 2030897 w 7496111"/>
              <a:gd name="connsiteY3" fmla="*/ 1888482 h 2088132"/>
              <a:gd name="connsiteX4" fmla="*/ 2537149 w 7496111"/>
              <a:gd name="connsiteY4" fmla="*/ 2088132 h 2088132"/>
              <a:gd name="connsiteX5" fmla="*/ 3287157 w 7496111"/>
              <a:gd name="connsiteY5" fmla="*/ 2041621 h 2088132"/>
              <a:gd name="connsiteX6" fmla="*/ 3748313 w 7496111"/>
              <a:gd name="connsiteY6" fmla="*/ 1987491 h 2088132"/>
              <a:gd name="connsiteX7" fmla="*/ 4048202 w 7496111"/>
              <a:gd name="connsiteY7" fmla="*/ 1952264 h 2088132"/>
              <a:gd name="connsiteX8" fmla="*/ 4252651 w 7496111"/>
              <a:gd name="connsiteY8" fmla="*/ 1950140 h 2088132"/>
              <a:gd name="connsiteX9" fmla="*/ 4788300 w 7496111"/>
              <a:gd name="connsiteY9" fmla="*/ 1919368 h 2088132"/>
              <a:gd name="connsiteX10" fmla="*/ 5335985 w 7496111"/>
              <a:gd name="connsiteY10" fmla="*/ 1811605 h 2088132"/>
              <a:gd name="connsiteX11" fmla="*/ 6114684 w 7496111"/>
              <a:gd name="connsiteY11" fmla="*/ 1670489 h 2088132"/>
              <a:gd name="connsiteX12" fmla="*/ 6522792 w 7496111"/>
              <a:gd name="connsiteY12" fmla="*/ 1497603 h 2088132"/>
              <a:gd name="connsiteX13" fmla="*/ 6691181 w 7496111"/>
              <a:gd name="connsiteY13" fmla="*/ 1350657 h 2088132"/>
              <a:gd name="connsiteX14" fmla="*/ 6956882 w 7496111"/>
              <a:gd name="connsiteY14" fmla="*/ 1172980 h 2088132"/>
              <a:gd name="connsiteX15" fmla="*/ 7129269 w 7496111"/>
              <a:gd name="connsiteY15" fmla="*/ 1016874 h 2088132"/>
              <a:gd name="connsiteX16" fmla="*/ 7361574 w 7496111"/>
              <a:gd name="connsiteY16" fmla="*/ 806637 h 2088132"/>
              <a:gd name="connsiteX17" fmla="*/ 7496111 w 7496111"/>
              <a:gd name="connsiteY17" fmla="*/ 676597 h 2088132"/>
              <a:gd name="connsiteX18" fmla="*/ 6309802 w 7496111"/>
              <a:gd name="connsiteY18" fmla="*/ 547725 h 2088132"/>
              <a:gd name="connsiteX19" fmla="*/ 6269865 w 7496111"/>
              <a:gd name="connsiteY19" fmla="*/ 0 h 2088132"/>
              <a:gd name="connsiteX0" fmla="*/ 0 w 7755507"/>
              <a:gd name="connsiteY0" fmla="*/ 489469 h 2088132"/>
              <a:gd name="connsiteX1" fmla="*/ 719068 w 7755507"/>
              <a:gd name="connsiteY1" fmla="*/ 1095875 h 2088132"/>
              <a:gd name="connsiteX2" fmla="*/ 1277171 w 7755507"/>
              <a:gd name="connsiteY2" fmla="*/ 1604531 h 2088132"/>
              <a:gd name="connsiteX3" fmla="*/ 2030897 w 7755507"/>
              <a:gd name="connsiteY3" fmla="*/ 1888482 h 2088132"/>
              <a:gd name="connsiteX4" fmla="*/ 2537149 w 7755507"/>
              <a:gd name="connsiteY4" fmla="*/ 2088132 h 2088132"/>
              <a:gd name="connsiteX5" fmla="*/ 3287157 w 7755507"/>
              <a:gd name="connsiteY5" fmla="*/ 2041621 h 2088132"/>
              <a:gd name="connsiteX6" fmla="*/ 3748313 w 7755507"/>
              <a:gd name="connsiteY6" fmla="*/ 1987491 h 2088132"/>
              <a:gd name="connsiteX7" fmla="*/ 4048202 w 7755507"/>
              <a:gd name="connsiteY7" fmla="*/ 1952264 h 2088132"/>
              <a:gd name="connsiteX8" fmla="*/ 4252651 w 7755507"/>
              <a:gd name="connsiteY8" fmla="*/ 1950140 h 2088132"/>
              <a:gd name="connsiteX9" fmla="*/ 4788300 w 7755507"/>
              <a:gd name="connsiteY9" fmla="*/ 1919368 h 2088132"/>
              <a:gd name="connsiteX10" fmla="*/ 5335985 w 7755507"/>
              <a:gd name="connsiteY10" fmla="*/ 1811605 h 2088132"/>
              <a:gd name="connsiteX11" fmla="*/ 6114684 w 7755507"/>
              <a:gd name="connsiteY11" fmla="*/ 1670489 h 2088132"/>
              <a:gd name="connsiteX12" fmla="*/ 6522792 w 7755507"/>
              <a:gd name="connsiteY12" fmla="*/ 1497603 h 2088132"/>
              <a:gd name="connsiteX13" fmla="*/ 6691181 w 7755507"/>
              <a:gd name="connsiteY13" fmla="*/ 1350657 h 2088132"/>
              <a:gd name="connsiteX14" fmla="*/ 6956882 w 7755507"/>
              <a:gd name="connsiteY14" fmla="*/ 1172980 h 2088132"/>
              <a:gd name="connsiteX15" fmla="*/ 7129269 w 7755507"/>
              <a:gd name="connsiteY15" fmla="*/ 1016874 h 2088132"/>
              <a:gd name="connsiteX16" fmla="*/ 7361574 w 7755507"/>
              <a:gd name="connsiteY16" fmla="*/ 806637 h 2088132"/>
              <a:gd name="connsiteX17" fmla="*/ 7496111 w 7755507"/>
              <a:gd name="connsiteY17" fmla="*/ 676597 h 2088132"/>
              <a:gd name="connsiteX18" fmla="*/ 7735499 w 7755507"/>
              <a:gd name="connsiteY18" fmla="*/ 450996 h 2088132"/>
              <a:gd name="connsiteX19" fmla="*/ 6269865 w 7755507"/>
              <a:gd name="connsiteY19" fmla="*/ 0 h 2088132"/>
              <a:gd name="connsiteX0" fmla="*/ 0 w 7981540"/>
              <a:gd name="connsiteY0" fmla="*/ 296012 h 1894675"/>
              <a:gd name="connsiteX1" fmla="*/ 719068 w 7981540"/>
              <a:gd name="connsiteY1" fmla="*/ 902418 h 1894675"/>
              <a:gd name="connsiteX2" fmla="*/ 1277171 w 7981540"/>
              <a:gd name="connsiteY2" fmla="*/ 1411074 h 1894675"/>
              <a:gd name="connsiteX3" fmla="*/ 2030897 w 7981540"/>
              <a:gd name="connsiteY3" fmla="*/ 1695025 h 1894675"/>
              <a:gd name="connsiteX4" fmla="*/ 2537149 w 7981540"/>
              <a:gd name="connsiteY4" fmla="*/ 1894675 h 1894675"/>
              <a:gd name="connsiteX5" fmla="*/ 3287157 w 7981540"/>
              <a:gd name="connsiteY5" fmla="*/ 1848164 h 1894675"/>
              <a:gd name="connsiteX6" fmla="*/ 3748313 w 7981540"/>
              <a:gd name="connsiteY6" fmla="*/ 1794034 h 1894675"/>
              <a:gd name="connsiteX7" fmla="*/ 4048202 w 7981540"/>
              <a:gd name="connsiteY7" fmla="*/ 1758807 h 1894675"/>
              <a:gd name="connsiteX8" fmla="*/ 4252651 w 7981540"/>
              <a:gd name="connsiteY8" fmla="*/ 1756683 h 1894675"/>
              <a:gd name="connsiteX9" fmla="*/ 4788300 w 7981540"/>
              <a:gd name="connsiteY9" fmla="*/ 1725911 h 1894675"/>
              <a:gd name="connsiteX10" fmla="*/ 5335985 w 7981540"/>
              <a:gd name="connsiteY10" fmla="*/ 1618148 h 1894675"/>
              <a:gd name="connsiteX11" fmla="*/ 6114684 w 7981540"/>
              <a:gd name="connsiteY11" fmla="*/ 1477032 h 1894675"/>
              <a:gd name="connsiteX12" fmla="*/ 6522792 w 7981540"/>
              <a:gd name="connsiteY12" fmla="*/ 1304146 h 1894675"/>
              <a:gd name="connsiteX13" fmla="*/ 6691181 w 7981540"/>
              <a:gd name="connsiteY13" fmla="*/ 1157200 h 1894675"/>
              <a:gd name="connsiteX14" fmla="*/ 6956882 w 7981540"/>
              <a:gd name="connsiteY14" fmla="*/ 979523 h 1894675"/>
              <a:gd name="connsiteX15" fmla="*/ 7129269 w 7981540"/>
              <a:gd name="connsiteY15" fmla="*/ 823417 h 1894675"/>
              <a:gd name="connsiteX16" fmla="*/ 7361574 w 7981540"/>
              <a:gd name="connsiteY16" fmla="*/ 613180 h 1894675"/>
              <a:gd name="connsiteX17" fmla="*/ 7496111 w 7981540"/>
              <a:gd name="connsiteY17" fmla="*/ 483140 h 1894675"/>
              <a:gd name="connsiteX18" fmla="*/ 7735499 w 7981540"/>
              <a:gd name="connsiteY18" fmla="*/ 257539 h 1894675"/>
              <a:gd name="connsiteX19" fmla="*/ 7981540 w 7981540"/>
              <a:gd name="connsiteY19" fmla="*/ 0 h 1894675"/>
              <a:gd name="connsiteX0" fmla="*/ 0 w 7981540"/>
              <a:gd name="connsiteY0" fmla="*/ 296012 h 1894675"/>
              <a:gd name="connsiteX1" fmla="*/ 416265 w 7981540"/>
              <a:gd name="connsiteY1" fmla="*/ 599616 h 1894675"/>
              <a:gd name="connsiteX2" fmla="*/ 1277171 w 7981540"/>
              <a:gd name="connsiteY2" fmla="*/ 1411074 h 1894675"/>
              <a:gd name="connsiteX3" fmla="*/ 2030897 w 7981540"/>
              <a:gd name="connsiteY3" fmla="*/ 1695025 h 1894675"/>
              <a:gd name="connsiteX4" fmla="*/ 2537149 w 7981540"/>
              <a:gd name="connsiteY4" fmla="*/ 1894675 h 1894675"/>
              <a:gd name="connsiteX5" fmla="*/ 3287157 w 7981540"/>
              <a:gd name="connsiteY5" fmla="*/ 1848164 h 1894675"/>
              <a:gd name="connsiteX6" fmla="*/ 3748313 w 7981540"/>
              <a:gd name="connsiteY6" fmla="*/ 1794034 h 1894675"/>
              <a:gd name="connsiteX7" fmla="*/ 4048202 w 7981540"/>
              <a:gd name="connsiteY7" fmla="*/ 1758807 h 1894675"/>
              <a:gd name="connsiteX8" fmla="*/ 4252651 w 7981540"/>
              <a:gd name="connsiteY8" fmla="*/ 1756683 h 1894675"/>
              <a:gd name="connsiteX9" fmla="*/ 4788300 w 7981540"/>
              <a:gd name="connsiteY9" fmla="*/ 1725911 h 1894675"/>
              <a:gd name="connsiteX10" fmla="*/ 5335985 w 7981540"/>
              <a:gd name="connsiteY10" fmla="*/ 1618148 h 1894675"/>
              <a:gd name="connsiteX11" fmla="*/ 6114684 w 7981540"/>
              <a:gd name="connsiteY11" fmla="*/ 1477032 h 1894675"/>
              <a:gd name="connsiteX12" fmla="*/ 6522792 w 7981540"/>
              <a:gd name="connsiteY12" fmla="*/ 1304146 h 1894675"/>
              <a:gd name="connsiteX13" fmla="*/ 6691181 w 7981540"/>
              <a:gd name="connsiteY13" fmla="*/ 1157200 h 1894675"/>
              <a:gd name="connsiteX14" fmla="*/ 6956882 w 7981540"/>
              <a:gd name="connsiteY14" fmla="*/ 979523 h 1894675"/>
              <a:gd name="connsiteX15" fmla="*/ 7129269 w 7981540"/>
              <a:gd name="connsiteY15" fmla="*/ 823417 h 1894675"/>
              <a:gd name="connsiteX16" fmla="*/ 7361574 w 7981540"/>
              <a:gd name="connsiteY16" fmla="*/ 613180 h 1894675"/>
              <a:gd name="connsiteX17" fmla="*/ 7496111 w 7981540"/>
              <a:gd name="connsiteY17" fmla="*/ 483140 h 1894675"/>
              <a:gd name="connsiteX18" fmla="*/ 7735499 w 7981540"/>
              <a:gd name="connsiteY18" fmla="*/ 257539 h 1894675"/>
              <a:gd name="connsiteX19" fmla="*/ 7981540 w 7981540"/>
              <a:gd name="connsiteY19" fmla="*/ 0 h 1894675"/>
              <a:gd name="connsiteX0" fmla="*/ 0 w 7981540"/>
              <a:gd name="connsiteY0" fmla="*/ 296012 h 1894675"/>
              <a:gd name="connsiteX1" fmla="*/ 391032 w 7981540"/>
              <a:gd name="connsiteY1" fmla="*/ 658494 h 1894675"/>
              <a:gd name="connsiteX2" fmla="*/ 1277171 w 7981540"/>
              <a:gd name="connsiteY2" fmla="*/ 1411074 h 1894675"/>
              <a:gd name="connsiteX3" fmla="*/ 2030897 w 7981540"/>
              <a:gd name="connsiteY3" fmla="*/ 1695025 h 1894675"/>
              <a:gd name="connsiteX4" fmla="*/ 2537149 w 7981540"/>
              <a:gd name="connsiteY4" fmla="*/ 1894675 h 1894675"/>
              <a:gd name="connsiteX5" fmla="*/ 3287157 w 7981540"/>
              <a:gd name="connsiteY5" fmla="*/ 1848164 h 1894675"/>
              <a:gd name="connsiteX6" fmla="*/ 3748313 w 7981540"/>
              <a:gd name="connsiteY6" fmla="*/ 1794034 h 1894675"/>
              <a:gd name="connsiteX7" fmla="*/ 4048202 w 7981540"/>
              <a:gd name="connsiteY7" fmla="*/ 1758807 h 1894675"/>
              <a:gd name="connsiteX8" fmla="*/ 4252651 w 7981540"/>
              <a:gd name="connsiteY8" fmla="*/ 1756683 h 1894675"/>
              <a:gd name="connsiteX9" fmla="*/ 4788300 w 7981540"/>
              <a:gd name="connsiteY9" fmla="*/ 1725911 h 1894675"/>
              <a:gd name="connsiteX10" fmla="*/ 5335985 w 7981540"/>
              <a:gd name="connsiteY10" fmla="*/ 1618148 h 1894675"/>
              <a:gd name="connsiteX11" fmla="*/ 6114684 w 7981540"/>
              <a:gd name="connsiteY11" fmla="*/ 1477032 h 1894675"/>
              <a:gd name="connsiteX12" fmla="*/ 6522792 w 7981540"/>
              <a:gd name="connsiteY12" fmla="*/ 1304146 h 1894675"/>
              <a:gd name="connsiteX13" fmla="*/ 6691181 w 7981540"/>
              <a:gd name="connsiteY13" fmla="*/ 1157200 h 1894675"/>
              <a:gd name="connsiteX14" fmla="*/ 6956882 w 7981540"/>
              <a:gd name="connsiteY14" fmla="*/ 979523 h 1894675"/>
              <a:gd name="connsiteX15" fmla="*/ 7129269 w 7981540"/>
              <a:gd name="connsiteY15" fmla="*/ 823417 h 1894675"/>
              <a:gd name="connsiteX16" fmla="*/ 7361574 w 7981540"/>
              <a:gd name="connsiteY16" fmla="*/ 613180 h 1894675"/>
              <a:gd name="connsiteX17" fmla="*/ 7496111 w 7981540"/>
              <a:gd name="connsiteY17" fmla="*/ 483140 h 1894675"/>
              <a:gd name="connsiteX18" fmla="*/ 7735499 w 7981540"/>
              <a:gd name="connsiteY18" fmla="*/ 257539 h 1894675"/>
              <a:gd name="connsiteX19" fmla="*/ 7981540 w 7981540"/>
              <a:gd name="connsiteY19" fmla="*/ 0 h 1894675"/>
              <a:gd name="connsiteX0" fmla="*/ 0 w 7981540"/>
              <a:gd name="connsiteY0" fmla="*/ 296012 h 1894675"/>
              <a:gd name="connsiteX1" fmla="*/ 391032 w 7981540"/>
              <a:gd name="connsiteY1" fmla="*/ 658494 h 1894675"/>
              <a:gd name="connsiteX2" fmla="*/ 991191 w 7981540"/>
              <a:gd name="connsiteY2" fmla="*/ 1175561 h 1894675"/>
              <a:gd name="connsiteX3" fmla="*/ 2030897 w 7981540"/>
              <a:gd name="connsiteY3" fmla="*/ 1695025 h 1894675"/>
              <a:gd name="connsiteX4" fmla="*/ 2537149 w 7981540"/>
              <a:gd name="connsiteY4" fmla="*/ 1894675 h 1894675"/>
              <a:gd name="connsiteX5" fmla="*/ 3287157 w 7981540"/>
              <a:gd name="connsiteY5" fmla="*/ 1848164 h 1894675"/>
              <a:gd name="connsiteX6" fmla="*/ 3748313 w 7981540"/>
              <a:gd name="connsiteY6" fmla="*/ 1794034 h 1894675"/>
              <a:gd name="connsiteX7" fmla="*/ 4048202 w 7981540"/>
              <a:gd name="connsiteY7" fmla="*/ 1758807 h 1894675"/>
              <a:gd name="connsiteX8" fmla="*/ 4252651 w 7981540"/>
              <a:gd name="connsiteY8" fmla="*/ 1756683 h 1894675"/>
              <a:gd name="connsiteX9" fmla="*/ 4788300 w 7981540"/>
              <a:gd name="connsiteY9" fmla="*/ 1725911 h 1894675"/>
              <a:gd name="connsiteX10" fmla="*/ 5335985 w 7981540"/>
              <a:gd name="connsiteY10" fmla="*/ 1618148 h 1894675"/>
              <a:gd name="connsiteX11" fmla="*/ 6114684 w 7981540"/>
              <a:gd name="connsiteY11" fmla="*/ 1477032 h 1894675"/>
              <a:gd name="connsiteX12" fmla="*/ 6522792 w 7981540"/>
              <a:gd name="connsiteY12" fmla="*/ 1304146 h 1894675"/>
              <a:gd name="connsiteX13" fmla="*/ 6691181 w 7981540"/>
              <a:gd name="connsiteY13" fmla="*/ 1157200 h 1894675"/>
              <a:gd name="connsiteX14" fmla="*/ 6956882 w 7981540"/>
              <a:gd name="connsiteY14" fmla="*/ 979523 h 1894675"/>
              <a:gd name="connsiteX15" fmla="*/ 7129269 w 7981540"/>
              <a:gd name="connsiteY15" fmla="*/ 823417 h 1894675"/>
              <a:gd name="connsiteX16" fmla="*/ 7361574 w 7981540"/>
              <a:gd name="connsiteY16" fmla="*/ 613180 h 1894675"/>
              <a:gd name="connsiteX17" fmla="*/ 7496111 w 7981540"/>
              <a:gd name="connsiteY17" fmla="*/ 483140 h 1894675"/>
              <a:gd name="connsiteX18" fmla="*/ 7735499 w 7981540"/>
              <a:gd name="connsiteY18" fmla="*/ 257539 h 1894675"/>
              <a:gd name="connsiteX19" fmla="*/ 7981540 w 7981540"/>
              <a:gd name="connsiteY19" fmla="*/ 0 h 1894675"/>
              <a:gd name="connsiteX0" fmla="*/ 0 w 7981540"/>
              <a:gd name="connsiteY0" fmla="*/ 296012 h 1894675"/>
              <a:gd name="connsiteX1" fmla="*/ 391032 w 7981540"/>
              <a:gd name="connsiteY1" fmla="*/ 658494 h 1894675"/>
              <a:gd name="connsiteX2" fmla="*/ 991191 w 7981540"/>
              <a:gd name="connsiteY2" fmla="*/ 1175561 h 1894675"/>
              <a:gd name="connsiteX3" fmla="*/ 2030897 w 7981540"/>
              <a:gd name="connsiteY3" fmla="*/ 1695025 h 1894675"/>
              <a:gd name="connsiteX4" fmla="*/ 2537149 w 7981540"/>
              <a:gd name="connsiteY4" fmla="*/ 1894675 h 1894675"/>
              <a:gd name="connsiteX5" fmla="*/ 3287157 w 7981540"/>
              <a:gd name="connsiteY5" fmla="*/ 1848164 h 1894675"/>
              <a:gd name="connsiteX6" fmla="*/ 3748313 w 7981540"/>
              <a:gd name="connsiteY6" fmla="*/ 1794034 h 1894675"/>
              <a:gd name="connsiteX7" fmla="*/ 4048202 w 7981540"/>
              <a:gd name="connsiteY7" fmla="*/ 1758807 h 1894675"/>
              <a:gd name="connsiteX8" fmla="*/ 4252651 w 7981540"/>
              <a:gd name="connsiteY8" fmla="*/ 1756683 h 1894675"/>
              <a:gd name="connsiteX9" fmla="*/ 4788300 w 7981540"/>
              <a:gd name="connsiteY9" fmla="*/ 1725911 h 1894675"/>
              <a:gd name="connsiteX10" fmla="*/ 5335985 w 7981540"/>
              <a:gd name="connsiteY10" fmla="*/ 1618148 h 1894675"/>
              <a:gd name="connsiteX11" fmla="*/ 6114684 w 7981540"/>
              <a:gd name="connsiteY11" fmla="*/ 1477032 h 1894675"/>
              <a:gd name="connsiteX12" fmla="*/ 6522792 w 7981540"/>
              <a:gd name="connsiteY12" fmla="*/ 1304146 h 1894675"/>
              <a:gd name="connsiteX13" fmla="*/ 6691181 w 7981540"/>
              <a:gd name="connsiteY13" fmla="*/ 1157200 h 1894675"/>
              <a:gd name="connsiteX14" fmla="*/ 6956882 w 7981540"/>
              <a:gd name="connsiteY14" fmla="*/ 979523 h 1894675"/>
              <a:gd name="connsiteX15" fmla="*/ 7129269 w 7981540"/>
              <a:gd name="connsiteY15" fmla="*/ 823417 h 1894675"/>
              <a:gd name="connsiteX16" fmla="*/ 7361574 w 7981540"/>
              <a:gd name="connsiteY16" fmla="*/ 613180 h 1894675"/>
              <a:gd name="connsiteX17" fmla="*/ 7496111 w 7981540"/>
              <a:gd name="connsiteY17" fmla="*/ 483140 h 1894675"/>
              <a:gd name="connsiteX18" fmla="*/ 7735499 w 7981540"/>
              <a:gd name="connsiteY18" fmla="*/ 257539 h 1894675"/>
              <a:gd name="connsiteX19" fmla="*/ 7981540 w 7981540"/>
              <a:gd name="connsiteY19" fmla="*/ 0 h 1894675"/>
              <a:gd name="connsiteX0" fmla="*/ 0 w 7981540"/>
              <a:gd name="connsiteY0" fmla="*/ 296012 h 1894675"/>
              <a:gd name="connsiteX1" fmla="*/ 391032 w 7981540"/>
              <a:gd name="connsiteY1" fmla="*/ 658494 h 1894675"/>
              <a:gd name="connsiteX2" fmla="*/ 991191 w 7981540"/>
              <a:gd name="connsiteY2" fmla="*/ 1175561 h 1894675"/>
              <a:gd name="connsiteX3" fmla="*/ 1753328 w 7981540"/>
              <a:gd name="connsiteY3" fmla="*/ 1619325 h 1894675"/>
              <a:gd name="connsiteX4" fmla="*/ 2537149 w 7981540"/>
              <a:gd name="connsiteY4" fmla="*/ 1894675 h 1894675"/>
              <a:gd name="connsiteX5" fmla="*/ 3287157 w 7981540"/>
              <a:gd name="connsiteY5" fmla="*/ 1848164 h 1894675"/>
              <a:gd name="connsiteX6" fmla="*/ 3748313 w 7981540"/>
              <a:gd name="connsiteY6" fmla="*/ 1794034 h 1894675"/>
              <a:gd name="connsiteX7" fmla="*/ 4048202 w 7981540"/>
              <a:gd name="connsiteY7" fmla="*/ 1758807 h 1894675"/>
              <a:gd name="connsiteX8" fmla="*/ 4252651 w 7981540"/>
              <a:gd name="connsiteY8" fmla="*/ 1756683 h 1894675"/>
              <a:gd name="connsiteX9" fmla="*/ 4788300 w 7981540"/>
              <a:gd name="connsiteY9" fmla="*/ 1725911 h 1894675"/>
              <a:gd name="connsiteX10" fmla="*/ 5335985 w 7981540"/>
              <a:gd name="connsiteY10" fmla="*/ 1618148 h 1894675"/>
              <a:gd name="connsiteX11" fmla="*/ 6114684 w 7981540"/>
              <a:gd name="connsiteY11" fmla="*/ 1477032 h 1894675"/>
              <a:gd name="connsiteX12" fmla="*/ 6522792 w 7981540"/>
              <a:gd name="connsiteY12" fmla="*/ 1304146 h 1894675"/>
              <a:gd name="connsiteX13" fmla="*/ 6691181 w 7981540"/>
              <a:gd name="connsiteY13" fmla="*/ 1157200 h 1894675"/>
              <a:gd name="connsiteX14" fmla="*/ 6956882 w 7981540"/>
              <a:gd name="connsiteY14" fmla="*/ 979523 h 1894675"/>
              <a:gd name="connsiteX15" fmla="*/ 7129269 w 7981540"/>
              <a:gd name="connsiteY15" fmla="*/ 823417 h 1894675"/>
              <a:gd name="connsiteX16" fmla="*/ 7361574 w 7981540"/>
              <a:gd name="connsiteY16" fmla="*/ 613180 h 1894675"/>
              <a:gd name="connsiteX17" fmla="*/ 7496111 w 7981540"/>
              <a:gd name="connsiteY17" fmla="*/ 483140 h 1894675"/>
              <a:gd name="connsiteX18" fmla="*/ 7735499 w 7981540"/>
              <a:gd name="connsiteY18" fmla="*/ 257539 h 1894675"/>
              <a:gd name="connsiteX19" fmla="*/ 7981540 w 7981540"/>
              <a:gd name="connsiteY19" fmla="*/ 0 h 1894675"/>
              <a:gd name="connsiteX0" fmla="*/ 0 w 7981540"/>
              <a:gd name="connsiteY0" fmla="*/ 296012 h 1848164"/>
              <a:gd name="connsiteX1" fmla="*/ 391032 w 7981540"/>
              <a:gd name="connsiteY1" fmla="*/ 658494 h 1848164"/>
              <a:gd name="connsiteX2" fmla="*/ 991191 w 7981540"/>
              <a:gd name="connsiteY2" fmla="*/ 1175561 h 1848164"/>
              <a:gd name="connsiteX3" fmla="*/ 1753328 w 7981540"/>
              <a:gd name="connsiteY3" fmla="*/ 1619325 h 1848164"/>
              <a:gd name="connsiteX4" fmla="*/ 2402570 w 7981540"/>
              <a:gd name="connsiteY4" fmla="*/ 1844208 h 1848164"/>
              <a:gd name="connsiteX5" fmla="*/ 3287157 w 7981540"/>
              <a:gd name="connsiteY5" fmla="*/ 1848164 h 1848164"/>
              <a:gd name="connsiteX6" fmla="*/ 3748313 w 7981540"/>
              <a:gd name="connsiteY6" fmla="*/ 1794034 h 1848164"/>
              <a:gd name="connsiteX7" fmla="*/ 4048202 w 7981540"/>
              <a:gd name="connsiteY7" fmla="*/ 1758807 h 1848164"/>
              <a:gd name="connsiteX8" fmla="*/ 4252651 w 7981540"/>
              <a:gd name="connsiteY8" fmla="*/ 1756683 h 1848164"/>
              <a:gd name="connsiteX9" fmla="*/ 4788300 w 7981540"/>
              <a:gd name="connsiteY9" fmla="*/ 1725911 h 1848164"/>
              <a:gd name="connsiteX10" fmla="*/ 5335985 w 7981540"/>
              <a:gd name="connsiteY10" fmla="*/ 1618148 h 1848164"/>
              <a:gd name="connsiteX11" fmla="*/ 6114684 w 7981540"/>
              <a:gd name="connsiteY11" fmla="*/ 1477032 h 1848164"/>
              <a:gd name="connsiteX12" fmla="*/ 6522792 w 7981540"/>
              <a:gd name="connsiteY12" fmla="*/ 1304146 h 1848164"/>
              <a:gd name="connsiteX13" fmla="*/ 6691181 w 7981540"/>
              <a:gd name="connsiteY13" fmla="*/ 1157200 h 1848164"/>
              <a:gd name="connsiteX14" fmla="*/ 6956882 w 7981540"/>
              <a:gd name="connsiteY14" fmla="*/ 979523 h 1848164"/>
              <a:gd name="connsiteX15" fmla="*/ 7129269 w 7981540"/>
              <a:gd name="connsiteY15" fmla="*/ 823417 h 1848164"/>
              <a:gd name="connsiteX16" fmla="*/ 7361574 w 7981540"/>
              <a:gd name="connsiteY16" fmla="*/ 613180 h 1848164"/>
              <a:gd name="connsiteX17" fmla="*/ 7496111 w 7981540"/>
              <a:gd name="connsiteY17" fmla="*/ 483140 h 1848164"/>
              <a:gd name="connsiteX18" fmla="*/ 7735499 w 7981540"/>
              <a:gd name="connsiteY18" fmla="*/ 257539 h 1848164"/>
              <a:gd name="connsiteX19" fmla="*/ 7981540 w 7981540"/>
              <a:gd name="connsiteY19" fmla="*/ 0 h 1848164"/>
              <a:gd name="connsiteX0" fmla="*/ 0 w 7981540"/>
              <a:gd name="connsiteY0" fmla="*/ 296012 h 1848164"/>
              <a:gd name="connsiteX1" fmla="*/ 391032 w 7981540"/>
              <a:gd name="connsiteY1" fmla="*/ 658494 h 1848164"/>
              <a:gd name="connsiteX2" fmla="*/ 991191 w 7981540"/>
              <a:gd name="connsiteY2" fmla="*/ 1175561 h 1848164"/>
              <a:gd name="connsiteX3" fmla="*/ 1753328 w 7981540"/>
              <a:gd name="connsiteY3" fmla="*/ 1619325 h 1848164"/>
              <a:gd name="connsiteX4" fmla="*/ 2402570 w 7981540"/>
              <a:gd name="connsiteY4" fmla="*/ 1844208 h 1848164"/>
              <a:gd name="connsiteX5" fmla="*/ 3287157 w 7981540"/>
              <a:gd name="connsiteY5" fmla="*/ 1848164 h 1848164"/>
              <a:gd name="connsiteX6" fmla="*/ 3748313 w 7981540"/>
              <a:gd name="connsiteY6" fmla="*/ 1794034 h 1848164"/>
              <a:gd name="connsiteX7" fmla="*/ 4048202 w 7981540"/>
              <a:gd name="connsiteY7" fmla="*/ 1758807 h 1848164"/>
              <a:gd name="connsiteX8" fmla="*/ 4252651 w 7981540"/>
              <a:gd name="connsiteY8" fmla="*/ 1756683 h 1848164"/>
              <a:gd name="connsiteX9" fmla="*/ 4788300 w 7981540"/>
              <a:gd name="connsiteY9" fmla="*/ 1725911 h 1848164"/>
              <a:gd name="connsiteX10" fmla="*/ 5335985 w 7981540"/>
              <a:gd name="connsiteY10" fmla="*/ 1618148 h 1848164"/>
              <a:gd name="connsiteX11" fmla="*/ 6114684 w 7981540"/>
              <a:gd name="connsiteY11" fmla="*/ 1477032 h 1848164"/>
              <a:gd name="connsiteX12" fmla="*/ 6522792 w 7981540"/>
              <a:gd name="connsiteY12" fmla="*/ 1304146 h 1848164"/>
              <a:gd name="connsiteX13" fmla="*/ 6691181 w 7981540"/>
              <a:gd name="connsiteY13" fmla="*/ 1157200 h 1848164"/>
              <a:gd name="connsiteX14" fmla="*/ 6956882 w 7981540"/>
              <a:gd name="connsiteY14" fmla="*/ 979523 h 1848164"/>
              <a:gd name="connsiteX15" fmla="*/ 7129269 w 7981540"/>
              <a:gd name="connsiteY15" fmla="*/ 823417 h 1848164"/>
              <a:gd name="connsiteX16" fmla="*/ 7361574 w 7981540"/>
              <a:gd name="connsiteY16" fmla="*/ 613180 h 1848164"/>
              <a:gd name="connsiteX17" fmla="*/ 7496111 w 7981540"/>
              <a:gd name="connsiteY17" fmla="*/ 483140 h 1848164"/>
              <a:gd name="connsiteX18" fmla="*/ 7735499 w 7981540"/>
              <a:gd name="connsiteY18" fmla="*/ 257539 h 1848164"/>
              <a:gd name="connsiteX19" fmla="*/ 7981540 w 7981540"/>
              <a:gd name="connsiteY19" fmla="*/ 0 h 1848164"/>
              <a:gd name="connsiteX0" fmla="*/ 0 w 7981540"/>
              <a:gd name="connsiteY0" fmla="*/ 296012 h 1890220"/>
              <a:gd name="connsiteX1" fmla="*/ 391032 w 7981540"/>
              <a:gd name="connsiteY1" fmla="*/ 658494 h 1890220"/>
              <a:gd name="connsiteX2" fmla="*/ 991191 w 7981540"/>
              <a:gd name="connsiteY2" fmla="*/ 1175561 h 1890220"/>
              <a:gd name="connsiteX3" fmla="*/ 1753328 w 7981540"/>
              <a:gd name="connsiteY3" fmla="*/ 1619325 h 1890220"/>
              <a:gd name="connsiteX4" fmla="*/ 2402570 w 7981540"/>
              <a:gd name="connsiteY4" fmla="*/ 1844208 h 1890220"/>
              <a:gd name="connsiteX5" fmla="*/ 2925476 w 7981540"/>
              <a:gd name="connsiteY5" fmla="*/ 1890220 h 1890220"/>
              <a:gd name="connsiteX6" fmla="*/ 3748313 w 7981540"/>
              <a:gd name="connsiteY6" fmla="*/ 1794034 h 1890220"/>
              <a:gd name="connsiteX7" fmla="*/ 4048202 w 7981540"/>
              <a:gd name="connsiteY7" fmla="*/ 1758807 h 1890220"/>
              <a:gd name="connsiteX8" fmla="*/ 4252651 w 7981540"/>
              <a:gd name="connsiteY8" fmla="*/ 1756683 h 1890220"/>
              <a:gd name="connsiteX9" fmla="*/ 4788300 w 7981540"/>
              <a:gd name="connsiteY9" fmla="*/ 1725911 h 1890220"/>
              <a:gd name="connsiteX10" fmla="*/ 5335985 w 7981540"/>
              <a:gd name="connsiteY10" fmla="*/ 1618148 h 1890220"/>
              <a:gd name="connsiteX11" fmla="*/ 6114684 w 7981540"/>
              <a:gd name="connsiteY11" fmla="*/ 1477032 h 1890220"/>
              <a:gd name="connsiteX12" fmla="*/ 6522792 w 7981540"/>
              <a:gd name="connsiteY12" fmla="*/ 1304146 h 1890220"/>
              <a:gd name="connsiteX13" fmla="*/ 6691181 w 7981540"/>
              <a:gd name="connsiteY13" fmla="*/ 1157200 h 1890220"/>
              <a:gd name="connsiteX14" fmla="*/ 6956882 w 7981540"/>
              <a:gd name="connsiteY14" fmla="*/ 979523 h 1890220"/>
              <a:gd name="connsiteX15" fmla="*/ 7129269 w 7981540"/>
              <a:gd name="connsiteY15" fmla="*/ 823417 h 1890220"/>
              <a:gd name="connsiteX16" fmla="*/ 7361574 w 7981540"/>
              <a:gd name="connsiteY16" fmla="*/ 613180 h 1890220"/>
              <a:gd name="connsiteX17" fmla="*/ 7496111 w 7981540"/>
              <a:gd name="connsiteY17" fmla="*/ 483140 h 1890220"/>
              <a:gd name="connsiteX18" fmla="*/ 7735499 w 7981540"/>
              <a:gd name="connsiteY18" fmla="*/ 257539 h 1890220"/>
              <a:gd name="connsiteX19" fmla="*/ 7981540 w 7981540"/>
              <a:gd name="connsiteY19" fmla="*/ 0 h 1890220"/>
              <a:gd name="connsiteX0" fmla="*/ 0 w 7981540"/>
              <a:gd name="connsiteY0" fmla="*/ 296012 h 1881809"/>
              <a:gd name="connsiteX1" fmla="*/ 391032 w 7981540"/>
              <a:gd name="connsiteY1" fmla="*/ 658494 h 1881809"/>
              <a:gd name="connsiteX2" fmla="*/ 991191 w 7981540"/>
              <a:gd name="connsiteY2" fmla="*/ 1175561 h 1881809"/>
              <a:gd name="connsiteX3" fmla="*/ 1753328 w 7981540"/>
              <a:gd name="connsiteY3" fmla="*/ 1619325 h 1881809"/>
              <a:gd name="connsiteX4" fmla="*/ 2402570 w 7981540"/>
              <a:gd name="connsiteY4" fmla="*/ 1844208 h 1881809"/>
              <a:gd name="connsiteX5" fmla="*/ 2984354 w 7981540"/>
              <a:gd name="connsiteY5" fmla="*/ 1881809 h 1881809"/>
              <a:gd name="connsiteX6" fmla="*/ 3748313 w 7981540"/>
              <a:gd name="connsiteY6" fmla="*/ 1794034 h 1881809"/>
              <a:gd name="connsiteX7" fmla="*/ 4048202 w 7981540"/>
              <a:gd name="connsiteY7" fmla="*/ 1758807 h 1881809"/>
              <a:gd name="connsiteX8" fmla="*/ 4252651 w 7981540"/>
              <a:gd name="connsiteY8" fmla="*/ 1756683 h 1881809"/>
              <a:gd name="connsiteX9" fmla="*/ 4788300 w 7981540"/>
              <a:gd name="connsiteY9" fmla="*/ 1725911 h 1881809"/>
              <a:gd name="connsiteX10" fmla="*/ 5335985 w 7981540"/>
              <a:gd name="connsiteY10" fmla="*/ 1618148 h 1881809"/>
              <a:gd name="connsiteX11" fmla="*/ 6114684 w 7981540"/>
              <a:gd name="connsiteY11" fmla="*/ 1477032 h 1881809"/>
              <a:gd name="connsiteX12" fmla="*/ 6522792 w 7981540"/>
              <a:gd name="connsiteY12" fmla="*/ 1304146 h 1881809"/>
              <a:gd name="connsiteX13" fmla="*/ 6691181 w 7981540"/>
              <a:gd name="connsiteY13" fmla="*/ 1157200 h 1881809"/>
              <a:gd name="connsiteX14" fmla="*/ 6956882 w 7981540"/>
              <a:gd name="connsiteY14" fmla="*/ 979523 h 1881809"/>
              <a:gd name="connsiteX15" fmla="*/ 7129269 w 7981540"/>
              <a:gd name="connsiteY15" fmla="*/ 823417 h 1881809"/>
              <a:gd name="connsiteX16" fmla="*/ 7361574 w 7981540"/>
              <a:gd name="connsiteY16" fmla="*/ 613180 h 1881809"/>
              <a:gd name="connsiteX17" fmla="*/ 7496111 w 7981540"/>
              <a:gd name="connsiteY17" fmla="*/ 483140 h 1881809"/>
              <a:gd name="connsiteX18" fmla="*/ 7735499 w 7981540"/>
              <a:gd name="connsiteY18" fmla="*/ 257539 h 1881809"/>
              <a:gd name="connsiteX19" fmla="*/ 7981540 w 7981540"/>
              <a:gd name="connsiteY19" fmla="*/ 0 h 1881809"/>
              <a:gd name="connsiteX0" fmla="*/ 0 w 7981540"/>
              <a:gd name="connsiteY0" fmla="*/ 296012 h 1881809"/>
              <a:gd name="connsiteX1" fmla="*/ 391032 w 7981540"/>
              <a:gd name="connsiteY1" fmla="*/ 658494 h 1881809"/>
              <a:gd name="connsiteX2" fmla="*/ 991191 w 7981540"/>
              <a:gd name="connsiteY2" fmla="*/ 1175561 h 1881809"/>
              <a:gd name="connsiteX3" fmla="*/ 1753328 w 7981540"/>
              <a:gd name="connsiteY3" fmla="*/ 1619325 h 1881809"/>
              <a:gd name="connsiteX4" fmla="*/ 2402570 w 7981540"/>
              <a:gd name="connsiteY4" fmla="*/ 1844208 h 1881809"/>
              <a:gd name="connsiteX5" fmla="*/ 2984354 w 7981540"/>
              <a:gd name="connsiteY5" fmla="*/ 1881809 h 1881809"/>
              <a:gd name="connsiteX6" fmla="*/ 3647378 w 7981540"/>
              <a:gd name="connsiteY6" fmla="*/ 1836091 h 1881809"/>
              <a:gd name="connsiteX7" fmla="*/ 4048202 w 7981540"/>
              <a:gd name="connsiteY7" fmla="*/ 1758807 h 1881809"/>
              <a:gd name="connsiteX8" fmla="*/ 4252651 w 7981540"/>
              <a:gd name="connsiteY8" fmla="*/ 1756683 h 1881809"/>
              <a:gd name="connsiteX9" fmla="*/ 4788300 w 7981540"/>
              <a:gd name="connsiteY9" fmla="*/ 1725911 h 1881809"/>
              <a:gd name="connsiteX10" fmla="*/ 5335985 w 7981540"/>
              <a:gd name="connsiteY10" fmla="*/ 1618148 h 1881809"/>
              <a:gd name="connsiteX11" fmla="*/ 6114684 w 7981540"/>
              <a:gd name="connsiteY11" fmla="*/ 1477032 h 1881809"/>
              <a:gd name="connsiteX12" fmla="*/ 6522792 w 7981540"/>
              <a:gd name="connsiteY12" fmla="*/ 1304146 h 1881809"/>
              <a:gd name="connsiteX13" fmla="*/ 6691181 w 7981540"/>
              <a:gd name="connsiteY13" fmla="*/ 1157200 h 1881809"/>
              <a:gd name="connsiteX14" fmla="*/ 6956882 w 7981540"/>
              <a:gd name="connsiteY14" fmla="*/ 979523 h 1881809"/>
              <a:gd name="connsiteX15" fmla="*/ 7129269 w 7981540"/>
              <a:gd name="connsiteY15" fmla="*/ 823417 h 1881809"/>
              <a:gd name="connsiteX16" fmla="*/ 7361574 w 7981540"/>
              <a:gd name="connsiteY16" fmla="*/ 613180 h 1881809"/>
              <a:gd name="connsiteX17" fmla="*/ 7496111 w 7981540"/>
              <a:gd name="connsiteY17" fmla="*/ 483140 h 1881809"/>
              <a:gd name="connsiteX18" fmla="*/ 7735499 w 7981540"/>
              <a:gd name="connsiteY18" fmla="*/ 257539 h 1881809"/>
              <a:gd name="connsiteX19" fmla="*/ 7981540 w 7981540"/>
              <a:gd name="connsiteY19" fmla="*/ 0 h 1881809"/>
              <a:gd name="connsiteX0" fmla="*/ 0 w 7981540"/>
              <a:gd name="connsiteY0" fmla="*/ 296012 h 1881809"/>
              <a:gd name="connsiteX1" fmla="*/ 391032 w 7981540"/>
              <a:gd name="connsiteY1" fmla="*/ 658494 h 1881809"/>
              <a:gd name="connsiteX2" fmla="*/ 991191 w 7981540"/>
              <a:gd name="connsiteY2" fmla="*/ 1175561 h 1881809"/>
              <a:gd name="connsiteX3" fmla="*/ 1753328 w 7981540"/>
              <a:gd name="connsiteY3" fmla="*/ 1619325 h 1881809"/>
              <a:gd name="connsiteX4" fmla="*/ 2402570 w 7981540"/>
              <a:gd name="connsiteY4" fmla="*/ 1844208 h 1881809"/>
              <a:gd name="connsiteX5" fmla="*/ 2984354 w 7981540"/>
              <a:gd name="connsiteY5" fmla="*/ 1881809 h 1881809"/>
              <a:gd name="connsiteX6" fmla="*/ 3647378 w 7981540"/>
              <a:gd name="connsiteY6" fmla="*/ 1836091 h 1881809"/>
              <a:gd name="connsiteX7" fmla="*/ 4048202 w 7981540"/>
              <a:gd name="connsiteY7" fmla="*/ 1758807 h 1881809"/>
              <a:gd name="connsiteX8" fmla="*/ 4252651 w 7981540"/>
              <a:gd name="connsiteY8" fmla="*/ 1756683 h 1881809"/>
              <a:gd name="connsiteX9" fmla="*/ 4788300 w 7981540"/>
              <a:gd name="connsiteY9" fmla="*/ 1725911 h 1881809"/>
              <a:gd name="connsiteX10" fmla="*/ 5335985 w 7981540"/>
              <a:gd name="connsiteY10" fmla="*/ 1618148 h 1881809"/>
              <a:gd name="connsiteX11" fmla="*/ 6114684 w 7981540"/>
              <a:gd name="connsiteY11" fmla="*/ 1477032 h 1881809"/>
              <a:gd name="connsiteX12" fmla="*/ 6522792 w 7981540"/>
              <a:gd name="connsiteY12" fmla="*/ 1304146 h 1881809"/>
              <a:gd name="connsiteX13" fmla="*/ 6691181 w 7981540"/>
              <a:gd name="connsiteY13" fmla="*/ 1157200 h 1881809"/>
              <a:gd name="connsiteX14" fmla="*/ 6956882 w 7981540"/>
              <a:gd name="connsiteY14" fmla="*/ 979523 h 1881809"/>
              <a:gd name="connsiteX15" fmla="*/ 7129269 w 7981540"/>
              <a:gd name="connsiteY15" fmla="*/ 823417 h 1881809"/>
              <a:gd name="connsiteX16" fmla="*/ 7361574 w 7981540"/>
              <a:gd name="connsiteY16" fmla="*/ 613180 h 1881809"/>
              <a:gd name="connsiteX17" fmla="*/ 7496111 w 7981540"/>
              <a:gd name="connsiteY17" fmla="*/ 483140 h 1881809"/>
              <a:gd name="connsiteX18" fmla="*/ 7735499 w 7981540"/>
              <a:gd name="connsiteY18" fmla="*/ 257539 h 1881809"/>
              <a:gd name="connsiteX19" fmla="*/ 7981540 w 7981540"/>
              <a:gd name="connsiteY19" fmla="*/ 0 h 1881809"/>
              <a:gd name="connsiteX0" fmla="*/ 0 w 7981540"/>
              <a:gd name="connsiteY0" fmla="*/ 296012 h 1881809"/>
              <a:gd name="connsiteX1" fmla="*/ 391032 w 7981540"/>
              <a:gd name="connsiteY1" fmla="*/ 658494 h 1881809"/>
              <a:gd name="connsiteX2" fmla="*/ 991191 w 7981540"/>
              <a:gd name="connsiteY2" fmla="*/ 1175561 h 1881809"/>
              <a:gd name="connsiteX3" fmla="*/ 1753328 w 7981540"/>
              <a:gd name="connsiteY3" fmla="*/ 1619325 h 1881809"/>
              <a:gd name="connsiteX4" fmla="*/ 2402570 w 7981540"/>
              <a:gd name="connsiteY4" fmla="*/ 1844208 h 1881809"/>
              <a:gd name="connsiteX5" fmla="*/ 2984354 w 7981540"/>
              <a:gd name="connsiteY5" fmla="*/ 1881809 h 1881809"/>
              <a:gd name="connsiteX6" fmla="*/ 3647378 w 7981540"/>
              <a:gd name="connsiteY6" fmla="*/ 1836091 h 1881809"/>
              <a:gd name="connsiteX7" fmla="*/ 4048202 w 7981540"/>
              <a:gd name="connsiteY7" fmla="*/ 1758807 h 1881809"/>
              <a:gd name="connsiteX8" fmla="*/ 4252651 w 7981540"/>
              <a:gd name="connsiteY8" fmla="*/ 1756683 h 1881809"/>
              <a:gd name="connsiteX9" fmla="*/ 4788300 w 7981540"/>
              <a:gd name="connsiteY9" fmla="*/ 1725911 h 1881809"/>
              <a:gd name="connsiteX10" fmla="*/ 5335985 w 7981540"/>
              <a:gd name="connsiteY10" fmla="*/ 1618148 h 1881809"/>
              <a:gd name="connsiteX11" fmla="*/ 6114684 w 7981540"/>
              <a:gd name="connsiteY11" fmla="*/ 1477032 h 1881809"/>
              <a:gd name="connsiteX12" fmla="*/ 6522792 w 7981540"/>
              <a:gd name="connsiteY12" fmla="*/ 1304146 h 1881809"/>
              <a:gd name="connsiteX13" fmla="*/ 6691181 w 7981540"/>
              <a:gd name="connsiteY13" fmla="*/ 1157200 h 1881809"/>
              <a:gd name="connsiteX14" fmla="*/ 6956882 w 7981540"/>
              <a:gd name="connsiteY14" fmla="*/ 979523 h 1881809"/>
              <a:gd name="connsiteX15" fmla="*/ 7129269 w 7981540"/>
              <a:gd name="connsiteY15" fmla="*/ 823417 h 1881809"/>
              <a:gd name="connsiteX16" fmla="*/ 7361574 w 7981540"/>
              <a:gd name="connsiteY16" fmla="*/ 613180 h 1881809"/>
              <a:gd name="connsiteX17" fmla="*/ 7496111 w 7981540"/>
              <a:gd name="connsiteY17" fmla="*/ 483140 h 1881809"/>
              <a:gd name="connsiteX18" fmla="*/ 7735499 w 7981540"/>
              <a:gd name="connsiteY18" fmla="*/ 257539 h 1881809"/>
              <a:gd name="connsiteX19" fmla="*/ 7981540 w 7981540"/>
              <a:gd name="connsiteY19" fmla="*/ 0 h 1881809"/>
              <a:gd name="connsiteX0" fmla="*/ 0 w 7981540"/>
              <a:gd name="connsiteY0" fmla="*/ 296012 h 1881809"/>
              <a:gd name="connsiteX1" fmla="*/ 391032 w 7981540"/>
              <a:gd name="connsiteY1" fmla="*/ 658494 h 1881809"/>
              <a:gd name="connsiteX2" fmla="*/ 991191 w 7981540"/>
              <a:gd name="connsiteY2" fmla="*/ 1175561 h 1881809"/>
              <a:gd name="connsiteX3" fmla="*/ 1753328 w 7981540"/>
              <a:gd name="connsiteY3" fmla="*/ 1619325 h 1881809"/>
              <a:gd name="connsiteX4" fmla="*/ 2402570 w 7981540"/>
              <a:gd name="connsiteY4" fmla="*/ 1844208 h 1881809"/>
              <a:gd name="connsiteX5" fmla="*/ 2984354 w 7981540"/>
              <a:gd name="connsiteY5" fmla="*/ 1881809 h 1881809"/>
              <a:gd name="connsiteX6" fmla="*/ 3681023 w 7981540"/>
              <a:gd name="connsiteY6" fmla="*/ 1802446 h 1881809"/>
              <a:gd name="connsiteX7" fmla="*/ 4048202 w 7981540"/>
              <a:gd name="connsiteY7" fmla="*/ 1758807 h 1881809"/>
              <a:gd name="connsiteX8" fmla="*/ 4252651 w 7981540"/>
              <a:gd name="connsiteY8" fmla="*/ 1756683 h 1881809"/>
              <a:gd name="connsiteX9" fmla="*/ 4788300 w 7981540"/>
              <a:gd name="connsiteY9" fmla="*/ 1725911 h 1881809"/>
              <a:gd name="connsiteX10" fmla="*/ 5335985 w 7981540"/>
              <a:gd name="connsiteY10" fmla="*/ 1618148 h 1881809"/>
              <a:gd name="connsiteX11" fmla="*/ 6114684 w 7981540"/>
              <a:gd name="connsiteY11" fmla="*/ 1477032 h 1881809"/>
              <a:gd name="connsiteX12" fmla="*/ 6522792 w 7981540"/>
              <a:gd name="connsiteY12" fmla="*/ 1304146 h 1881809"/>
              <a:gd name="connsiteX13" fmla="*/ 6691181 w 7981540"/>
              <a:gd name="connsiteY13" fmla="*/ 1157200 h 1881809"/>
              <a:gd name="connsiteX14" fmla="*/ 6956882 w 7981540"/>
              <a:gd name="connsiteY14" fmla="*/ 979523 h 1881809"/>
              <a:gd name="connsiteX15" fmla="*/ 7129269 w 7981540"/>
              <a:gd name="connsiteY15" fmla="*/ 823417 h 1881809"/>
              <a:gd name="connsiteX16" fmla="*/ 7361574 w 7981540"/>
              <a:gd name="connsiteY16" fmla="*/ 613180 h 1881809"/>
              <a:gd name="connsiteX17" fmla="*/ 7496111 w 7981540"/>
              <a:gd name="connsiteY17" fmla="*/ 483140 h 1881809"/>
              <a:gd name="connsiteX18" fmla="*/ 7735499 w 7981540"/>
              <a:gd name="connsiteY18" fmla="*/ 257539 h 1881809"/>
              <a:gd name="connsiteX19" fmla="*/ 7981540 w 7981540"/>
              <a:gd name="connsiteY19" fmla="*/ 0 h 1881809"/>
              <a:gd name="connsiteX0" fmla="*/ 0 w 7981540"/>
              <a:gd name="connsiteY0" fmla="*/ 296012 h 1881809"/>
              <a:gd name="connsiteX1" fmla="*/ 391032 w 7981540"/>
              <a:gd name="connsiteY1" fmla="*/ 658494 h 1881809"/>
              <a:gd name="connsiteX2" fmla="*/ 991191 w 7981540"/>
              <a:gd name="connsiteY2" fmla="*/ 1175561 h 1881809"/>
              <a:gd name="connsiteX3" fmla="*/ 1753328 w 7981540"/>
              <a:gd name="connsiteY3" fmla="*/ 1619325 h 1881809"/>
              <a:gd name="connsiteX4" fmla="*/ 2402570 w 7981540"/>
              <a:gd name="connsiteY4" fmla="*/ 1844208 h 1881809"/>
              <a:gd name="connsiteX5" fmla="*/ 2984354 w 7981540"/>
              <a:gd name="connsiteY5" fmla="*/ 1881809 h 1881809"/>
              <a:gd name="connsiteX6" fmla="*/ 3681023 w 7981540"/>
              <a:gd name="connsiteY6" fmla="*/ 1802446 h 1881809"/>
              <a:gd name="connsiteX7" fmla="*/ 4048202 w 7981540"/>
              <a:gd name="connsiteY7" fmla="*/ 1758807 h 1881809"/>
              <a:gd name="connsiteX8" fmla="*/ 4538631 w 7981540"/>
              <a:gd name="connsiteY8" fmla="*/ 1706216 h 1881809"/>
              <a:gd name="connsiteX9" fmla="*/ 4788300 w 7981540"/>
              <a:gd name="connsiteY9" fmla="*/ 1725911 h 1881809"/>
              <a:gd name="connsiteX10" fmla="*/ 5335985 w 7981540"/>
              <a:gd name="connsiteY10" fmla="*/ 1618148 h 1881809"/>
              <a:gd name="connsiteX11" fmla="*/ 6114684 w 7981540"/>
              <a:gd name="connsiteY11" fmla="*/ 1477032 h 1881809"/>
              <a:gd name="connsiteX12" fmla="*/ 6522792 w 7981540"/>
              <a:gd name="connsiteY12" fmla="*/ 1304146 h 1881809"/>
              <a:gd name="connsiteX13" fmla="*/ 6691181 w 7981540"/>
              <a:gd name="connsiteY13" fmla="*/ 1157200 h 1881809"/>
              <a:gd name="connsiteX14" fmla="*/ 6956882 w 7981540"/>
              <a:gd name="connsiteY14" fmla="*/ 979523 h 1881809"/>
              <a:gd name="connsiteX15" fmla="*/ 7129269 w 7981540"/>
              <a:gd name="connsiteY15" fmla="*/ 823417 h 1881809"/>
              <a:gd name="connsiteX16" fmla="*/ 7361574 w 7981540"/>
              <a:gd name="connsiteY16" fmla="*/ 613180 h 1881809"/>
              <a:gd name="connsiteX17" fmla="*/ 7496111 w 7981540"/>
              <a:gd name="connsiteY17" fmla="*/ 483140 h 1881809"/>
              <a:gd name="connsiteX18" fmla="*/ 7735499 w 7981540"/>
              <a:gd name="connsiteY18" fmla="*/ 257539 h 1881809"/>
              <a:gd name="connsiteX19" fmla="*/ 7981540 w 7981540"/>
              <a:gd name="connsiteY19" fmla="*/ 0 h 1881809"/>
              <a:gd name="connsiteX0" fmla="*/ 0 w 7981540"/>
              <a:gd name="connsiteY0" fmla="*/ 296012 h 1881809"/>
              <a:gd name="connsiteX1" fmla="*/ 391032 w 7981540"/>
              <a:gd name="connsiteY1" fmla="*/ 658494 h 1881809"/>
              <a:gd name="connsiteX2" fmla="*/ 991191 w 7981540"/>
              <a:gd name="connsiteY2" fmla="*/ 1175561 h 1881809"/>
              <a:gd name="connsiteX3" fmla="*/ 1753328 w 7981540"/>
              <a:gd name="connsiteY3" fmla="*/ 1619325 h 1881809"/>
              <a:gd name="connsiteX4" fmla="*/ 2402570 w 7981540"/>
              <a:gd name="connsiteY4" fmla="*/ 1844208 h 1881809"/>
              <a:gd name="connsiteX5" fmla="*/ 2984354 w 7981540"/>
              <a:gd name="connsiteY5" fmla="*/ 1881809 h 1881809"/>
              <a:gd name="connsiteX6" fmla="*/ 3681023 w 7981540"/>
              <a:gd name="connsiteY6" fmla="*/ 1802446 h 1881809"/>
              <a:gd name="connsiteX7" fmla="*/ 4048202 w 7981540"/>
              <a:gd name="connsiteY7" fmla="*/ 1758807 h 1881809"/>
              <a:gd name="connsiteX8" fmla="*/ 4538631 w 7981540"/>
              <a:gd name="connsiteY8" fmla="*/ 1706216 h 1881809"/>
              <a:gd name="connsiteX9" fmla="*/ 4998579 w 7981540"/>
              <a:gd name="connsiteY9" fmla="*/ 1667032 h 1881809"/>
              <a:gd name="connsiteX10" fmla="*/ 5335985 w 7981540"/>
              <a:gd name="connsiteY10" fmla="*/ 1618148 h 1881809"/>
              <a:gd name="connsiteX11" fmla="*/ 6114684 w 7981540"/>
              <a:gd name="connsiteY11" fmla="*/ 1477032 h 1881809"/>
              <a:gd name="connsiteX12" fmla="*/ 6522792 w 7981540"/>
              <a:gd name="connsiteY12" fmla="*/ 1304146 h 1881809"/>
              <a:gd name="connsiteX13" fmla="*/ 6691181 w 7981540"/>
              <a:gd name="connsiteY13" fmla="*/ 1157200 h 1881809"/>
              <a:gd name="connsiteX14" fmla="*/ 6956882 w 7981540"/>
              <a:gd name="connsiteY14" fmla="*/ 979523 h 1881809"/>
              <a:gd name="connsiteX15" fmla="*/ 7129269 w 7981540"/>
              <a:gd name="connsiteY15" fmla="*/ 823417 h 1881809"/>
              <a:gd name="connsiteX16" fmla="*/ 7361574 w 7981540"/>
              <a:gd name="connsiteY16" fmla="*/ 613180 h 1881809"/>
              <a:gd name="connsiteX17" fmla="*/ 7496111 w 7981540"/>
              <a:gd name="connsiteY17" fmla="*/ 483140 h 1881809"/>
              <a:gd name="connsiteX18" fmla="*/ 7735499 w 7981540"/>
              <a:gd name="connsiteY18" fmla="*/ 257539 h 1881809"/>
              <a:gd name="connsiteX19" fmla="*/ 7981540 w 7981540"/>
              <a:gd name="connsiteY19" fmla="*/ 0 h 1881809"/>
              <a:gd name="connsiteX0" fmla="*/ 0 w 7981540"/>
              <a:gd name="connsiteY0" fmla="*/ 296012 h 1881809"/>
              <a:gd name="connsiteX1" fmla="*/ 391032 w 7981540"/>
              <a:gd name="connsiteY1" fmla="*/ 658494 h 1881809"/>
              <a:gd name="connsiteX2" fmla="*/ 991191 w 7981540"/>
              <a:gd name="connsiteY2" fmla="*/ 1175561 h 1881809"/>
              <a:gd name="connsiteX3" fmla="*/ 1753328 w 7981540"/>
              <a:gd name="connsiteY3" fmla="*/ 1619325 h 1881809"/>
              <a:gd name="connsiteX4" fmla="*/ 2402570 w 7981540"/>
              <a:gd name="connsiteY4" fmla="*/ 1844208 h 1881809"/>
              <a:gd name="connsiteX5" fmla="*/ 2984354 w 7981540"/>
              <a:gd name="connsiteY5" fmla="*/ 1881809 h 1881809"/>
              <a:gd name="connsiteX6" fmla="*/ 3681023 w 7981540"/>
              <a:gd name="connsiteY6" fmla="*/ 1802446 h 1881809"/>
              <a:gd name="connsiteX7" fmla="*/ 4048202 w 7981540"/>
              <a:gd name="connsiteY7" fmla="*/ 1758807 h 1881809"/>
              <a:gd name="connsiteX8" fmla="*/ 4538631 w 7981540"/>
              <a:gd name="connsiteY8" fmla="*/ 1706216 h 1881809"/>
              <a:gd name="connsiteX9" fmla="*/ 4998579 w 7981540"/>
              <a:gd name="connsiteY9" fmla="*/ 1667032 h 1881809"/>
              <a:gd name="connsiteX10" fmla="*/ 5664020 w 7981540"/>
              <a:gd name="connsiteY10" fmla="*/ 1567681 h 1881809"/>
              <a:gd name="connsiteX11" fmla="*/ 6114684 w 7981540"/>
              <a:gd name="connsiteY11" fmla="*/ 1477032 h 1881809"/>
              <a:gd name="connsiteX12" fmla="*/ 6522792 w 7981540"/>
              <a:gd name="connsiteY12" fmla="*/ 1304146 h 1881809"/>
              <a:gd name="connsiteX13" fmla="*/ 6691181 w 7981540"/>
              <a:gd name="connsiteY13" fmla="*/ 1157200 h 1881809"/>
              <a:gd name="connsiteX14" fmla="*/ 6956882 w 7981540"/>
              <a:gd name="connsiteY14" fmla="*/ 979523 h 1881809"/>
              <a:gd name="connsiteX15" fmla="*/ 7129269 w 7981540"/>
              <a:gd name="connsiteY15" fmla="*/ 823417 h 1881809"/>
              <a:gd name="connsiteX16" fmla="*/ 7361574 w 7981540"/>
              <a:gd name="connsiteY16" fmla="*/ 613180 h 1881809"/>
              <a:gd name="connsiteX17" fmla="*/ 7496111 w 7981540"/>
              <a:gd name="connsiteY17" fmla="*/ 483140 h 1881809"/>
              <a:gd name="connsiteX18" fmla="*/ 7735499 w 7981540"/>
              <a:gd name="connsiteY18" fmla="*/ 257539 h 1881809"/>
              <a:gd name="connsiteX19" fmla="*/ 7981540 w 7981540"/>
              <a:gd name="connsiteY19" fmla="*/ 0 h 1881809"/>
              <a:gd name="connsiteX0" fmla="*/ 0 w 7981540"/>
              <a:gd name="connsiteY0" fmla="*/ 296012 h 1881809"/>
              <a:gd name="connsiteX1" fmla="*/ 391032 w 7981540"/>
              <a:gd name="connsiteY1" fmla="*/ 658494 h 1881809"/>
              <a:gd name="connsiteX2" fmla="*/ 991191 w 7981540"/>
              <a:gd name="connsiteY2" fmla="*/ 1175561 h 1881809"/>
              <a:gd name="connsiteX3" fmla="*/ 1753328 w 7981540"/>
              <a:gd name="connsiteY3" fmla="*/ 1619325 h 1881809"/>
              <a:gd name="connsiteX4" fmla="*/ 2402570 w 7981540"/>
              <a:gd name="connsiteY4" fmla="*/ 1844208 h 1881809"/>
              <a:gd name="connsiteX5" fmla="*/ 2984354 w 7981540"/>
              <a:gd name="connsiteY5" fmla="*/ 1881809 h 1881809"/>
              <a:gd name="connsiteX6" fmla="*/ 3681023 w 7981540"/>
              <a:gd name="connsiteY6" fmla="*/ 1802446 h 1881809"/>
              <a:gd name="connsiteX7" fmla="*/ 4048202 w 7981540"/>
              <a:gd name="connsiteY7" fmla="*/ 1758807 h 1881809"/>
              <a:gd name="connsiteX8" fmla="*/ 4538631 w 7981540"/>
              <a:gd name="connsiteY8" fmla="*/ 1706216 h 1881809"/>
              <a:gd name="connsiteX9" fmla="*/ 4998579 w 7981540"/>
              <a:gd name="connsiteY9" fmla="*/ 1667032 h 1881809"/>
              <a:gd name="connsiteX10" fmla="*/ 5664020 w 7981540"/>
              <a:gd name="connsiteY10" fmla="*/ 1567681 h 1881809"/>
              <a:gd name="connsiteX11" fmla="*/ 6089450 w 7981540"/>
              <a:gd name="connsiteY11" fmla="*/ 1477032 h 1881809"/>
              <a:gd name="connsiteX12" fmla="*/ 6522792 w 7981540"/>
              <a:gd name="connsiteY12" fmla="*/ 1304146 h 1881809"/>
              <a:gd name="connsiteX13" fmla="*/ 6691181 w 7981540"/>
              <a:gd name="connsiteY13" fmla="*/ 1157200 h 1881809"/>
              <a:gd name="connsiteX14" fmla="*/ 6956882 w 7981540"/>
              <a:gd name="connsiteY14" fmla="*/ 979523 h 1881809"/>
              <a:gd name="connsiteX15" fmla="*/ 7129269 w 7981540"/>
              <a:gd name="connsiteY15" fmla="*/ 823417 h 1881809"/>
              <a:gd name="connsiteX16" fmla="*/ 7361574 w 7981540"/>
              <a:gd name="connsiteY16" fmla="*/ 613180 h 1881809"/>
              <a:gd name="connsiteX17" fmla="*/ 7496111 w 7981540"/>
              <a:gd name="connsiteY17" fmla="*/ 483140 h 1881809"/>
              <a:gd name="connsiteX18" fmla="*/ 7735499 w 7981540"/>
              <a:gd name="connsiteY18" fmla="*/ 257539 h 1881809"/>
              <a:gd name="connsiteX19" fmla="*/ 7981540 w 7981540"/>
              <a:gd name="connsiteY19" fmla="*/ 0 h 1881809"/>
              <a:gd name="connsiteX0" fmla="*/ 0 w 7981540"/>
              <a:gd name="connsiteY0" fmla="*/ 296012 h 1881809"/>
              <a:gd name="connsiteX1" fmla="*/ 391032 w 7981540"/>
              <a:gd name="connsiteY1" fmla="*/ 658494 h 1881809"/>
              <a:gd name="connsiteX2" fmla="*/ 991191 w 7981540"/>
              <a:gd name="connsiteY2" fmla="*/ 1175561 h 1881809"/>
              <a:gd name="connsiteX3" fmla="*/ 1753328 w 7981540"/>
              <a:gd name="connsiteY3" fmla="*/ 1619325 h 1881809"/>
              <a:gd name="connsiteX4" fmla="*/ 2402570 w 7981540"/>
              <a:gd name="connsiteY4" fmla="*/ 1844208 h 1881809"/>
              <a:gd name="connsiteX5" fmla="*/ 2984354 w 7981540"/>
              <a:gd name="connsiteY5" fmla="*/ 1881809 h 1881809"/>
              <a:gd name="connsiteX6" fmla="*/ 3681023 w 7981540"/>
              <a:gd name="connsiteY6" fmla="*/ 1802446 h 1881809"/>
              <a:gd name="connsiteX7" fmla="*/ 4048202 w 7981540"/>
              <a:gd name="connsiteY7" fmla="*/ 1758807 h 1881809"/>
              <a:gd name="connsiteX8" fmla="*/ 4538631 w 7981540"/>
              <a:gd name="connsiteY8" fmla="*/ 1706216 h 1881809"/>
              <a:gd name="connsiteX9" fmla="*/ 4998579 w 7981540"/>
              <a:gd name="connsiteY9" fmla="*/ 1667032 h 1881809"/>
              <a:gd name="connsiteX10" fmla="*/ 5664020 w 7981540"/>
              <a:gd name="connsiteY10" fmla="*/ 1567681 h 1881809"/>
              <a:gd name="connsiteX11" fmla="*/ 6089450 w 7981540"/>
              <a:gd name="connsiteY11" fmla="*/ 1477032 h 1881809"/>
              <a:gd name="connsiteX12" fmla="*/ 6447091 w 7981540"/>
              <a:gd name="connsiteY12" fmla="*/ 1320969 h 1881809"/>
              <a:gd name="connsiteX13" fmla="*/ 6691181 w 7981540"/>
              <a:gd name="connsiteY13" fmla="*/ 1157200 h 1881809"/>
              <a:gd name="connsiteX14" fmla="*/ 6956882 w 7981540"/>
              <a:gd name="connsiteY14" fmla="*/ 979523 h 1881809"/>
              <a:gd name="connsiteX15" fmla="*/ 7129269 w 7981540"/>
              <a:gd name="connsiteY15" fmla="*/ 823417 h 1881809"/>
              <a:gd name="connsiteX16" fmla="*/ 7361574 w 7981540"/>
              <a:gd name="connsiteY16" fmla="*/ 613180 h 1881809"/>
              <a:gd name="connsiteX17" fmla="*/ 7496111 w 7981540"/>
              <a:gd name="connsiteY17" fmla="*/ 483140 h 1881809"/>
              <a:gd name="connsiteX18" fmla="*/ 7735499 w 7981540"/>
              <a:gd name="connsiteY18" fmla="*/ 257539 h 1881809"/>
              <a:gd name="connsiteX19" fmla="*/ 7981540 w 7981540"/>
              <a:gd name="connsiteY19" fmla="*/ 0 h 1881809"/>
              <a:gd name="connsiteX0" fmla="*/ 0 w 7981540"/>
              <a:gd name="connsiteY0" fmla="*/ 296012 h 1881809"/>
              <a:gd name="connsiteX1" fmla="*/ 391032 w 7981540"/>
              <a:gd name="connsiteY1" fmla="*/ 658494 h 1881809"/>
              <a:gd name="connsiteX2" fmla="*/ 991191 w 7981540"/>
              <a:gd name="connsiteY2" fmla="*/ 1175561 h 1881809"/>
              <a:gd name="connsiteX3" fmla="*/ 1753328 w 7981540"/>
              <a:gd name="connsiteY3" fmla="*/ 1619325 h 1881809"/>
              <a:gd name="connsiteX4" fmla="*/ 2402570 w 7981540"/>
              <a:gd name="connsiteY4" fmla="*/ 1844208 h 1881809"/>
              <a:gd name="connsiteX5" fmla="*/ 2984354 w 7981540"/>
              <a:gd name="connsiteY5" fmla="*/ 1881809 h 1881809"/>
              <a:gd name="connsiteX6" fmla="*/ 3681023 w 7981540"/>
              <a:gd name="connsiteY6" fmla="*/ 1802446 h 1881809"/>
              <a:gd name="connsiteX7" fmla="*/ 4048202 w 7981540"/>
              <a:gd name="connsiteY7" fmla="*/ 1758807 h 1881809"/>
              <a:gd name="connsiteX8" fmla="*/ 4538631 w 7981540"/>
              <a:gd name="connsiteY8" fmla="*/ 1706216 h 1881809"/>
              <a:gd name="connsiteX9" fmla="*/ 4998579 w 7981540"/>
              <a:gd name="connsiteY9" fmla="*/ 1667032 h 1881809"/>
              <a:gd name="connsiteX10" fmla="*/ 5664020 w 7981540"/>
              <a:gd name="connsiteY10" fmla="*/ 1567681 h 1881809"/>
              <a:gd name="connsiteX11" fmla="*/ 6089450 w 7981540"/>
              <a:gd name="connsiteY11" fmla="*/ 1477032 h 1881809"/>
              <a:gd name="connsiteX12" fmla="*/ 6447091 w 7981540"/>
              <a:gd name="connsiteY12" fmla="*/ 1320969 h 1881809"/>
              <a:gd name="connsiteX13" fmla="*/ 6691181 w 7981540"/>
              <a:gd name="connsiteY13" fmla="*/ 1140378 h 1881809"/>
              <a:gd name="connsiteX14" fmla="*/ 6956882 w 7981540"/>
              <a:gd name="connsiteY14" fmla="*/ 979523 h 1881809"/>
              <a:gd name="connsiteX15" fmla="*/ 7129269 w 7981540"/>
              <a:gd name="connsiteY15" fmla="*/ 823417 h 1881809"/>
              <a:gd name="connsiteX16" fmla="*/ 7361574 w 7981540"/>
              <a:gd name="connsiteY16" fmla="*/ 613180 h 1881809"/>
              <a:gd name="connsiteX17" fmla="*/ 7496111 w 7981540"/>
              <a:gd name="connsiteY17" fmla="*/ 483140 h 1881809"/>
              <a:gd name="connsiteX18" fmla="*/ 7735499 w 7981540"/>
              <a:gd name="connsiteY18" fmla="*/ 257539 h 1881809"/>
              <a:gd name="connsiteX19" fmla="*/ 7981540 w 7981540"/>
              <a:gd name="connsiteY19" fmla="*/ 0 h 1881809"/>
              <a:gd name="connsiteX0" fmla="*/ 0 w 7981540"/>
              <a:gd name="connsiteY0" fmla="*/ 296012 h 1881809"/>
              <a:gd name="connsiteX1" fmla="*/ 391032 w 7981540"/>
              <a:gd name="connsiteY1" fmla="*/ 658494 h 1881809"/>
              <a:gd name="connsiteX2" fmla="*/ 991191 w 7981540"/>
              <a:gd name="connsiteY2" fmla="*/ 1175561 h 1881809"/>
              <a:gd name="connsiteX3" fmla="*/ 1753328 w 7981540"/>
              <a:gd name="connsiteY3" fmla="*/ 1619325 h 1881809"/>
              <a:gd name="connsiteX4" fmla="*/ 2402570 w 7981540"/>
              <a:gd name="connsiteY4" fmla="*/ 1844208 h 1881809"/>
              <a:gd name="connsiteX5" fmla="*/ 2984354 w 7981540"/>
              <a:gd name="connsiteY5" fmla="*/ 1881809 h 1881809"/>
              <a:gd name="connsiteX6" fmla="*/ 3681023 w 7981540"/>
              <a:gd name="connsiteY6" fmla="*/ 1802446 h 1881809"/>
              <a:gd name="connsiteX7" fmla="*/ 4048202 w 7981540"/>
              <a:gd name="connsiteY7" fmla="*/ 1758807 h 1881809"/>
              <a:gd name="connsiteX8" fmla="*/ 4538631 w 7981540"/>
              <a:gd name="connsiteY8" fmla="*/ 1706216 h 1881809"/>
              <a:gd name="connsiteX9" fmla="*/ 4998579 w 7981540"/>
              <a:gd name="connsiteY9" fmla="*/ 1667032 h 1881809"/>
              <a:gd name="connsiteX10" fmla="*/ 5664020 w 7981540"/>
              <a:gd name="connsiteY10" fmla="*/ 1567681 h 1881809"/>
              <a:gd name="connsiteX11" fmla="*/ 6089450 w 7981540"/>
              <a:gd name="connsiteY11" fmla="*/ 1477032 h 1881809"/>
              <a:gd name="connsiteX12" fmla="*/ 6447091 w 7981540"/>
              <a:gd name="connsiteY12" fmla="*/ 1320969 h 1881809"/>
              <a:gd name="connsiteX13" fmla="*/ 6691181 w 7981540"/>
              <a:gd name="connsiteY13" fmla="*/ 1140378 h 1881809"/>
              <a:gd name="connsiteX14" fmla="*/ 6998937 w 7981540"/>
              <a:gd name="connsiteY14" fmla="*/ 895411 h 1881809"/>
              <a:gd name="connsiteX15" fmla="*/ 7129269 w 7981540"/>
              <a:gd name="connsiteY15" fmla="*/ 823417 h 1881809"/>
              <a:gd name="connsiteX16" fmla="*/ 7361574 w 7981540"/>
              <a:gd name="connsiteY16" fmla="*/ 613180 h 1881809"/>
              <a:gd name="connsiteX17" fmla="*/ 7496111 w 7981540"/>
              <a:gd name="connsiteY17" fmla="*/ 483140 h 1881809"/>
              <a:gd name="connsiteX18" fmla="*/ 7735499 w 7981540"/>
              <a:gd name="connsiteY18" fmla="*/ 257539 h 1881809"/>
              <a:gd name="connsiteX19" fmla="*/ 7981540 w 7981540"/>
              <a:gd name="connsiteY19" fmla="*/ 0 h 1881809"/>
              <a:gd name="connsiteX0" fmla="*/ 0 w 7981540"/>
              <a:gd name="connsiteY0" fmla="*/ 296012 h 1881809"/>
              <a:gd name="connsiteX1" fmla="*/ 391032 w 7981540"/>
              <a:gd name="connsiteY1" fmla="*/ 658494 h 1881809"/>
              <a:gd name="connsiteX2" fmla="*/ 991191 w 7981540"/>
              <a:gd name="connsiteY2" fmla="*/ 1175561 h 1881809"/>
              <a:gd name="connsiteX3" fmla="*/ 1753328 w 7981540"/>
              <a:gd name="connsiteY3" fmla="*/ 1619325 h 1881809"/>
              <a:gd name="connsiteX4" fmla="*/ 2402570 w 7981540"/>
              <a:gd name="connsiteY4" fmla="*/ 1844208 h 1881809"/>
              <a:gd name="connsiteX5" fmla="*/ 2984354 w 7981540"/>
              <a:gd name="connsiteY5" fmla="*/ 1881809 h 1881809"/>
              <a:gd name="connsiteX6" fmla="*/ 3681023 w 7981540"/>
              <a:gd name="connsiteY6" fmla="*/ 1802446 h 1881809"/>
              <a:gd name="connsiteX7" fmla="*/ 4048202 w 7981540"/>
              <a:gd name="connsiteY7" fmla="*/ 1758807 h 1881809"/>
              <a:gd name="connsiteX8" fmla="*/ 4538631 w 7981540"/>
              <a:gd name="connsiteY8" fmla="*/ 1706216 h 1881809"/>
              <a:gd name="connsiteX9" fmla="*/ 4998579 w 7981540"/>
              <a:gd name="connsiteY9" fmla="*/ 1667032 h 1881809"/>
              <a:gd name="connsiteX10" fmla="*/ 5664020 w 7981540"/>
              <a:gd name="connsiteY10" fmla="*/ 1567681 h 1881809"/>
              <a:gd name="connsiteX11" fmla="*/ 6089450 w 7981540"/>
              <a:gd name="connsiteY11" fmla="*/ 1477032 h 1881809"/>
              <a:gd name="connsiteX12" fmla="*/ 6447091 w 7981540"/>
              <a:gd name="connsiteY12" fmla="*/ 1320969 h 1881809"/>
              <a:gd name="connsiteX13" fmla="*/ 6691181 w 7981540"/>
              <a:gd name="connsiteY13" fmla="*/ 1140378 h 1881809"/>
              <a:gd name="connsiteX14" fmla="*/ 6998937 w 7981540"/>
              <a:gd name="connsiteY14" fmla="*/ 895411 h 1881809"/>
              <a:gd name="connsiteX15" fmla="*/ 7289081 w 7981540"/>
              <a:gd name="connsiteY15" fmla="*/ 680427 h 1881809"/>
              <a:gd name="connsiteX16" fmla="*/ 7361574 w 7981540"/>
              <a:gd name="connsiteY16" fmla="*/ 613180 h 1881809"/>
              <a:gd name="connsiteX17" fmla="*/ 7496111 w 7981540"/>
              <a:gd name="connsiteY17" fmla="*/ 483140 h 1881809"/>
              <a:gd name="connsiteX18" fmla="*/ 7735499 w 7981540"/>
              <a:gd name="connsiteY18" fmla="*/ 257539 h 1881809"/>
              <a:gd name="connsiteX19" fmla="*/ 7981540 w 7981540"/>
              <a:gd name="connsiteY19" fmla="*/ 0 h 1881809"/>
              <a:gd name="connsiteX0" fmla="*/ 0 w 7981540"/>
              <a:gd name="connsiteY0" fmla="*/ 296012 h 1881809"/>
              <a:gd name="connsiteX1" fmla="*/ 391032 w 7981540"/>
              <a:gd name="connsiteY1" fmla="*/ 658494 h 1881809"/>
              <a:gd name="connsiteX2" fmla="*/ 991191 w 7981540"/>
              <a:gd name="connsiteY2" fmla="*/ 1175561 h 1881809"/>
              <a:gd name="connsiteX3" fmla="*/ 1753328 w 7981540"/>
              <a:gd name="connsiteY3" fmla="*/ 1619325 h 1881809"/>
              <a:gd name="connsiteX4" fmla="*/ 2402570 w 7981540"/>
              <a:gd name="connsiteY4" fmla="*/ 1844208 h 1881809"/>
              <a:gd name="connsiteX5" fmla="*/ 2984354 w 7981540"/>
              <a:gd name="connsiteY5" fmla="*/ 1881809 h 1881809"/>
              <a:gd name="connsiteX6" fmla="*/ 3681023 w 7981540"/>
              <a:gd name="connsiteY6" fmla="*/ 1802446 h 1881809"/>
              <a:gd name="connsiteX7" fmla="*/ 4048202 w 7981540"/>
              <a:gd name="connsiteY7" fmla="*/ 1758807 h 1881809"/>
              <a:gd name="connsiteX8" fmla="*/ 4538631 w 7981540"/>
              <a:gd name="connsiteY8" fmla="*/ 1706216 h 1881809"/>
              <a:gd name="connsiteX9" fmla="*/ 4998579 w 7981540"/>
              <a:gd name="connsiteY9" fmla="*/ 1667032 h 1881809"/>
              <a:gd name="connsiteX10" fmla="*/ 5664020 w 7981540"/>
              <a:gd name="connsiteY10" fmla="*/ 1567681 h 1881809"/>
              <a:gd name="connsiteX11" fmla="*/ 6089450 w 7981540"/>
              <a:gd name="connsiteY11" fmla="*/ 1477032 h 1881809"/>
              <a:gd name="connsiteX12" fmla="*/ 6447091 w 7981540"/>
              <a:gd name="connsiteY12" fmla="*/ 1320969 h 1881809"/>
              <a:gd name="connsiteX13" fmla="*/ 6691181 w 7981540"/>
              <a:gd name="connsiteY13" fmla="*/ 1140378 h 1881809"/>
              <a:gd name="connsiteX14" fmla="*/ 6998937 w 7981540"/>
              <a:gd name="connsiteY14" fmla="*/ 895411 h 1881809"/>
              <a:gd name="connsiteX15" fmla="*/ 7289081 w 7981540"/>
              <a:gd name="connsiteY15" fmla="*/ 680427 h 1881809"/>
              <a:gd name="connsiteX16" fmla="*/ 7428863 w 7981540"/>
              <a:gd name="connsiteY16" fmla="*/ 554301 h 1881809"/>
              <a:gd name="connsiteX17" fmla="*/ 7496111 w 7981540"/>
              <a:gd name="connsiteY17" fmla="*/ 483140 h 1881809"/>
              <a:gd name="connsiteX18" fmla="*/ 7735499 w 7981540"/>
              <a:gd name="connsiteY18" fmla="*/ 257539 h 1881809"/>
              <a:gd name="connsiteX19" fmla="*/ 7981540 w 7981540"/>
              <a:gd name="connsiteY19" fmla="*/ 0 h 1881809"/>
              <a:gd name="connsiteX0" fmla="*/ 0 w 7981540"/>
              <a:gd name="connsiteY0" fmla="*/ 296012 h 1881809"/>
              <a:gd name="connsiteX1" fmla="*/ 391032 w 7981540"/>
              <a:gd name="connsiteY1" fmla="*/ 658494 h 1881809"/>
              <a:gd name="connsiteX2" fmla="*/ 991191 w 7981540"/>
              <a:gd name="connsiteY2" fmla="*/ 1175561 h 1881809"/>
              <a:gd name="connsiteX3" fmla="*/ 1753328 w 7981540"/>
              <a:gd name="connsiteY3" fmla="*/ 1619325 h 1881809"/>
              <a:gd name="connsiteX4" fmla="*/ 2402570 w 7981540"/>
              <a:gd name="connsiteY4" fmla="*/ 1844208 h 1881809"/>
              <a:gd name="connsiteX5" fmla="*/ 2984354 w 7981540"/>
              <a:gd name="connsiteY5" fmla="*/ 1881809 h 1881809"/>
              <a:gd name="connsiteX6" fmla="*/ 3681023 w 7981540"/>
              <a:gd name="connsiteY6" fmla="*/ 1802446 h 1881809"/>
              <a:gd name="connsiteX7" fmla="*/ 4048202 w 7981540"/>
              <a:gd name="connsiteY7" fmla="*/ 1758807 h 1881809"/>
              <a:gd name="connsiteX8" fmla="*/ 4538631 w 7981540"/>
              <a:gd name="connsiteY8" fmla="*/ 1706216 h 1881809"/>
              <a:gd name="connsiteX9" fmla="*/ 4998579 w 7981540"/>
              <a:gd name="connsiteY9" fmla="*/ 1667032 h 1881809"/>
              <a:gd name="connsiteX10" fmla="*/ 5664020 w 7981540"/>
              <a:gd name="connsiteY10" fmla="*/ 1567681 h 1881809"/>
              <a:gd name="connsiteX11" fmla="*/ 6089450 w 7981540"/>
              <a:gd name="connsiteY11" fmla="*/ 1477032 h 1881809"/>
              <a:gd name="connsiteX12" fmla="*/ 6447091 w 7981540"/>
              <a:gd name="connsiteY12" fmla="*/ 1320969 h 1881809"/>
              <a:gd name="connsiteX13" fmla="*/ 6691181 w 7981540"/>
              <a:gd name="connsiteY13" fmla="*/ 1140378 h 1881809"/>
              <a:gd name="connsiteX14" fmla="*/ 6998937 w 7981540"/>
              <a:gd name="connsiteY14" fmla="*/ 895411 h 1881809"/>
              <a:gd name="connsiteX15" fmla="*/ 7289081 w 7981540"/>
              <a:gd name="connsiteY15" fmla="*/ 680427 h 1881809"/>
              <a:gd name="connsiteX16" fmla="*/ 7428863 w 7981540"/>
              <a:gd name="connsiteY16" fmla="*/ 554301 h 1881809"/>
              <a:gd name="connsiteX17" fmla="*/ 7639101 w 7981540"/>
              <a:gd name="connsiteY17" fmla="*/ 382205 h 1881809"/>
              <a:gd name="connsiteX18" fmla="*/ 7735499 w 7981540"/>
              <a:gd name="connsiteY18" fmla="*/ 257539 h 1881809"/>
              <a:gd name="connsiteX19" fmla="*/ 7981540 w 7981540"/>
              <a:gd name="connsiteY19" fmla="*/ 0 h 1881809"/>
              <a:gd name="connsiteX0" fmla="*/ 0 w 7981540"/>
              <a:gd name="connsiteY0" fmla="*/ 296012 h 1881809"/>
              <a:gd name="connsiteX1" fmla="*/ 391032 w 7981540"/>
              <a:gd name="connsiteY1" fmla="*/ 658494 h 1881809"/>
              <a:gd name="connsiteX2" fmla="*/ 991191 w 7981540"/>
              <a:gd name="connsiteY2" fmla="*/ 1175561 h 1881809"/>
              <a:gd name="connsiteX3" fmla="*/ 1753328 w 7981540"/>
              <a:gd name="connsiteY3" fmla="*/ 1619325 h 1881809"/>
              <a:gd name="connsiteX4" fmla="*/ 2402570 w 7981540"/>
              <a:gd name="connsiteY4" fmla="*/ 1844208 h 1881809"/>
              <a:gd name="connsiteX5" fmla="*/ 2984354 w 7981540"/>
              <a:gd name="connsiteY5" fmla="*/ 1881809 h 1881809"/>
              <a:gd name="connsiteX6" fmla="*/ 3681023 w 7981540"/>
              <a:gd name="connsiteY6" fmla="*/ 1802446 h 1881809"/>
              <a:gd name="connsiteX7" fmla="*/ 4048202 w 7981540"/>
              <a:gd name="connsiteY7" fmla="*/ 1758807 h 1881809"/>
              <a:gd name="connsiteX8" fmla="*/ 4538631 w 7981540"/>
              <a:gd name="connsiteY8" fmla="*/ 1706216 h 1881809"/>
              <a:gd name="connsiteX9" fmla="*/ 4998579 w 7981540"/>
              <a:gd name="connsiteY9" fmla="*/ 1667032 h 1881809"/>
              <a:gd name="connsiteX10" fmla="*/ 5664020 w 7981540"/>
              <a:gd name="connsiteY10" fmla="*/ 1567681 h 1881809"/>
              <a:gd name="connsiteX11" fmla="*/ 6089450 w 7981540"/>
              <a:gd name="connsiteY11" fmla="*/ 1477032 h 1881809"/>
              <a:gd name="connsiteX12" fmla="*/ 6447091 w 7981540"/>
              <a:gd name="connsiteY12" fmla="*/ 1320969 h 1881809"/>
              <a:gd name="connsiteX13" fmla="*/ 6691181 w 7981540"/>
              <a:gd name="connsiteY13" fmla="*/ 1140378 h 1881809"/>
              <a:gd name="connsiteX14" fmla="*/ 6998937 w 7981540"/>
              <a:gd name="connsiteY14" fmla="*/ 895411 h 1881809"/>
              <a:gd name="connsiteX15" fmla="*/ 7289081 w 7981540"/>
              <a:gd name="connsiteY15" fmla="*/ 680427 h 1881809"/>
              <a:gd name="connsiteX16" fmla="*/ 7428863 w 7981540"/>
              <a:gd name="connsiteY16" fmla="*/ 554301 h 1881809"/>
              <a:gd name="connsiteX17" fmla="*/ 7639101 w 7981540"/>
              <a:gd name="connsiteY17" fmla="*/ 382205 h 1881809"/>
              <a:gd name="connsiteX18" fmla="*/ 7802788 w 7981540"/>
              <a:gd name="connsiteY18" fmla="*/ 215483 h 1881809"/>
              <a:gd name="connsiteX19" fmla="*/ 7981540 w 7981540"/>
              <a:gd name="connsiteY19" fmla="*/ 0 h 1881809"/>
              <a:gd name="connsiteX0" fmla="*/ 0 w 7981540"/>
              <a:gd name="connsiteY0" fmla="*/ 296012 h 1881809"/>
              <a:gd name="connsiteX1" fmla="*/ 391032 w 7981540"/>
              <a:gd name="connsiteY1" fmla="*/ 658494 h 1881809"/>
              <a:gd name="connsiteX2" fmla="*/ 991191 w 7981540"/>
              <a:gd name="connsiteY2" fmla="*/ 1175561 h 1881809"/>
              <a:gd name="connsiteX3" fmla="*/ 1753328 w 7981540"/>
              <a:gd name="connsiteY3" fmla="*/ 1619325 h 1881809"/>
              <a:gd name="connsiteX4" fmla="*/ 2402570 w 7981540"/>
              <a:gd name="connsiteY4" fmla="*/ 1844208 h 1881809"/>
              <a:gd name="connsiteX5" fmla="*/ 2984354 w 7981540"/>
              <a:gd name="connsiteY5" fmla="*/ 1881809 h 1881809"/>
              <a:gd name="connsiteX6" fmla="*/ 3681023 w 7981540"/>
              <a:gd name="connsiteY6" fmla="*/ 1802446 h 1881809"/>
              <a:gd name="connsiteX7" fmla="*/ 4048202 w 7981540"/>
              <a:gd name="connsiteY7" fmla="*/ 1758807 h 1881809"/>
              <a:gd name="connsiteX8" fmla="*/ 4538631 w 7981540"/>
              <a:gd name="connsiteY8" fmla="*/ 1706216 h 1881809"/>
              <a:gd name="connsiteX9" fmla="*/ 4998579 w 7981540"/>
              <a:gd name="connsiteY9" fmla="*/ 1667032 h 1881809"/>
              <a:gd name="connsiteX10" fmla="*/ 5664020 w 7981540"/>
              <a:gd name="connsiteY10" fmla="*/ 1567681 h 1881809"/>
              <a:gd name="connsiteX11" fmla="*/ 6089450 w 7981540"/>
              <a:gd name="connsiteY11" fmla="*/ 1477032 h 1881809"/>
              <a:gd name="connsiteX12" fmla="*/ 6447091 w 7981540"/>
              <a:gd name="connsiteY12" fmla="*/ 1320969 h 1881809"/>
              <a:gd name="connsiteX13" fmla="*/ 6691181 w 7981540"/>
              <a:gd name="connsiteY13" fmla="*/ 1140378 h 1881809"/>
              <a:gd name="connsiteX14" fmla="*/ 6998937 w 7981540"/>
              <a:gd name="connsiteY14" fmla="*/ 895411 h 1881809"/>
              <a:gd name="connsiteX15" fmla="*/ 7289081 w 7981540"/>
              <a:gd name="connsiteY15" fmla="*/ 680427 h 1881809"/>
              <a:gd name="connsiteX16" fmla="*/ 7428863 w 7981540"/>
              <a:gd name="connsiteY16" fmla="*/ 554301 h 1881809"/>
              <a:gd name="connsiteX17" fmla="*/ 7639101 w 7981540"/>
              <a:gd name="connsiteY17" fmla="*/ 382205 h 1881809"/>
              <a:gd name="connsiteX18" fmla="*/ 7981540 w 7981540"/>
              <a:gd name="connsiteY18" fmla="*/ 0 h 1881809"/>
              <a:gd name="connsiteX0" fmla="*/ 0 w 7981540"/>
              <a:gd name="connsiteY0" fmla="*/ 296012 h 1881809"/>
              <a:gd name="connsiteX1" fmla="*/ 391032 w 7981540"/>
              <a:gd name="connsiteY1" fmla="*/ 658494 h 1881809"/>
              <a:gd name="connsiteX2" fmla="*/ 991191 w 7981540"/>
              <a:gd name="connsiteY2" fmla="*/ 1175561 h 1881809"/>
              <a:gd name="connsiteX3" fmla="*/ 1753328 w 7981540"/>
              <a:gd name="connsiteY3" fmla="*/ 1619325 h 1881809"/>
              <a:gd name="connsiteX4" fmla="*/ 2402570 w 7981540"/>
              <a:gd name="connsiteY4" fmla="*/ 1844208 h 1881809"/>
              <a:gd name="connsiteX5" fmla="*/ 2984354 w 7981540"/>
              <a:gd name="connsiteY5" fmla="*/ 1881809 h 1881809"/>
              <a:gd name="connsiteX6" fmla="*/ 3681023 w 7981540"/>
              <a:gd name="connsiteY6" fmla="*/ 1802446 h 1881809"/>
              <a:gd name="connsiteX7" fmla="*/ 4048202 w 7981540"/>
              <a:gd name="connsiteY7" fmla="*/ 1758807 h 1881809"/>
              <a:gd name="connsiteX8" fmla="*/ 4538631 w 7981540"/>
              <a:gd name="connsiteY8" fmla="*/ 1706216 h 1881809"/>
              <a:gd name="connsiteX9" fmla="*/ 4998579 w 7981540"/>
              <a:gd name="connsiteY9" fmla="*/ 1667032 h 1881809"/>
              <a:gd name="connsiteX10" fmla="*/ 5664020 w 7981540"/>
              <a:gd name="connsiteY10" fmla="*/ 1567681 h 1881809"/>
              <a:gd name="connsiteX11" fmla="*/ 6089450 w 7981540"/>
              <a:gd name="connsiteY11" fmla="*/ 1477032 h 1881809"/>
              <a:gd name="connsiteX12" fmla="*/ 6447091 w 7981540"/>
              <a:gd name="connsiteY12" fmla="*/ 1320969 h 1881809"/>
              <a:gd name="connsiteX13" fmla="*/ 6691181 w 7981540"/>
              <a:gd name="connsiteY13" fmla="*/ 1140378 h 1881809"/>
              <a:gd name="connsiteX14" fmla="*/ 6998937 w 7981540"/>
              <a:gd name="connsiteY14" fmla="*/ 895411 h 1881809"/>
              <a:gd name="connsiteX15" fmla="*/ 7289081 w 7981540"/>
              <a:gd name="connsiteY15" fmla="*/ 680427 h 1881809"/>
              <a:gd name="connsiteX16" fmla="*/ 7428863 w 7981540"/>
              <a:gd name="connsiteY16" fmla="*/ 554301 h 1881809"/>
              <a:gd name="connsiteX17" fmla="*/ 7740035 w 7981540"/>
              <a:gd name="connsiteY17" fmla="*/ 281271 h 1881809"/>
              <a:gd name="connsiteX18" fmla="*/ 7981540 w 7981540"/>
              <a:gd name="connsiteY18" fmla="*/ 0 h 1881809"/>
              <a:gd name="connsiteX0" fmla="*/ 0 w 7981540"/>
              <a:gd name="connsiteY0" fmla="*/ 296012 h 1881809"/>
              <a:gd name="connsiteX1" fmla="*/ 391032 w 7981540"/>
              <a:gd name="connsiteY1" fmla="*/ 658494 h 1881809"/>
              <a:gd name="connsiteX2" fmla="*/ 640572 w 7981540"/>
              <a:gd name="connsiteY2" fmla="*/ 895712 h 1881809"/>
              <a:gd name="connsiteX3" fmla="*/ 991191 w 7981540"/>
              <a:gd name="connsiteY3" fmla="*/ 1175561 h 1881809"/>
              <a:gd name="connsiteX4" fmla="*/ 1753328 w 7981540"/>
              <a:gd name="connsiteY4" fmla="*/ 1619325 h 1881809"/>
              <a:gd name="connsiteX5" fmla="*/ 2402570 w 7981540"/>
              <a:gd name="connsiteY5" fmla="*/ 1844208 h 1881809"/>
              <a:gd name="connsiteX6" fmla="*/ 2984354 w 7981540"/>
              <a:gd name="connsiteY6" fmla="*/ 1881809 h 1881809"/>
              <a:gd name="connsiteX7" fmla="*/ 3681023 w 7981540"/>
              <a:gd name="connsiteY7" fmla="*/ 1802446 h 1881809"/>
              <a:gd name="connsiteX8" fmla="*/ 4048202 w 7981540"/>
              <a:gd name="connsiteY8" fmla="*/ 1758807 h 1881809"/>
              <a:gd name="connsiteX9" fmla="*/ 4538631 w 7981540"/>
              <a:gd name="connsiteY9" fmla="*/ 1706216 h 1881809"/>
              <a:gd name="connsiteX10" fmla="*/ 4998579 w 7981540"/>
              <a:gd name="connsiteY10" fmla="*/ 1667032 h 1881809"/>
              <a:gd name="connsiteX11" fmla="*/ 5664020 w 7981540"/>
              <a:gd name="connsiteY11" fmla="*/ 1567681 h 1881809"/>
              <a:gd name="connsiteX12" fmla="*/ 6089450 w 7981540"/>
              <a:gd name="connsiteY12" fmla="*/ 1477032 h 1881809"/>
              <a:gd name="connsiteX13" fmla="*/ 6447091 w 7981540"/>
              <a:gd name="connsiteY13" fmla="*/ 1320969 h 1881809"/>
              <a:gd name="connsiteX14" fmla="*/ 6691181 w 7981540"/>
              <a:gd name="connsiteY14" fmla="*/ 1140378 h 1881809"/>
              <a:gd name="connsiteX15" fmla="*/ 6998937 w 7981540"/>
              <a:gd name="connsiteY15" fmla="*/ 895411 h 1881809"/>
              <a:gd name="connsiteX16" fmla="*/ 7289081 w 7981540"/>
              <a:gd name="connsiteY16" fmla="*/ 680427 h 1881809"/>
              <a:gd name="connsiteX17" fmla="*/ 7428863 w 7981540"/>
              <a:gd name="connsiteY17" fmla="*/ 554301 h 1881809"/>
              <a:gd name="connsiteX18" fmla="*/ 7740035 w 7981540"/>
              <a:gd name="connsiteY18" fmla="*/ 281271 h 1881809"/>
              <a:gd name="connsiteX19" fmla="*/ 7981540 w 7981540"/>
              <a:gd name="connsiteY19" fmla="*/ 0 h 1881809"/>
              <a:gd name="connsiteX0" fmla="*/ 0 w 7981540"/>
              <a:gd name="connsiteY0" fmla="*/ 296012 h 1881809"/>
              <a:gd name="connsiteX1" fmla="*/ 391032 w 7981540"/>
              <a:gd name="connsiteY1" fmla="*/ 658494 h 1881809"/>
              <a:gd name="connsiteX2" fmla="*/ 640572 w 7981540"/>
              <a:gd name="connsiteY2" fmla="*/ 895712 h 1881809"/>
              <a:gd name="connsiteX3" fmla="*/ 1265422 w 7981540"/>
              <a:gd name="connsiteY3" fmla="*/ 1486021 h 1881809"/>
              <a:gd name="connsiteX4" fmla="*/ 1753328 w 7981540"/>
              <a:gd name="connsiteY4" fmla="*/ 1619325 h 1881809"/>
              <a:gd name="connsiteX5" fmla="*/ 2402570 w 7981540"/>
              <a:gd name="connsiteY5" fmla="*/ 1844208 h 1881809"/>
              <a:gd name="connsiteX6" fmla="*/ 2984354 w 7981540"/>
              <a:gd name="connsiteY6" fmla="*/ 1881809 h 1881809"/>
              <a:gd name="connsiteX7" fmla="*/ 3681023 w 7981540"/>
              <a:gd name="connsiteY7" fmla="*/ 1802446 h 1881809"/>
              <a:gd name="connsiteX8" fmla="*/ 4048202 w 7981540"/>
              <a:gd name="connsiteY8" fmla="*/ 1758807 h 1881809"/>
              <a:gd name="connsiteX9" fmla="*/ 4538631 w 7981540"/>
              <a:gd name="connsiteY9" fmla="*/ 1706216 h 1881809"/>
              <a:gd name="connsiteX10" fmla="*/ 4998579 w 7981540"/>
              <a:gd name="connsiteY10" fmla="*/ 1667032 h 1881809"/>
              <a:gd name="connsiteX11" fmla="*/ 5664020 w 7981540"/>
              <a:gd name="connsiteY11" fmla="*/ 1567681 h 1881809"/>
              <a:gd name="connsiteX12" fmla="*/ 6089450 w 7981540"/>
              <a:gd name="connsiteY12" fmla="*/ 1477032 h 1881809"/>
              <a:gd name="connsiteX13" fmla="*/ 6447091 w 7981540"/>
              <a:gd name="connsiteY13" fmla="*/ 1320969 h 1881809"/>
              <a:gd name="connsiteX14" fmla="*/ 6691181 w 7981540"/>
              <a:gd name="connsiteY14" fmla="*/ 1140378 h 1881809"/>
              <a:gd name="connsiteX15" fmla="*/ 6998937 w 7981540"/>
              <a:gd name="connsiteY15" fmla="*/ 895411 h 1881809"/>
              <a:gd name="connsiteX16" fmla="*/ 7289081 w 7981540"/>
              <a:gd name="connsiteY16" fmla="*/ 680427 h 1881809"/>
              <a:gd name="connsiteX17" fmla="*/ 7428863 w 7981540"/>
              <a:gd name="connsiteY17" fmla="*/ 554301 h 1881809"/>
              <a:gd name="connsiteX18" fmla="*/ 7740035 w 7981540"/>
              <a:gd name="connsiteY18" fmla="*/ 281271 h 1881809"/>
              <a:gd name="connsiteX19" fmla="*/ 7981540 w 7981540"/>
              <a:gd name="connsiteY19" fmla="*/ 0 h 1881809"/>
              <a:gd name="connsiteX0" fmla="*/ 0 w 7981540"/>
              <a:gd name="connsiteY0" fmla="*/ 296012 h 1881809"/>
              <a:gd name="connsiteX1" fmla="*/ 391032 w 7981540"/>
              <a:gd name="connsiteY1" fmla="*/ 658494 h 1881809"/>
              <a:gd name="connsiteX2" fmla="*/ 830040 w 7981540"/>
              <a:gd name="connsiteY2" fmla="*/ 1104567 h 1881809"/>
              <a:gd name="connsiteX3" fmla="*/ 1265422 w 7981540"/>
              <a:gd name="connsiteY3" fmla="*/ 1486021 h 1881809"/>
              <a:gd name="connsiteX4" fmla="*/ 1753328 w 7981540"/>
              <a:gd name="connsiteY4" fmla="*/ 1619325 h 1881809"/>
              <a:gd name="connsiteX5" fmla="*/ 2402570 w 7981540"/>
              <a:gd name="connsiteY5" fmla="*/ 1844208 h 1881809"/>
              <a:gd name="connsiteX6" fmla="*/ 2984354 w 7981540"/>
              <a:gd name="connsiteY6" fmla="*/ 1881809 h 1881809"/>
              <a:gd name="connsiteX7" fmla="*/ 3681023 w 7981540"/>
              <a:gd name="connsiteY7" fmla="*/ 1802446 h 1881809"/>
              <a:gd name="connsiteX8" fmla="*/ 4048202 w 7981540"/>
              <a:gd name="connsiteY8" fmla="*/ 1758807 h 1881809"/>
              <a:gd name="connsiteX9" fmla="*/ 4538631 w 7981540"/>
              <a:gd name="connsiteY9" fmla="*/ 1706216 h 1881809"/>
              <a:gd name="connsiteX10" fmla="*/ 4998579 w 7981540"/>
              <a:gd name="connsiteY10" fmla="*/ 1667032 h 1881809"/>
              <a:gd name="connsiteX11" fmla="*/ 5664020 w 7981540"/>
              <a:gd name="connsiteY11" fmla="*/ 1567681 h 1881809"/>
              <a:gd name="connsiteX12" fmla="*/ 6089450 w 7981540"/>
              <a:gd name="connsiteY12" fmla="*/ 1477032 h 1881809"/>
              <a:gd name="connsiteX13" fmla="*/ 6447091 w 7981540"/>
              <a:gd name="connsiteY13" fmla="*/ 1320969 h 1881809"/>
              <a:gd name="connsiteX14" fmla="*/ 6691181 w 7981540"/>
              <a:gd name="connsiteY14" fmla="*/ 1140378 h 1881809"/>
              <a:gd name="connsiteX15" fmla="*/ 6998937 w 7981540"/>
              <a:gd name="connsiteY15" fmla="*/ 895411 h 1881809"/>
              <a:gd name="connsiteX16" fmla="*/ 7289081 w 7981540"/>
              <a:gd name="connsiteY16" fmla="*/ 680427 h 1881809"/>
              <a:gd name="connsiteX17" fmla="*/ 7428863 w 7981540"/>
              <a:gd name="connsiteY17" fmla="*/ 554301 h 1881809"/>
              <a:gd name="connsiteX18" fmla="*/ 7740035 w 7981540"/>
              <a:gd name="connsiteY18" fmla="*/ 281271 h 1881809"/>
              <a:gd name="connsiteX19" fmla="*/ 7981540 w 7981540"/>
              <a:gd name="connsiteY19" fmla="*/ 0 h 1881809"/>
              <a:gd name="connsiteX0" fmla="*/ 0 w 7981540"/>
              <a:gd name="connsiteY0" fmla="*/ 296012 h 1881809"/>
              <a:gd name="connsiteX1" fmla="*/ 480780 w 7981540"/>
              <a:gd name="connsiteY1" fmla="*/ 765744 h 1881809"/>
              <a:gd name="connsiteX2" fmla="*/ 830040 w 7981540"/>
              <a:gd name="connsiteY2" fmla="*/ 1104567 h 1881809"/>
              <a:gd name="connsiteX3" fmla="*/ 1265422 w 7981540"/>
              <a:gd name="connsiteY3" fmla="*/ 1486021 h 1881809"/>
              <a:gd name="connsiteX4" fmla="*/ 1753328 w 7981540"/>
              <a:gd name="connsiteY4" fmla="*/ 1619325 h 1881809"/>
              <a:gd name="connsiteX5" fmla="*/ 2402570 w 7981540"/>
              <a:gd name="connsiteY5" fmla="*/ 1844208 h 1881809"/>
              <a:gd name="connsiteX6" fmla="*/ 2984354 w 7981540"/>
              <a:gd name="connsiteY6" fmla="*/ 1881809 h 1881809"/>
              <a:gd name="connsiteX7" fmla="*/ 3681023 w 7981540"/>
              <a:gd name="connsiteY7" fmla="*/ 1802446 h 1881809"/>
              <a:gd name="connsiteX8" fmla="*/ 4048202 w 7981540"/>
              <a:gd name="connsiteY8" fmla="*/ 1758807 h 1881809"/>
              <a:gd name="connsiteX9" fmla="*/ 4538631 w 7981540"/>
              <a:gd name="connsiteY9" fmla="*/ 1706216 h 1881809"/>
              <a:gd name="connsiteX10" fmla="*/ 4998579 w 7981540"/>
              <a:gd name="connsiteY10" fmla="*/ 1667032 h 1881809"/>
              <a:gd name="connsiteX11" fmla="*/ 5664020 w 7981540"/>
              <a:gd name="connsiteY11" fmla="*/ 1567681 h 1881809"/>
              <a:gd name="connsiteX12" fmla="*/ 6089450 w 7981540"/>
              <a:gd name="connsiteY12" fmla="*/ 1477032 h 1881809"/>
              <a:gd name="connsiteX13" fmla="*/ 6447091 w 7981540"/>
              <a:gd name="connsiteY13" fmla="*/ 1320969 h 1881809"/>
              <a:gd name="connsiteX14" fmla="*/ 6691181 w 7981540"/>
              <a:gd name="connsiteY14" fmla="*/ 1140378 h 1881809"/>
              <a:gd name="connsiteX15" fmla="*/ 6998937 w 7981540"/>
              <a:gd name="connsiteY15" fmla="*/ 895411 h 1881809"/>
              <a:gd name="connsiteX16" fmla="*/ 7289081 w 7981540"/>
              <a:gd name="connsiteY16" fmla="*/ 680427 h 1881809"/>
              <a:gd name="connsiteX17" fmla="*/ 7428863 w 7981540"/>
              <a:gd name="connsiteY17" fmla="*/ 554301 h 1881809"/>
              <a:gd name="connsiteX18" fmla="*/ 7740035 w 7981540"/>
              <a:gd name="connsiteY18" fmla="*/ 281271 h 1881809"/>
              <a:gd name="connsiteX19" fmla="*/ 7981540 w 7981540"/>
              <a:gd name="connsiteY19" fmla="*/ 0 h 1881809"/>
              <a:gd name="connsiteX0" fmla="*/ 0 w 7981540"/>
              <a:gd name="connsiteY0" fmla="*/ 296012 h 1881809"/>
              <a:gd name="connsiteX1" fmla="*/ 480780 w 7981540"/>
              <a:gd name="connsiteY1" fmla="*/ 765744 h 1881809"/>
              <a:gd name="connsiteX2" fmla="*/ 830040 w 7981540"/>
              <a:gd name="connsiteY2" fmla="*/ 1104567 h 1881809"/>
              <a:gd name="connsiteX3" fmla="*/ 1265422 w 7981540"/>
              <a:gd name="connsiteY3" fmla="*/ 1486021 h 1881809"/>
              <a:gd name="connsiteX4" fmla="*/ 1668565 w 7981540"/>
              <a:gd name="connsiteY4" fmla="*/ 1720930 h 1881809"/>
              <a:gd name="connsiteX5" fmla="*/ 2402570 w 7981540"/>
              <a:gd name="connsiteY5" fmla="*/ 1844208 h 1881809"/>
              <a:gd name="connsiteX6" fmla="*/ 2984354 w 7981540"/>
              <a:gd name="connsiteY6" fmla="*/ 1881809 h 1881809"/>
              <a:gd name="connsiteX7" fmla="*/ 3681023 w 7981540"/>
              <a:gd name="connsiteY7" fmla="*/ 1802446 h 1881809"/>
              <a:gd name="connsiteX8" fmla="*/ 4048202 w 7981540"/>
              <a:gd name="connsiteY8" fmla="*/ 1758807 h 1881809"/>
              <a:gd name="connsiteX9" fmla="*/ 4538631 w 7981540"/>
              <a:gd name="connsiteY9" fmla="*/ 1706216 h 1881809"/>
              <a:gd name="connsiteX10" fmla="*/ 4998579 w 7981540"/>
              <a:gd name="connsiteY10" fmla="*/ 1667032 h 1881809"/>
              <a:gd name="connsiteX11" fmla="*/ 5664020 w 7981540"/>
              <a:gd name="connsiteY11" fmla="*/ 1567681 h 1881809"/>
              <a:gd name="connsiteX12" fmla="*/ 6089450 w 7981540"/>
              <a:gd name="connsiteY12" fmla="*/ 1477032 h 1881809"/>
              <a:gd name="connsiteX13" fmla="*/ 6447091 w 7981540"/>
              <a:gd name="connsiteY13" fmla="*/ 1320969 h 1881809"/>
              <a:gd name="connsiteX14" fmla="*/ 6691181 w 7981540"/>
              <a:gd name="connsiteY14" fmla="*/ 1140378 h 1881809"/>
              <a:gd name="connsiteX15" fmla="*/ 6998937 w 7981540"/>
              <a:gd name="connsiteY15" fmla="*/ 895411 h 1881809"/>
              <a:gd name="connsiteX16" fmla="*/ 7289081 w 7981540"/>
              <a:gd name="connsiteY16" fmla="*/ 680427 h 1881809"/>
              <a:gd name="connsiteX17" fmla="*/ 7428863 w 7981540"/>
              <a:gd name="connsiteY17" fmla="*/ 554301 h 1881809"/>
              <a:gd name="connsiteX18" fmla="*/ 7740035 w 7981540"/>
              <a:gd name="connsiteY18" fmla="*/ 281271 h 1881809"/>
              <a:gd name="connsiteX19" fmla="*/ 7981540 w 7981540"/>
              <a:gd name="connsiteY19" fmla="*/ 0 h 1881809"/>
              <a:gd name="connsiteX0" fmla="*/ 0 w 7981540"/>
              <a:gd name="connsiteY0" fmla="*/ 296012 h 1881809"/>
              <a:gd name="connsiteX1" fmla="*/ 480780 w 7981540"/>
              <a:gd name="connsiteY1" fmla="*/ 765744 h 1881809"/>
              <a:gd name="connsiteX2" fmla="*/ 830040 w 7981540"/>
              <a:gd name="connsiteY2" fmla="*/ 1104567 h 1881809"/>
              <a:gd name="connsiteX3" fmla="*/ 1265422 w 7981540"/>
              <a:gd name="connsiteY3" fmla="*/ 1486021 h 1881809"/>
              <a:gd name="connsiteX4" fmla="*/ 1668565 w 7981540"/>
              <a:gd name="connsiteY4" fmla="*/ 1720930 h 1881809"/>
              <a:gd name="connsiteX5" fmla="*/ 2342737 w 7981540"/>
              <a:gd name="connsiteY5" fmla="*/ 1725668 h 1881809"/>
              <a:gd name="connsiteX6" fmla="*/ 2984354 w 7981540"/>
              <a:gd name="connsiteY6" fmla="*/ 1881809 h 1881809"/>
              <a:gd name="connsiteX7" fmla="*/ 3681023 w 7981540"/>
              <a:gd name="connsiteY7" fmla="*/ 1802446 h 1881809"/>
              <a:gd name="connsiteX8" fmla="*/ 4048202 w 7981540"/>
              <a:gd name="connsiteY8" fmla="*/ 1758807 h 1881809"/>
              <a:gd name="connsiteX9" fmla="*/ 4538631 w 7981540"/>
              <a:gd name="connsiteY9" fmla="*/ 1706216 h 1881809"/>
              <a:gd name="connsiteX10" fmla="*/ 4998579 w 7981540"/>
              <a:gd name="connsiteY10" fmla="*/ 1667032 h 1881809"/>
              <a:gd name="connsiteX11" fmla="*/ 5664020 w 7981540"/>
              <a:gd name="connsiteY11" fmla="*/ 1567681 h 1881809"/>
              <a:gd name="connsiteX12" fmla="*/ 6089450 w 7981540"/>
              <a:gd name="connsiteY12" fmla="*/ 1477032 h 1881809"/>
              <a:gd name="connsiteX13" fmla="*/ 6447091 w 7981540"/>
              <a:gd name="connsiteY13" fmla="*/ 1320969 h 1881809"/>
              <a:gd name="connsiteX14" fmla="*/ 6691181 w 7981540"/>
              <a:gd name="connsiteY14" fmla="*/ 1140378 h 1881809"/>
              <a:gd name="connsiteX15" fmla="*/ 6998937 w 7981540"/>
              <a:gd name="connsiteY15" fmla="*/ 895411 h 1881809"/>
              <a:gd name="connsiteX16" fmla="*/ 7289081 w 7981540"/>
              <a:gd name="connsiteY16" fmla="*/ 680427 h 1881809"/>
              <a:gd name="connsiteX17" fmla="*/ 7428863 w 7981540"/>
              <a:gd name="connsiteY17" fmla="*/ 554301 h 1881809"/>
              <a:gd name="connsiteX18" fmla="*/ 7740035 w 7981540"/>
              <a:gd name="connsiteY18" fmla="*/ 281271 h 1881809"/>
              <a:gd name="connsiteX19" fmla="*/ 7981540 w 7981540"/>
              <a:gd name="connsiteY19" fmla="*/ 0 h 1881809"/>
              <a:gd name="connsiteX0" fmla="*/ 0 w 7981540"/>
              <a:gd name="connsiteY0" fmla="*/ 296012 h 1802445"/>
              <a:gd name="connsiteX1" fmla="*/ 480780 w 7981540"/>
              <a:gd name="connsiteY1" fmla="*/ 765744 h 1802445"/>
              <a:gd name="connsiteX2" fmla="*/ 830040 w 7981540"/>
              <a:gd name="connsiteY2" fmla="*/ 1104567 h 1802445"/>
              <a:gd name="connsiteX3" fmla="*/ 1265422 w 7981540"/>
              <a:gd name="connsiteY3" fmla="*/ 1486021 h 1802445"/>
              <a:gd name="connsiteX4" fmla="*/ 1668565 w 7981540"/>
              <a:gd name="connsiteY4" fmla="*/ 1720930 h 1802445"/>
              <a:gd name="connsiteX5" fmla="*/ 2342737 w 7981540"/>
              <a:gd name="connsiteY5" fmla="*/ 1725668 h 1802445"/>
              <a:gd name="connsiteX6" fmla="*/ 2914549 w 7981540"/>
              <a:gd name="connsiteY6" fmla="*/ 1571350 h 1802445"/>
              <a:gd name="connsiteX7" fmla="*/ 3681023 w 7981540"/>
              <a:gd name="connsiteY7" fmla="*/ 1802446 h 1802445"/>
              <a:gd name="connsiteX8" fmla="*/ 4048202 w 7981540"/>
              <a:gd name="connsiteY8" fmla="*/ 1758807 h 1802445"/>
              <a:gd name="connsiteX9" fmla="*/ 4538631 w 7981540"/>
              <a:gd name="connsiteY9" fmla="*/ 1706216 h 1802445"/>
              <a:gd name="connsiteX10" fmla="*/ 4998579 w 7981540"/>
              <a:gd name="connsiteY10" fmla="*/ 1667032 h 1802445"/>
              <a:gd name="connsiteX11" fmla="*/ 5664020 w 7981540"/>
              <a:gd name="connsiteY11" fmla="*/ 1567681 h 1802445"/>
              <a:gd name="connsiteX12" fmla="*/ 6089450 w 7981540"/>
              <a:gd name="connsiteY12" fmla="*/ 1477032 h 1802445"/>
              <a:gd name="connsiteX13" fmla="*/ 6447091 w 7981540"/>
              <a:gd name="connsiteY13" fmla="*/ 1320969 h 1802445"/>
              <a:gd name="connsiteX14" fmla="*/ 6691181 w 7981540"/>
              <a:gd name="connsiteY14" fmla="*/ 1140378 h 1802445"/>
              <a:gd name="connsiteX15" fmla="*/ 6998937 w 7981540"/>
              <a:gd name="connsiteY15" fmla="*/ 895411 h 1802445"/>
              <a:gd name="connsiteX16" fmla="*/ 7289081 w 7981540"/>
              <a:gd name="connsiteY16" fmla="*/ 680427 h 1802445"/>
              <a:gd name="connsiteX17" fmla="*/ 7428863 w 7981540"/>
              <a:gd name="connsiteY17" fmla="*/ 554301 h 1802445"/>
              <a:gd name="connsiteX18" fmla="*/ 7740035 w 7981540"/>
              <a:gd name="connsiteY18" fmla="*/ 281271 h 1802445"/>
              <a:gd name="connsiteX19" fmla="*/ 7981540 w 7981540"/>
              <a:gd name="connsiteY19" fmla="*/ 0 h 1802445"/>
              <a:gd name="connsiteX0" fmla="*/ 0 w 7981540"/>
              <a:gd name="connsiteY0" fmla="*/ 296012 h 1802445"/>
              <a:gd name="connsiteX1" fmla="*/ 480780 w 7981540"/>
              <a:gd name="connsiteY1" fmla="*/ 765744 h 1802445"/>
              <a:gd name="connsiteX2" fmla="*/ 830040 w 7981540"/>
              <a:gd name="connsiteY2" fmla="*/ 1104567 h 1802445"/>
              <a:gd name="connsiteX3" fmla="*/ 1265422 w 7981540"/>
              <a:gd name="connsiteY3" fmla="*/ 1486021 h 1802445"/>
              <a:gd name="connsiteX4" fmla="*/ 1668565 w 7981540"/>
              <a:gd name="connsiteY4" fmla="*/ 1720930 h 1802445"/>
              <a:gd name="connsiteX5" fmla="*/ 2357695 w 7981540"/>
              <a:gd name="connsiteY5" fmla="*/ 1725668 h 1802445"/>
              <a:gd name="connsiteX6" fmla="*/ 2914549 w 7981540"/>
              <a:gd name="connsiteY6" fmla="*/ 1571350 h 1802445"/>
              <a:gd name="connsiteX7" fmla="*/ 3681023 w 7981540"/>
              <a:gd name="connsiteY7" fmla="*/ 1802446 h 1802445"/>
              <a:gd name="connsiteX8" fmla="*/ 4048202 w 7981540"/>
              <a:gd name="connsiteY8" fmla="*/ 1758807 h 1802445"/>
              <a:gd name="connsiteX9" fmla="*/ 4538631 w 7981540"/>
              <a:gd name="connsiteY9" fmla="*/ 1706216 h 1802445"/>
              <a:gd name="connsiteX10" fmla="*/ 4998579 w 7981540"/>
              <a:gd name="connsiteY10" fmla="*/ 1667032 h 1802445"/>
              <a:gd name="connsiteX11" fmla="*/ 5664020 w 7981540"/>
              <a:gd name="connsiteY11" fmla="*/ 1567681 h 1802445"/>
              <a:gd name="connsiteX12" fmla="*/ 6089450 w 7981540"/>
              <a:gd name="connsiteY12" fmla="*/ 1477032 h 1802445"/>
              <a:gd name="connsiteX13" fmla="*/ 6447091 w 7981540"/>
              <a:gd name="connsiteY13" fmla="*/ 1320969 h 1802445"/>
              <a:gd name="connsiteX14" fmla="*/ 6691181 w 7981540"/>
              <a:gd name="connsiteY14" fmla="*/ 1140378 h 1802445"/>
              <a:gd name="connsiteX15" fmla="*/ 6998937 w 7981540"/>
              <a:gd name="connsiteY15" fmla="*/ 895411 h 1802445"/>
              <a:gd name="connsiteX16" fmla="*/ 7289081 w 7981540"/>
              <a:gd name="connsiteY16" fmla="*/ 680427 h 1802445"/>
              <a:gd name="connsiteX17" fmla="*/ 7428863 w 7981540"/>
              <a:gd name="connsiteY17" fmla="*/ 554301 h 1802445"/>
              <a:gd name="connsiteX18" fmla="*/ 7740035 w 7981540"/>
              <a:gd name="connsiteY18" fmla="*/ 281271 h 1802445"/>
              <a:gd name="connsiteX19" fmla="*/ 7981540 w 7981540"/>
              <a:gd name="connsiteY19" fmla="*/ 0 h 1802445"/>
              <a:gd name="connsiteX0" fmla="*/ 0 w 7981540"/>
              <a:gd name="connsiteY0" fmla="*/ 296012 h 1802445"/>
              <a:gd name="connsiteX1" fmla="*/ 480780 w 7981540"/>
              <a:gd name="connsiteY1" fmla="*/ 765744 h 1802445"/>
              <a:gd name="connsiteX2" fmla="*/ 830040 w 7981540"/>
              <a:gd name="connsiteY2" fmla="*/ 1104567 h 1802445"/>
              <a:gd name="connsiteX3" fmla="*/ 1265422 w 7981540"/>
              <a:gd name="connsiteY3" fmla="*/ 1486021 h 1802445"/>
              <a:gd name="connsiteX4" fmla="*/ 1668565 w 7981540"/>
              <a:gd name="connsiteY4" fmla="*/ 1720930 h 1802445"/>
              <a:gd name="connsiteX5" fmla="*/ 2357695 w 7981540"/>
              <a:gd name="connsiteY5" fmla="*/ 1725668 h 1802445"/>
              <a:gd name="connsiteX6" fmla="*/ 2914549 w 7981540"/>
              <a:gd name="connsiteY6" fmla="*/ 1571350 h 1802445"/>
              <a:gd name="connsiteX7" fmla="*/ 3681023 w 7981540"/>
              <a:gd name="connsiteY7" fmla="*/ 1802446 h 1802445"/>
              <a:gd name="connsiteX8" fmla="*/ 4048202 w 7981540"/>
              <a:gd name="connsiteY8" fmla="*/ 1758807 h 1802445"/>
              <a:gd name="connsiteX9" fmla="*/ 4538631 w 7981540"/>
              <a:gd name="connsiteY9" fmla="*/ 1706216 h 1802445"/>
              <a:gd name="connsiteX10" fmla="*/ 4998579 w 7981540"/>
              <a:gd name="connsiteY10" fmla="*/ 1667032 h 1802445"/>
              <a:gd name="connsiteX11" fmla="*/ 5664020 w 7981540"/>
              <a:gd name="connsiteY11" fmla="*/ 1567681 h 1802445"/>
              <a:gd name="connsiteX12" fmla="*/ 6089450 w 7981540"/>
              <a:gd name="connsiteY12" fmla="*/ 1477032 h 1802445"/>
              <a:gd name="connsiteX13" fmla="*/ 6447091 w 7981540"/>
              <a:gd name="connsiteY13" fmla="*/ 1320969 h 1802445"/>
              <a:gd name="connsiteX14" fmla="*/ 6691181 w 7981540"/>
              <a:gd name="connsiteY14" fmla="*/ 1140378 h 1802445"/>
              <a:gd name="connsiteX15" fmla="*/ 6998937 w 7981540"/>
              <a:gd name="connsiteY15" fmla="*/ 895411 h 1802445"/>
              <a:gd name="connsiteX16" fmla="*/ 7289081 w 7981540"/>
              <a:gd name="connsiteY16" fmla="*/ 680427 h 1802445"/>
              <a:gd name="connsiteX17" fmla="*/ 7428863 w 7981540"/>
              <a:gd name="connsiteY17" fmla="*/ 554301 h 1802445"/>
              <a:gd name="connsiteX18" fmla="*/ 7740035 w 7981540"/>
              <a:gd name="connsiteY18" fmla="*/ 281271 h 1802445"/>
              <a:gd name="connsiteX19" fmla="*/ 7981540 w 7981540"/>
              <a:gd name="connsiteY19" fmla="*/ 0 h 1802445"/>
              <a:gd name="connsiteX0" fmla="*/ 0 w 7981540"/>
              <a:gd name="connsiteY0" fmla="*/ 296012 h 1802445"/>
              <a:gd name="connsiteX1" fmla="*/ 480780 w 7981540"/>
              <a:gd name="connsiteY1" fmla="*/ 765744 h 1802445"/>
              <a:gd name="connsiteX2" fmla="*/ 830040 w 7981540"/>
              <a:gd name="connsiteY2" fmla="*/ 1104567 h 1802445"/>
              <a:gd name="connsiteX3" fmla="*/ 1265422 w 7981540"/>
              <a:gd name="connsiteY3" fmla="*/ 1486021 h 1802445"/>
              <a:gd name="connsiteX4" fmla="*/ 1668565 w 7981540"/>
              <a:gd name="connsiteY4" fmla="*/ 1720930 h 1802445"/>
              <a:gd name="connsiteX5" fmla="*/ 2322793 w 7981540"/>
              <a:gd name="connsiteY5" fmla="*/ 1686155 h 1802445"/>
              <a:gd name="connsiteX6" fmla="*/ 2914549 w 7981540"/>
              <a:gd name="connsiteY6" fmla="*/ 1571350 h 1802445"/>
              <a:gd name="connsiteX7" fmla="*/ 3681023 w 7981540"/>
              <a:gd name="connsiteY7" fmla="*/ 1802446 h 1802445"/>
              <a:gd name="connsiteX8" fmla="*/ 4048202 w 7981540"/>
              <a:gd name="connsiteY8" fmla="*/ 1758807 h 1802445"/>
              <a:gd name="connsiteX9" fmla="*/ 4538631 w 7981540"/>
              <a:gd name="connsiteY9" fmla="*/ 1706216 h 1802445"/>
              <a:gd name="connsiteX10" fmla="*/ 4998579 w 7981540"/>
              <a:gd name="connsiteY10" fmla="*/ 1667032 h 1802445"/>
              <a:gd name="connsiteX11" fmla="*/ 5664020 w 7981540"/>
              <a:gd name="connsiteY11" fmla="*/ 1567681 h 1802445"/>
              <a:gd name="connsiteX12" fmla="*/ 6089450 w 7981540"/>
              <a:gd name="connsiteY12" fmla="*/ 1477032 h 1802445"/>
              <a:gd name="connsiteX13" fmla="*/ 6447091 w 7981540"/>
              <a:gd name="connsiteY13" fmla="*/ 1320969 h 1802445"/>
              <a:gd name="connsiteX14" fmla="*/ 6691181 w 7981540"/>
              <a:gd name="connsiteY14" fmla="*/ 1140378 h 1802445"/>
              <a:gd name="connsiteX15" fmla="*/ 6998937 w 7981540"/>
              <a:gd name="connsiteY15" fmla="*/ 895411 h 1802445"/>
              <a:gd name="connsiteX16" fmla="*/ 7289081 w 7981540"/>
              <a:gd name="connsiteY16" fmla="*/ 680427 h 1802445"/>
              <a:gd name="connsiteX17" fmla="*/ 7428863 w 7981540"/>
              <a:gd name="connsiteY17" fmla="*/ 554301 h 1802445"/>
              <a:gd name="connsiteX18" fmla="*/ 7740035 w 7981540"/>
              <a:gd name="connsiteY18" fmla="*/ 281271 h 1802445"/>
              <a:gd name="connsiteX19" fmla="*/ 7981540 w 7981540"/>
              <a:gd name="connsiteY19" fmla="*/ 0 h 1802445"/>
              <a:gd name="connsiteX0" fmla="*/ 0 w 7981540"/>
              <a:gd name="connsiteY0" fmla="*/ 296012 h 1802445"/>
              <a:gd name="connsiteX1" fmla="*/ 480780 w 7981540"/>
              <a:gd name="connsiteY1" fmla="*/ 765744 h 1802445"/>
              <a:gd name="connsiteX2" fmla="*/ 830040 w 7981540"/>
              <a:gd name="connsiteY2" fmla="*/ 1104567 h 1802445"/>
              <a:gd name="connsiteX3" fmla="*/ 1265422 w 7981540"/>
              <a:gd name="connsiteY3" fmla="*/ 1486021 h 1802445"/>
              <a:gd name="connsiteX4" fmla="*/ 1668565 w 7981540"/>
              <a:gd name="connsiteY4" fmla="*/ 1720930 h 1802445"/>
              <a:gd name="connsiteX5" fmla="*/ 2322793 w 7981540"/>
              <a:gd name="connsiteY5" fmla="*/ 1686155 h 1802445"/>
              <a:gd name="connsiteX6" fmla="*/ 2914549 w 7981540"/>
              <a:gd name="connsiteY6" fmla="*/ 1571350 h 1802445"/>
              <a:gd name="connsiteX7" fmla="*/ 3681023 w 7981540"/>
              <a:gd name="connsiteY7" fmla="*/ 1802446 h 1802445"/>
              <a:gd name="connsiteX8" fmla="*/ 4048202 w 7981540"/>
              <a:gd name="connsiteY8" fmla="*/ 1758807 h 1802445"/>
              <a:gd name="connsiteX9" fmla="*/ 4538631 w 7981540"/>
              <a:gd name="connsiteY9" fmla="*/ 1706216 h 1802445"/>
              <a:gd name="connsiteX10" fmla="*/ 4998579 w 7981540"/>
              <a:gd name="connsiteY10" fmla="*/ 1667032 h 1802445"/>
              <a:gd name="connsiteX11" fmla="*/ 5664020 w 7981540"/>
              <a:gd name="connsiteY11" fmla="*/ 1567681 h 1802445"/>
              <a:gd name="connsiteX12" fmla="*/ 6089450 w 7981540"/>
              <a:gd name="connsiteY12" fmla="*/ 1477032 h 1802445"/>
              <a:gd name="connsiteX13" fmla="*/ 6447091 w 7981540"/>
              <a:gd name="connsiteY13" fmla="*/ 1320969 h 1802445"/>
              <a:gd name="connsiteX14" fmla="*/ 6691181 w 7981540"/>
              <a:gd name="connsiteY14" fmla="*/ 1140378 h 1802445"/>
              <a:gd name="connsiteX15" fmla="*/ 6998937 w 7981540"/>
              <a:gd name="connsiteY15" fmla="*/ 895411 h 1802445"/>
              <a:gd name="connsiteX16" fmla="*/ 7289081 w 7981540"/>
              <a:gd name="connsiteY16" fmla="*/ 680427 h 1802445"/>
              <a:gd name="connsiteX17" fmla="*/ 7428863 w 7981540"/>
              <a:gd name="connsiteY17" fmla="*/ 554301 h 1802445"/>
              <a:gd name="connsiteX18" fmla="*/ 7740035 w 7981540"/>
              <a:gd name="connsiteY18" fmla="*/ 281271 h 1802445"/>
              <a:gd name="connsiteX19" fmla="*/ 7981540 w 7981540"/>
              <a:gd name="connsiteY19" fmla="*/ 0 h 1802445"/>
              <a:gd name="connsiteX0" fmla="*/ 0 w 7981540"/>
              <a:gd name="connsiteY0" fmla="*/ 296012 h 1802445"/>
              <a:gd name="connsiteX1" fmla="*/ 480780 w 7981540"/>
              <a:gd name="connsiteY1" fmla="*/ 765744 h 1802445"/>
              <a:gd name="connsiteX2" fmla="*/ 830040 w 7981540"/>
              <a:gd name="connsiteY2" fmla="*/ 1104567 h 1802445"/>
              <a:gd name="connsiteX3" fmla="*/ 1265422 w 7981540"/>
              <a:gd name="connsiteY3" fmla="*/ 1486021 h 1802445"/>
              <a:gd name="connsiteX4" fmla="*/ 1578817 w 7981540"/>
              <a:gd name="connsiteY4" fmla="*/ 1692706 h 1802445"/>
              <a:gd name="connsiteX5" fmla="*/ 2322793 w 7981540"/>
              <a:gd name="connsiteY5" fmla="*/ 1686155 h 1802445"/>
              <a:gd name="connsiteX6" fmla="*/ 2914549 w 7981540"/>
              <a:gd name="connsiteY6" fmla="*/ 1571350 h 1802445"/>
              <a:gd name="connsiteX7" fmla="*/ 3681023 w 7981540"/>
              <a:gd name="connsiteY7" fmla="*/ 1802446 h 1802445"/>
              <a:gd name="connsiteX8" fmla="*/ 4048202 w 7981540"/>
              <a:gd name="connsiteY8" fmla="*/ 1758807 h 1802445"/>
              <a:gd name="connsiteX9" fmla="*/ 4538631 w 7981540"/>
              <a:gd name="connsiteY9" fmla="*/ 1706216 h 1802445"/>
              <a:gd name="connsiteX10" fmla="*/ 4998579 w 7981540"/>
              <a:gd name="connsiteY10" fmla="*/ 1667032 h 1802445"/>
              <a:gd name="connsiteX11" fmla="*/ 5664020 w 7981540"/>
              <a:gd name="connsiteY11" fmla="*/ 1567681 h 1802445"/>
              <a:gd name="connsiteX12" fmla="*/ 6089450 w 7981540"/>
              <a:gd name="connsiteY12" fmla="*/ 1477032 h 1802445"/>
              <a:gd name="connsiteX13" fmla="*/ 6447091 w 7981540"/>
              <a:gd name="connsiteY13" fmla="*/ 1320969 h 1802445"/>
              <a:gd name="connsiteX14" fmla="*/ 6691181 w 7981540"/>
              <a:gd name="connsiteY14" fmla="*/ 1140378 h 1802445"/>
              <a:gd name="connsiteX15" fmla="*/ 6998937 w 7981540"/>
              <a:gd name="connsiteY15" fmla="*/ 895411 h 1802445"/>
              <a:gd name="connsiteX16" fmla="*/ 7289081 w 7981540"/>
              <a:gd name="connsiteY16" fmla="*/ 680427 h 1802445"/>
              <a:gd name="connsiteX17" fmla="*/ 7428863 w 7981540"/>
              <a:gd name="connsiteY17" fmla="*/ 554301 h 1802445"/>
              <a:gd name="connsiteX18" fmla="*/ 7740035 w 7981540"/>
              <a:gd name="connsiteY18" fmla="*/ 281271 h 1802445"/>
              <a:gd name="connsiteX19" fmla="*/ 7981540 w 7981540"/>
              <a:gd name="connsiteY19" fmla="*/ 0 h 1802445"/>
              <a:gd name="connsiteX0" fmla="*/ 0 w 7981540"/>
              <a:gd name="connsiteY0" fmla="*/ 296012 h 1802445"/>
              <a:gd name="connsiteX1" fmla="*/ 480780 w 7981540"/>
              <a:gd name="connsiteY1" fmla="*/ 765744 h 1802445"/>
              <a:gd name="connsiteX2" fmla="*/ 830040 w 7981540"/>
              <a:gd name="connsiteY2" fmla="*/ 1104567 h 1802445"/>
              <a:gd name="connsiteX3" fmla="*/ 1265422 w 7981540"/>
              <a:gd name="connsiteY3" fmla="*/ 1486021 h 1802445"/>
              <a:gd name="connsiteX4" fmla="*/ 1578817 w 7981540"/>
              <a:gd name="connsiteY4" fmla="*/ 1692706 h 1802445"/>
              <a:gd name="connsiteX5" fmla="*/ 2322793 w 7981540"/>
              <a:gd name="connsiteY5" fmla="*/ 1686155 h 1802445"/>
              <a:gd name="connsiteX6" fmla="*/ 2914549 w 7981540"/>
              <a:gd name="connsiteY6" fmla="*/ 1571350 h 1802445"/>
              <a:gd name="connsiteX7" fmla="*/ 3681023 w 7981540"/>
              <a:gd name="connsiteY7" fmla="*/ 1802446 h 1802445"/>
              <a:gd name="connsiteX8" fmla="*/ 4048202 w 7981540"/>
              <a:gd name="connsiteY8" fmla="*/ 1758807 h 1802445"/>
              <a:gd name="connsiteX9" fmla="*/ 4538631 w 7981540"/>
              <a:gd name="connsiteY9" fmla="*/ 1706216 h 1802445"/>
              <a:gd name="connsiteX10" fmla="*/ 4998579 w 7981540"/>
              <a:gd name="connsiteY10" fmla="*/ 1667032 h 1802445"/>
              <a:gd name="connsiteX11" fmla="*/ 5664020 w 7981540"/>
              <a:gd name="connsiteY11" fmla="*/ 1567681 h 1802445"/>
              <a:gd name="connsiteX12" fmla="*/ 6089450 w 7981540"/>
              <a:gd name="connsiteY12" fmla="*/ 1477032 h 1802445"/>
              <a:gd name="connsiteX13" fmla="*/ 6447091 w 7981540"/>
              <a:gd name="connsiteY13" fmla="*/ 1320969 h 1802445"/>
              <a:gd name="connsiteX14" fmla="*/ 6691181 w 7981540"/>
              <a:gd name="connsiteY14" fmla="*/ 1140378 h 1802445"/>
              <a:gd name="connsiteX15" fmla="*/ 6998937 w 7981540"/>
              <a:gd name="connsiteY15" fmla="*/ 895411 h 1802445"/>
              <a:gd name="connsiteX16" fmla="*/ 7289081 w 7981540"/>
              <a:gd name="connsiteY16" fmla="*/ 680427 h 1802445"/>
              <a:gd name="connsiteX17" fmla="*/ 7428863 w 7981540"/>
              <a:gd name="connsiteY17" fmla="*/ 554301 h 1802445"/>
              <a:gd name="connsiteX18" fmla="*/ 7740035 w 7981540"/>
              <a:gd name="connsiteY18" fmla="*/ 281271 h 1802445"/>
              <a:gd name="connsiteX19" fmla="*/ 7981540 w 7981540"/>
              <a:gd name="connsiteY19" fmla="*/ 0 h 1802445"/>
              <a:gd name="connsiteX0" fmla="*/ 0 w 7981540"/>
              <a:gd name="connsiteY0" fmla="*/ 296012 h 1802445"/>
              <a:gd name="connsiteX1" fmla="*/ 480780 w 7981540"/>
              <a:gd name="connsiteY1" fmla="*/ 765744 h 1802445"/>
              <a:gd name="connsiteX2" fmla="*/ 830040 w 7981540"/>
              <a:gd name="connsiteY2" fmla="*/ 1104567 h 1802445"/>
              <a:gd name="connsiteX3" fmla="*/ 1265422 w 7981540"/>
              <a:gd name="connsiteY3" fmla="*/ 1486021 h 1802445"/>
              <a:gd name="connsiteX4" fmla="*/ 1578817 w 7981540"/>
              <a:gd name="connsiteY4" fmla="*/ 1692706 h 1802445"/>
              <a:gd name="connsiteX5" fmla="*/ 2322793 w 7981540"/>
              <a:gd name="connsiteY5" fmla="*/ 1686155 h 1802445"/>
              <a:gd name="connsiteX6" fmla="*/ 2914549 w 7981540"/>
              <a:gd name="connsiteY6" fmla="*/ 1571350 h 1802445"/>
              <a:gd name="connsiteX7" fmla="*/ 3681023 w 7981540"/>
              <a:gd name="connsiteY7" fmla="*/ 1802446 h 1802445"/>
              <a:gd name="connsiteX8" fmla="*/ 4048202 w 7981540"/>
              <a:gd name="connsiteY8" fmla="*/ 1758807 h 1802445"/>
              <a:gd name="connsiteX9" fmla="*/ 4538631 w 7981540"/>
              <a:gd name="connsiteY9" fmla="*/ 1706216 h 1802445"/>
              <a:gd name="connsiteX10" fmla="*/ 4998579 w 7981540"/>
              <a:gd name="connsiteY10" fmla="*/ 1667032 h 1802445"/>
              <a:gd name="connsiteX11" fmla="*/ 5664020 w 7981540"/>
              <a:gd name="connsiteY11" fmla="*/ 1567681 h 1802445"/>
              <a:gd name="connsiteX12" fmla="*/ 6089450 w 7981540"/>
              <a:gd name="connsiteY12" fmla="*/ 1477032 h 1802445"/>
              <a:gd name="connsiteX13" fmla="*/ 6447091 w 7981540"/>
              <a:gd name="connsiteY13" fmla="*/ 1320969 h 1802445"/>
              <a:gd name="connsiteX14" fmla="*/ 6691181 w 7981540"/>
              <a:gd name="connsiteY14" fmla="*/ 1140378 h 1802445"/>
              <a:gd name="connsiteX15" fmla="*/ 6998937 w 7981540"/>
              <a:gd name="connsiteY15" fmla="*/ 895411 h 1802445"/>
              <a:gd name="connsiteX16" fmla="*/ 7289081 w 7981540"/>
              <a:gd name="connsiteY16" fmla="*/ 680427 h 1802445"/>
              <a:gd name="connsiteX17" fmla="*/ 7428863 w 7981540"/>
              <a:gd name="connsiteY17" fmla="*/ 554301 h 1802445"/>
              <a:gd name="connsiteX18" fmla="*/ 7740035 w 7981540"/>
              <a:gd name="connsiteY18" fmla="*/ 281271 h 1802445"/>
              <a:gd name="connsiteX19" fmla="*/ 7981540 w 7981540"/>
              <a:gd name="connsiteY19" fmla="*/ 0 h 1802445"/>
              <a:gd name="connsiteX0" fmla="*/ 0 w 7981540"/>
              <a:gd name="connsiteY0" fmla="*/ 296012 h 1802445"/>
              <a:gd name="connsiteX1" fmla="*/ 480780 w 7981540"/>
              <a:gd name="connsiteY1" fmla="*/ 765744 h 1802445"/>
              <a:gd name="connsiteX2" fmla="*/ 830040 w 7981540"/>
              <a:gd name="connsiteY2" fmla="*/ 1104567 h 1802445"/>
              <a:gd name="connsiteX3" fmla="*/ 1265422 w 7981540"/>
              <a:gd name="connsiteY3" fmla="*/ 1486021 h 1802445"/>
              <a:gd name="connsiteX4" fmla="*/ 1494054 w 7981540"/>
              <a:gd name="connsiteY4" fmla="*/ 1636259 h 1802445"/>
              <a:gd name="connsiteX5" fmla="*/ 2322793 w 7981540"/>
              <a:gd name="connsiteY5" fmla="*/ 1686155 h 1802445"/>
              <a:gd name="connsiteX6" fmla="*/ 2914549 w 7981540"/>
              <a:gd name="connsiteY6" fmla="*/ 1571350 h 1802445"/>
              <a:gd name="connsiteX7" fmla="*/ 3681023 w 7981540"/>
              <a:gd name="connsiteY7" fmla="*/ 1802446 h 1802445"/>
              <a:gd name="connsiteX8" fmla="*/ 4048202 w 7981540"/>
              <a:gd name="connsiteY8" fmla="*/ 1758807 h 1802445"/>
              <a:gd name="connsiteX9" fmla="*/ 4538631 w 7981540"/>
              <a:gd name="connsiteY9" fmla="*/ 1706216 h 1802445"/>
              <a:gd name="connsiteX10" fmla="*/ 4998579 w 7981540"/>
              <a:gd name="connsiteY10" fmla="*/ 1667032 h 1802445"/>
              <a:gd name="connsiteX11" fmla="*/ 5664020 w 7981540"/>
              <a:gd name="connsiteY11" fmla="*/ 1567681 h 1802445"/>
              <a:gd name="connsiteX12" fmla="*/ 6089450 w 7981540"/>
              <a:gd name="connsiteY12" fmla="*/ 1477032 h 1802445"/>
              <a:gd name="connsiteX13" fmla="*/ 6447091 w 7981540"/>
              <a:gd name="connsiteY13" fmla="*/ 1320969 h 1802445"/>
              <a:gd name="connsiteX14" fmla="*/ 6691181 w 7981540"/>
              <a:gd name="connsiteY14" fmla="*/ 1140378 h 1802445"/>
              <a:gd name="connsiteX15" fmla="*/ 6998937 w 7981540"/>
              <a:gd name="connsiteY15" fmla="*/ 895411 h 1802445"/>
              <a:gd name="connsiteX16" fmla="*/ 7289081 w 7981540"/>
              <a:gd name="connsiteY16" fmla="*/ 680427 h 1802445"/>
              <a:gd name="connsiteX17" fmla="*/ 7428863 w 7981540"/>
              <a:gd name="connsiteY17" fmla="*/ 554301 h 1802445"/>
              <a:gd name="connsiteX18" fmla="*/ 7740035 w 7981540"/>
              <a:gd name="connsiteY18" fmla="*/ 281271 h 1802445"/>
              <a:gd name="connsiteX19" fmla="*/ 7981540 w 7981540"/>
              <a:gd name="connsiteY19" fmla="*/ 0 h 1802445"/>
              <a:gd name="connsiteX0" fmla="*/ 0 w 7981540"/>
              <a:gd name="connsiteY0" fmla="*/ 296012 h 1802445"/>
              <a:gd name="connsiteX1" fmla="*/ 480780 w 7981540"/>
              <a:gd name="connsiteY1" fmla="*/ 765744 h 1802445"/>
              <a:gd name="connsiteX2" fmla="*/ 830040 w 7981540"/>
              <a:gd name="connsiteY2" fmla="*/ 1104567 h 1802445"/>
              <a:gd name="connsiteX3" fmla="*/ 1270408 w 7981540"/>
              <a:gd name="connsiteY3" fmla="*/ 1508600 h 1802445"/>
              <a:gd name="connsiteX4" fmla="*/ 1494054 w 7981540"/>
              <a:gd name="connsiteY4" fmla="*/ 1636259 h 1802445"/>
              <a:gd name="connsiteX5" fmla="*/ 2322793 w 7981540"/>
              <a:gd name="connsiteY5" fmla="*/ 1686155 h 1802445"/>
              <a:gd name="connsiteX6" fmla="*/ 2914549 w 7981540"/>
              <a:gd name="connsiteY6" fmla="*/ 1571350 h 1802445"/>
              <a:gd name="connsiteX7" fmla="*/ 3681023 w 7981540"/>
              <a:gd name="connsiteY7" fmla="*/ 1802446 h 1802445"/>
              <a:gd name="connsiteX8" fmla="*/ 4048202 w 7981540"/>
              <a:gd name="connsiteY8" fmla="*/ 1758807 h 1802445"/>
              <a:gd name="connsiteX9" fmla="*/ 4538631 w 7981540"/>
              <a:gd name="connsiteY9" fmla="*/ 1706216 h 1802445"/>
              <a:gd name="connsiteX10" fmla="*/ 4998579 w 7981540"/>
              <a:gd name="connsiteY10" fmla="*/ 1667032 h 1802445"/>
              <a:gd name="connsiteX11" fmla="*/ 5664020 w 7981540"/>
              <a:gd name="connsiteY11" fmla="*/ 1567681 h 1802445"/>
              <a:gd name="connsiteX12" fmla="*/ 6089450 w 7981540"/>
              <a:gd name="connsiteY12" fmla="*/ 1477032 h 1802445"/>
              <a:gd name="connsiteX13" fmla="*/ 6447091 w 7981540"/>
              <a:gd name="connsiteY13" fmla="*/ 1320969 h 1802445"/>
              <a:gd name="connsiteX14" fmla="*/ 6691181 w 7981540"/>
              <a:gd name="connsiteY14" fmla="*/ 1140378 h 1802445"/>
              <a:gd name="connsiteX15" fmla="*/ 6998937 w 7981540"/>
              <a:gd name="connsiteY15" fmla="*/ 895411 h 1802445"/>
              <a:gd name="connsiteX16" fmla="*/ 7289081 w 7981540"/>
              <a:gd name="connsiteY16" fmla="*/ 680427 h 1802445"/>
              <a:gd name="connsiteX17" fmla="*/ 7428863 w 7981540"/>
              <a:gd name="connsiteY17" fmla="*/ 554301 h 1802445"/>
              <a:gd name="connsiteX18" fmla="*/ 7740035 w 7981540"/>
              <a:gd name="connsiteY18" fmla="*/ 281271 h 1802445"/>
              <a:gd name="connsiteX19" fmla="*/ 7981540 w 7981540"/>
              <a:gd name="connsiteY19" fmla="*/ 0 h 1802445"/>
              <a:gd name="connsiteX0" fmla="*/ 0 w 7981540"/>
              <a:gd name="connsiteY0" fmla="*/ 296012 h 1759985"/>
              <a:gd name="connsiteX1" fmla="*/ 480780 w 7981540"/>
              <a:gd name="connsiteY1" fmla="*/ 765744 h 1759985"/>
              <a:gd name="connsiteX2" fmla="*/ 830040 w 7981540"/>
              <a:gd name="connsiteY2" fmla="*/ 1104567 h 1759985"/>
              <a:gd name="connsiteX3" fmla="*/ 1270408 w 7981540"/>
              <a:gd name="connsiteY3" fmla="*/ 1508600 h 1759985"/>
              <a:gd name="connsiteX4" fmla="*/ 1494054 w 7981540"/>
              <a:gd name="connsiteY4" fmla="*/ 1636259 h 1759985"/>
              <a:gd name="connsiteX5" fmla="*/ 2322793 w 7981540"/>
              <a:gd name="connsiteY5" fmla="*/ 1686155 h 1759985"/>
              <a:gd name="connsiteX6" fmla="*/ 2914549 w 7981540"/>
              <a:gd name="connsiteY6" fmla="*/ 1571350 h 1759985"/>
              <a:gd name="connsiteX7" fmla="*/ 3661079 w 7981540"/>
              <a:gd name="connsiteY7" fmla="*/ 1429894 h 1759985"/>
              <a:gd name="connsiteX8" fmla="*/ 4048202 w 7981540"/>
              <a:gd name="connsiteY8" fmla="*/ 1758807 h 1759985"/>
              <a:gd name="connsiteX9" fmla="*/ 4538631 w 7981540"/>
              <a:gd name="connsiteY9" fmla="*/ 1706216 h 1759985"/>
              <a:gd name="connsiteX10" fmla="*/ 4998579 w 7981540"/>
              <a:gd name="connsiteY10" fmla="*/ 1667032 h 1759985"/>
              <a:gd name="connsiteX11" fmla="*/ 5664020 w 7981540"/>
              <a:gd name="connsiteY11" fmla="*/ 1567681 h 1759985"/>
              <a:gd name="connsiteX12" fmla="*/ 6089450 w 7981540"/>
              <a:gd name="connsiteY12" fmla="*/ 1477032 h 1759985"/>
              <a:gd name="connsiteX13" fmla="*/ 6447091 w 7981540"/>
              <a:gd name="connsiteY13" fmla="*/ 1320969 h 1759985"/>
              <a:gd name="connsiteX14" fmla="*/ 6691181 w 7981540"/>
              <a:gd name="connsiteY14" fmla="*/ 1140378 h 1759985"/>
              <a:gd name="connsiteX15" fmla="*/ 6998937 w 7981540"/>
              <a:gd name="connsiteY15" fmla="*/ 895411 h 1759985"/>
              <a:gd name="connsiteX16" fmla="*/ 7289081 w 7981540"/>
              <a:gd name="connsiteY16" fmla="*/ 680427 h 1759985"/>
              <a:gd name="connsiteX17" fmla="*/ 7428863 w 7981540"/>
              <a:gd name="connsiteY17" fmla="*/ 554301 h 1759985"/>
              <a:gd name="connsiteX18" fmla="*/ 7740035 w 7981540"/>
              <a:gd name="connsiteY18" fmla="*/ 281271 h 1759985"/>
              <a:gd name="connsiteX19" fmla="*/ 7981540 w 7981540"/>
              <a:gd name="connsiteY19" fmla="*/ 0 h 1759985"/>
              <a:gd name="connsiteX0" fmla="*/ 0 w 7981540"/>
              <a:gd name="connsiteY0" fmla="*/ 296012 h 1706216"/>
              <a:gd name="connsiteX1" fmla="*/ 480780 w 7981540"/>
              <a:gd name="connsiteY1" fmla="*/ 765744 h 1706216"/>
              <a:gd name="connsiteX2" fmla="*/ 830040 w 7981540"/>
              <a:gd name="connsiteY2" fmla="*/ 1104567 h 1706216"/>
              <a:gd name="connsiteX3" fmla="*/ 1270408 w 7981540"/>
              <a:gd name="connsiteY3" fmla="*/ 1508600 h 1706216"/>
              <a:gd name="connsiteX4" fmla="*/ 1494054 w 7981540"/>
              <a:gd name="connsiteY4" fmla="*/ 1636259 h 1706216"/>
              <a:gd name="connsiteX5" fmla="*/ 2322793 w 7981540"/>
              <a:gd name="connsiteY5" fmla="*/ 1686155 h 1706216"/>
              <a:gd name="connsiteX6" fmla="*/ 2914549 w 7981540"/>
              <a:gd name="connsiteY6" fmla="*/ 1571350 h 1706216"/>
              <a:gd name="connsiteX7" fmla="*/ 3661079 w 7981540"/>
              <a:gd name="connsiteY7" fmla="*/ 1429894 h 1706216"/>
              <a:gd name="connsiteX8" fmla="*/ 4137951 w 7981540"/>
              <a:gd name="connsiteY8" fmla="*/ 1324164 h 1706216"/>
              <a:gd name="connsiteX9" fmla="*/ 4538631 w 7981540"/>
              <a:gd name="connsiteY9" fmla="*/ 1706216 h 1706216"/>
              <a:gd name="connsiteX10" fmla="*/ 4998579 w 7981540"/>
              <a:gd name="connsiteY10" fmla="*/ 1667032 h 1706216"/>
              <a:gd name="connsiteX11" fmla="*/ 5664020 w 7981540"/>
              <a:gd name="connsiteY11" fmla="*/ 1567681 h 1706216"/>
              <a:gd name="connsiteX12" fmla="*/ 6089450 w 7981540"/>
              <a:gd name="connsiteY12" fmla="*/ 1477032 h 1706216"/>
              <a:gd name="connsiteX13" fmla="*/ 6447091 w 7981540"/>
              <a:gd name="connsiteY13" fmla="*/ 1320969 h 1706216"/>
              <a:gd name="connsiteX14" fmla="*/ 6691181 w 7981540"/>
              <a:gd name="connsiteY14" fmla="*/ 1140378 h 1706216"/>
              <a:gd name="connsiteX15" fmla="*/ 6998937 w 7981540"/>
              <a:gd name="connsiteY15" fmla="*/ 895411 h 1706216"/>
              <a:gd name="connsiteX16" fmla="*/ 7289081 w 7981540"/>
              <a:gd name="connsiteY16" fmla="*/ 680427 h 1706216"/>
              <a:gd name="connsiteX17" fmla="*/ 7428863 w 7981540"/>
              <a:gd name="connsiteY17" fmla="*/ 554301 h 1706216"/>
              <a:gd name="connsiteX18" fmla="*/ 7740035 w 7981540"/>
              <a:gd name="connsiteY18" fmla="*/ 281271 h 1706216"/>
              <a:gd name="connsiteX19" fmla="*/ 7981540 w 7981540"/>
              <a:gd name="connsiteY19" fmla="*/ 0 h 1706216"/>
              <a:gd name="connsiteX0" fmla="*/ 0 w 7981540"/>
              <a:gd name="connsiteY0" fmla="*/ 296012 h 1699547"/>
              <a:gd name="connsiteX1" fmla="*/ 480780 w 7981540"/>
              <a:gd name="connsiteY1" fmla="*/ 765744 h 1699547"/>
              <a:gd name="connsiteX2" fmla="*/ 830040 w 7981540"/>
              <a:gd name="connsiteY2" fmla="*/ 1104567 h 1699547"/>
              <a:gd name="connsiteX3" fmla="*/ 1270408 w 7981540"/>
              <a:gd name="connsiteY3" fmla="*/ 1508600 h 1699547"/>
              <a:gd name="connsiteX4" fmla="*/ 1494054 w 7981540"/>
              <a:gd name="connsiteY4" fmla="*/ 1636259 h 1699547"/>
              <a:gd name="connsiteX5" fmla="*/ 2322793 w 7981540"/>
              <a:gd name="connsiteY5" fmla="*/ 1686155 h 1699547"/>
              <a:gd name="connsiteX6" fmla="*/ 2914549 w 7981540"/>
              <a:gd name="connsiteY6" fmla="*/ 1571350 h 1699547"/>
              <a:gd name="connsiteX7" fmla="*/ 3661079 w 7981540"/>
              <a:gd name="connsiteY7" fmla="*/ 1429894 h 1699547"/>
              <a:gd name="connsiteX8" fmla="*/ 4137951 w 7981540"/>
              <a:gd name="connsiteY8" fmla="*/ 1324164 h 1699547"/>
              <a:gd name="connsiteX9" fmla="*/ 4628381 w 7981540"/>
              <a:gd name="connsiteY9" fmla="*/ 1198191 h 1699547"/>
              <a:gd name="connsiteX10" fmla="*/ 4998579 w 7981540"/>
              <a:gd name="connsiteY10" fmla="*/ 1667032 h 1699547"/>
              <a:gd name="connsiteX11" fmla="*/ 5664020 w 7981540"/>
              <a:gd name="connsiteY11" fmla="*/ 1567681 h 1699547"/>
              <a:gd name="connsiteX12" fmla="*/ 6089450 w 7981540"/>
              <a:gd name="connsiteY12" fmla="*/ 1477032 h 1699547"/>
              <a:gd name="connsiteX13" fmla="*/ 6447091 w 7981540"/>
              <a:gd name="connsiteY13" fmla="*/ 1320969 h 1699547"/>
              <a:gd name="connsiteX14" fmla="*/ 6691181 w 7981540"/>
              <a:gd name="connsiteY14" fmla="*/ 1140378 h 1699547"/>
              <a:gd name="connsiteX15" fmla="*/ 6998937 w 7981540"/>
              <a:gd name="connsiteY15" fmla="*/ 895411 h 1699547"/>
              <a:gd name="connsiteX16" fmla="*/ 7289081 w 7981540"/>
              <a:gd name="connsiteY16" fmla="*/ 680427 h 1699547"/>
              <a:gd name="connsiteX17" fmla="*/ 7428863 w 7981540"/>
              <a:gd name="connsiteY17" fmla="*/ 554301 h 1699547"/>
              <a:gd name="connsiteX18" fmla="*/ 7740035 w 7981540"/>
              <a:gd name="connsiteY18" fmla="*/ 281271 h 1699547"/>
              <a:gd name="connsiteX19" fmla="*/ 7981540 w 7981540"/>
              <a:gd name="connsiteY19" fmla="*/ 0 h 1699547"/>
              <a:gd name="connsiteX0" fmla="*/ 0 w 7981540"/>
              <a:gd name="connsiteY0" fmla="*/ 296012 h 1699547"/>
              <a:gd name="connsiteX1" fmla="*/ 480780 w 7981540"/>
              <a:gd name="connsiteY1" fmla="*/ 765744 h 1699547"/>
              <a:gd name="connsiteX2" fmla="*/ 830040 w 7981540"/>
              <a:gd name="connsiteY2" fmla="*/ 1104567 h 1699547"/>
              <a:gd name="connsiteX3" fmla="*/ 1270408 w 7981540"/>
              <a:gd name="connsiteY3" fmla="*/ 1508600 h 1699547"/>
              <a:gd name="connsiteX4" fmla="*/ 1494054 w 7981540"/>
              <a:gd name="connsiteY4" fmla="*/ 1636259 h 1699547"/>
              <a:gd name="connsiteX5" fmla="*/ 2322793 w 7981540"/>
              <a:gd name="connsiteY5" fmla="*/ 1686155 h 1699547"/>
              <a:gd name="connsiteX6" fmla="*/ 2914549 w 7981540"/>
              <a:gd name="connsiteY6" fmla="*/ 1571350 h 1699547"/>
              <a:gd name="connsiteX7" fmla="*/ 3661079 w 7981540"/>
              <a:gd name="connsiteY7" fmla="*/ 1429894 h 1699547"/>
              <a:gd name="connsiteX8" fmla="*/ 4137951 w 7981540"/>
              <a:gd name="connsiteY8" fmla="*/ 1324164 h 1699547"/>
              <a:gd name="connsiteX9" fmla="*/ 4628381 w 7981540"/>
              <a:gd name="connsiteY9" fmla="*/ 1198191 h 1699547"/>
              <a:gd name="connsiteX10" fmla="*/ 5422390 w 7981540"/>
              <a:gd name="connsiteY10" fmla="*/ 1040468 h 1699547"/>
              <a:gd name="connsiteX11" fmla="*/ 5664020 w 7981540"/>
              <a:gd name="connsiteY11" fmla="*/ 1567681 h 1699547"/>
              <a:gd name="connsiteX12" fmla="*/ 6089450 w 7981540"/>
              <a:gd name="connsiteY12" fmla="*/ 1477032 h 1699547"/>
              <a:gd name="connsiteX13" fmla="*/ 6447091 w 7981540"/>
              <a:gd name="connsiteY13" fmla="*/ 1320969 h 1699547"/>
              <a:gd name="connsiteX14" fmla="*/ 6691181 w 7981540"/>
              <a:gd name="connsiteY14" fmla="*/ 1140378 h 1699547"/>
              <a:gd name="connsiteX15" fmla="*/ 6998937 w 7981540"/>
              <a:gd name="connsiteY15" fmla="*/ 895411 h 1699547"/>
              <a:gd name="connsiteX16" fmla="*/ 7289081 w 7981540"/>
              <a:gd name="connsiteY16" fmla="*/ 680427 h 1699547"/>
              <a:gd name="connsiteX17" fmla="*/ 7428863 w 7981540"/>
              <a:gd name="connsiteY17" fmla="*/ 554301 h 1699547"/>
              <a:gd name="connsiteX18" fmla="*/ 7740035 w 7981540"/>
              <a:gd name="connsiteY18" fmla="*/ 281271 h 1699547"/>
              <a:gd name="connsiteX19" fmla="*/ 7981540 w 7981540"/>
              <a:gd name="connsiteY19" fmla="*/ 0 h 1699547"/>
              <a:gd name="connsiteX0" fmla="*/ 0 w 7981540"/>
              <a:gd name="connsiteY0" fmla="*/ 296012 h 1699547"/>
              <a:gd name="connsiteX1" fmla="*/ 480780 w 7981540"/>
              <a:gd name="connsiteY1" fmla="*/ 765744 h 1699547"/>
              <a:gd name="connsiteX2" fmla="*/ 830040 w 7981540"/>
              <a:gd name="connsiteY2" fmla="*/ 1104567 h 1699547"/>
              <a:gd name="connsiteX3" fmla="*/ 1270408 w 7981540"/>
              <a:gd name="connsiteY3" fmla="*/ 1508600 h 1699547"/>
              <a:gd name="connsiteX4" fmla="*/ 1494054 w 7981540"/>
              <a:gd name="connsiteY4" fmla="*/ 1636259 h 1699547"/>
              <a:gd name="connsiteX5" fmla="*/ 2322793 w 7981540"/>
              <a:gd name="connsiteY5" fmla="*/ 1686155 h 1699547"/>
              <a:gd name="connsiteX6" fmla="*/ 2914549 w 7981540"/>
              <a:gd name="connsiteY6" fmla="*/ 1571350 h 1699547"/>
              <a:gd name="connsiteX7" fmla="*/ 3661079 w 7981540"/>
              <a:gd name="connsiteY7" fmla="*/ 1429894 h 1699547"/>
              <a:gd name="connsiteX8" fmla="*/ 4137951 w 7981540"/>
              <a:gd name="connsiteY8" fmla="*/ 1324164 h 1699547"/>
              <a:gd name="connsiteX9" fmla="*/ 4628381 w 7981540"/>
              <a:gd name="connsiteY9" fmla="*/ 1198191 h 1699547"/>
              <a:gd name="connsiteX10" fmla="*/ 5422390 w 7981540"/>
              <a:gd name="connsiteY10" fmla="*/ 1040468 h 1699547"/>
              <a:gd name="connsiteX11" fmla="*/ 6042957 w 7981540"/>
              <a:gd name="connsiteY11" fmla="*/ 912893 h 1699547"/>
              <a:gd name="connsiteX12" fmla="*/ 6089450 w 7981540"/>
              <a:gd name="connsiteY12" fmla="*/ 1477032 h 1699547"/>
              <a:gd name="connsiteX13" fmla="*/ 6447091 w 7981540"/>
              <a:gd name="connsiteY13" fmla="*/ 1320969 h 1699547"/>
              <a:gd name="connsiteX14" fmla="*/ 6691181 w 7981540"/>
              <a:gd name="connsiteY14" fmla="*/ 1140378 h 1699547"/>
              <a:gd name="connsiteX15" fmla="*/ 6998937 w 7981540"/>
              <a:gd name="connsiteY15" fmla="*/ 895411 h 1699547"/>
              <a:gd name="connsiteX16" fmla="*/ 7289081 w 7981540"/>
              <a:gd name="connsiteY16" fmla="*/ 680427 h 1699547"/>
              <a:gd name="connsiteX17" fmla="*/ 7428863 w 7981540"/>
              <a:gd name="connsiteY17" fmla="*/ 554301 h 1699547"/>
              <a:gd name="connsiteX18" fmla="*/ 7740035 w 7981540"/>
              <a:gd name="connsiteY18" fmla="*/ 281271 h 1699547"/>
              <a:gd name="connsiteX19" fmla="*/ 7981540 w 7981540"/>
              <a:gd name="connsiteY19" fmla="*/ 0 h 1699547"/>
              <a:gd name="connsiteX0" fmla="*/ 0 w 7981540"/>
              <a:gd name="connsiteY0" fmla="*/ 296012 h 1699547"/>
              <a:gd name="connsiteX1" fmla="*/ 480780 w 7981540"/>
              <a:gd name="connsiteY1" fmla="*/ 765744 h 1699547"/>
              <a:gd name="connsiteX2" fmla="*/ 830040 w 7981540"/>
              <a:gd name="connsiteY2" fmla="*/ 1104567 h 1699547"/>
              <a:gd name="connsiteX3" fmla="*/ 1270408 w 7981540"/>
              <a:gd name="connsiteY3" fmla="*/ 1508600 h 1699547"/>
              <a:gd name="connsiteX4" fmla="*/ 1494054 w 7981540"/>
              <a:gd name="connsiteY4" fmla="*/ 1636259 h 1699547"/>
              <a:gd name="connsiteX5" fmla="*/ 2322793 w 7981540"/>
              <a:gd name="connsiteY5" fmla="*/ 1686155 h 1699547"/>
              <a:gd name="connsiteX6" fmla="*/ 2914549 w 7981540"/>
              <a:gd name="connsiteY6" fmla="*/ 1571350 h 1699547"/>
              <a:gd name="connsiteX7" fmla="*/ 3661079 w 7981540"/>
              <a:gd name="connsiteY7" fmla="*/ 1429894 h 1699547"/>
              <a:gd name="connsiteX8" fmla="*/ 4137951 w 7981540"/>
              <a:gd name="connsiteY8" fmla="*/ 1324164 h 1699547"/>
              <a:gd name="connsiteX9" fmla="*/ 4628381 w 7981540"/>
              <a:gd name="connsiteY9" fmla="*/ 1198191 h 1699547"/>
              <a:gd name="connsiteX10" fmla="*/ 5422390 w 7981540"/>
              <a:gd name="connsiteY10" fmla="*/ 1040468 h 1699547"/>
              <a:gd name="connsiteX11" fmla="*/ 6042957 w 7981540"/>
              <a:gd name="connsiteY11" fmla="*/ 912893 h 1699547"/>
              <a:gd name="connsiteX12" fmla="*/ 6423514 w 7981540"/>
              <a:gd name="connsiteY12" fmla="*/ 822244 h 1699547"/>
              <a:gd name="connsiteX13" fmla="*/ 6447091 w 7981540"/>
              <a:gd name="connsiteY13" fmla="*/ 1320969 h 1699547"/>
              <a:gd name="connsiteX14" fmla="*/ 6691181 w 7981540"/>
              <a:gd name="connsiteY14" fmla="*/ 1140378 h 1699547"/>
              <a:gd name="connsiteX15" fmla="*/ 6998937 w 7981540"/>
              <a:gd name="connsiteY15" fmla="*/ 895411 h 1699547"/>
              <a:gd name="connsiteX16" fmla="*/ 7289081 w 7981540"/>
              <a:gd name="connsiteY16" fmla="*/ 680427 h 1699547"/>
              <a:gd name="connsiteX17" fmla="*/ 7428863 w 7981540"/>
              <a:gd name="connsiteY17" fmla="*/ 554301 h 1699547"/>
              <a:gd name="connsiteX18" fmla="*/ 7740035 w 7981540"/>
              <a:gd name="connsiteY18" fmla="*/ 281271 h 1699547"/>
              <a:gd name="connsiteX19" fmla="*/ 7981540 w 7981540"/>
              <a:gd name="connsiteY19" fmla="*/ 0 h 1699547"/>
              <a:gd name="connsiteX0" fmla="*/ 0 w 7981540"/>
              <a:gd name="connsiteY0" fmla="*/ 296012 h 1699547"/>
              <a:gd name="connsiteX1" fmla="*/ 480780 w 7981540"/>
              <a:gd name="connsiteY1" fmla="*/ 765744 h 1699547"/>
              <a:gd name="connsiteX2" fmla="*/ 830040 w 7981540"/>
              <a:gd name="connsiteY2" fmla="*/ 1104567 h 1699547"/>
              <a:gd name="connsiteX3" fmla="*/ 1270408 w 7981540"/>
              <a:gd name="connsiteY3" fmla="*/ 1508600 h 1699547"/>
              <a:gd name="connsiteX4" fmla="*/ 1494054 w 7981540"/>
              <a:gd name="connsiteY4" fmla="*/ 1636259 h 1699547"/>
              <a:gd name="connsiteX5" fmla="*/ 2322793 w 7981540"/>
              <a:gd name="connsiteY5" fmla="*/ 1686155 h 1699547"/>
              <a:gd name="connsiteX6" fmla="*/ 2914549 w 7981540"/>
              <a:gd name="connsiteY6" fmla="*/ 1571350 h 1699547"/>
              <a:gd name="connsiteX7" fmla="*/ 3661079 w 7981540"/>
              <a:gd name="connsiteY7" fmla="*/ 1429894 h 1699547"/>
              <a:gd name="connsiteX8" fmla="*/ 4137951 w 7981540"/>
              <a:gd name="connsiteY8" fmla="*/ 1324164 h 1699547"/>
              <a:gd name="connsiteX9" fmla="*/ 4628381 w 7981540"/>
              <a:gd name="connsiteY9" fmla="*/ 1198191 h 1699547"/>
              <a:gd name="connsiteX10" fmla="*/ 5422390 w 7981540"/>
              <a:gd name="connsiteY10" fmla="*/ 1040468 h 1699547"/>
              <a:gd name="connsiteX11" fmla="*/ 6042957 w 7981540"/>
              <a:gd name="connsiteY11" fmla="*/ 912893 h 1699547"/>
              <a:gd name="connsiteX12" fmla="*/ 6423514 w 7981540"/>
              <a:gd name="connsiteY12" fmla="*/ 822244 h 1699547"/>
              <a:gd name="connsiteX13" fmla="*/ 6781154 w 7981540"/>
              <a:gd name="connsiteY13" fmla="*/ 705694 h 1699547"/>
              <a:gd name="connsiteX14" fmla="*/ 6691181 w 7981540"/>
              <a:gd name="connsiteY14" fmla="*/ 1140378 h 1699547"/>
              <a:gd name="connsiteX15" fmla="*/ 6998937 w 7981540"/>
              <a:gd name="connsiteY15" fmla="*/ 895411 h 1699547"/>
              <a:gd name="connsiteX16" fmla="*/ 7289081 w 7981540"/>
              <a:gd name="connsiteY16" fmla="*/ 680427 h 1699547"/>
              <a:gd name="connsiteX17" fmla="*/ 7428863 w 7981540"/>
              <a:gd name="connsiteY17" fmla="*/ 554301 h 1699547"/>
              <a:gd name="connsiteX18" fmla="*/ 7740035 w 7981540"/>
              <a:gd name="connsiteY18" fmla="*/ 281271 h 1699547"/>
              <a:gd name="connsiteX19" fmla="*/ 7981540 w 7981540"/>
              <a:gd name="connsiteY19" fmla="*/ 0 h 1699547"/>
              <a:gd name="connsiteX0" fmla="*/ 0 w 7981540"/>
              <a:gd name="connsiteY0" fmla="*/ 296012 h 1699547"/>
              <a:gd name="connsiteX1" fmla="*/ 480780 w 7981540"/>
              <a:gd name="connsiteY1" fmla="*/ 765744 h 1699547"/>
              <a:gd name="connsiteX2" fmla="*/ 830040 w 7981540"/>
              <a:gd name="connsiteY2" fmla="*/ 1104567 h 1699547"/>
              <a:gd name="connsiteX3" fmla="*/ 1270408 w 7981540"/>
              <a:gd name="connsiteY3" fmla="*/ 1508600 h 1699547"/>
              <a:gd name="connsiteX4" fmla="*/ 1494054 w 7981540"/>
              <a:gd name="connsiteY4" fmla="*/ 1636259 h 1699547"/>
              <a:gd name="connsiteX5" fmla="*/ 2322793 w 7981540"/>
              <a:gd name="connsiteY5" fmla="*/ 1686155 h 1699547"/>
              <a:gd name="connsiteX6" fmla="*/ 2914549 w 7981540"/>
              <a:gd name="connsiteY6" fmla="*/ 1571350 h 1699547"/>
              <a:gd name="connsiteX7" fmla="*/ 3661079 w 7981540"/>
              <a:gd name="connsiteY7" fmla="*/ 1429894 h 1699547"/>
              <a:gd name="connsiteX8" fmla="*/ 4137951 w 7981540"/>
              <a:gd name="connsiteY8" fmla="*/ 1324164 h 1699547"/>
              <a:gd name="connsiteX9" fmla="*/ 4628381 w 7981540"/>
              <a:gd name="connsiteY9" fmla="*/ 1198191 h 1699547"/>
              <a:gd name="connsiteX10" fmla="*/ 5422390 w 7981540"/>
              <a:gd name="connsiteY10" fmla="*/ 1040468 h 1699547"/>
              <a:gd name="connsiteX11" fmla="*/ 6042957 w 7981540"/>
              <a:gd name="connsiteY11" fmla="*/ 912893 h 1699547"/>
              <a:gd name="connsiteX12" fmla="*/ 6423514 w 7981540"/>
              <a:gd name="connsiteY12" fmla="*/ 822244 h 1699547"/>
              <a:gd name="connsiteX13" fmla="*/ 6781154 w 7981540"/>
              <a:gd name="connsiteY13" fmla="*/ 705694 h 1699547"/>
              <a:gd name="connsiteX14" fmla="*/ 7070118 w 7981540"/>
              <a:gd name="connsiteY14" fmla="*/ 592840 h 1699547"/>
              <a:gd name="connsiteX15" fmla="*/ 6998937 w 7981540"/>
              <a:gd name="connsiteY15" fmla="*/ 895411 h 1699547"/>
              <a:gd name="connsiteX16" fmla="*/ 7289081 w 7981540"/>
              <a:gd name="connsiteY16" fmla="*/ 680427 h 1699547"/>
              <a:gd name="connsiteX17" fmla="*/ 7428863 w 7981540"/>
              <a:gd name="connsiteY17" fmla="*/ 554301 h 1699547"/>
              <a:gd name="connsiteX18" fmla="*/ 7740035 w 7981540"/>
              <a:gd name="connsiteY18" fmla="*/ 281271 h 1699547"/>
              <a:gd name="connsiteX19" fmla="*/ 7981540 w 7981540"/>
              <a:gd name="connsiteY19" fmla="*/ 0 h 1699547"/>
              <a:gd name="connsiteX0" fmla="*/ 0 w 7981540"/>
              <a:gd name="connsiteY0" fmla="*/ 296012 h 1699547"/>
              <a:gd name="connsiteX1" fmla="*/ 480780 w 7981540"/>
              <a:gd name="connsiteY1" fmla="*/ 765744 h 1699547"/>
              <a:gd name="connsiteX2" fmla="*/ 830040 w 7981540"/>
              <a:gd name="connsiteY2" fmla="*/ 1104567 h 1699547"/>
              <a:gd name="connsiteX3" fmla="*/ 1270408 w 7981540"/>
              <a:gd name="connsiteY3" fmla="*/ 1508600 h 1699547"/>
              <a:gd name="connsiteX4" fmla="*/ 1494054 w 7981540"/>
              <a:gd name="connsiteY4" fmla="*/ 1636259 h 1699547"/>
              <a:gd name="connsiteX5" fmla="*/ 2322793 w 7981540"/>
              <a:gd name="connsiteY5" fmla="*/ 1686155 h 1699547"/>
              <a:gd name="connsiteX6" fmla="*/ 2914549 w 7981540"/>
              <a:gd name="connsiteY6" fmla="*/ 1571350 h 1699547"/>
              <a:gd name="connsiteX7" fmla="*/ 3661079 w 7981540"/>
              <a:gd name="connsiteY7" fmla="*/ 1429894 h 1699547"/>
              <a:gd name="connsiteX8" fmla="*/ 4137951 w 7981540"/>
              <a:gd name="connsiteY8" fmla="*/ 1324164 h 1699547"/>
              <a:gd name="connsiteX9" fmla="*/ 4628381 w 7981540"/>
              <a:gd name="connsiteY9" fmla="*/ 1198191 h 1699547"/>
              <a:gd name="connsiteX10" fmla="*/ 5422390 w 7981540"/>
              <a:gd name="connsiteY10" fmla="*/ 1040468 h 1699547"/>
              <a:gd name="connsiteX11" fmla="*/ 6042957 w 7981540"/>
              <a:gd name="connsiteY11" fmla="*/ 912893 h 1699547"/>
              <a:gd name="connsiteX12" fmla="*/ 6423514 w 7981540"/>
              <a:gd name="connsiteY12" fmla="*/ 822244 h 1699547"/>
              <a:gd name="connsiteX13" fmla="*/ 6781154 w 7981540"/>
              <a:gd name="connsiteY13" fmla="*/ 705694 h 1699547"/>
              <a:gd name="connsiteX14" fmla="*/ 7070118 w 7981540"/>
              <a:gd name="connsiteY14" fmla="*/ 592840 h 1699547"/>
              <a:gd name="connsiteX15" fmla="*/ 7432721 w 7981540"/>
              <a:gd name="connsiteY15" fmla="*/ 432543 h 1699547"/>
              <a:gd name="connsiteX16" fmla="*/ 7289081 w 7981540"/>
              <a:gd name="connsiteY16" fmla="*/ 680427 h 1699547"/>
              <a:gd name="connsiteX17" fmla="*/ 7428863 w 7981540"/>
              <a:gd name="connsiteY17" fmla="*/ 554301 h 1699547"/>
              <a:gd name="connsiteX18" fmla="*/ 7740035 w 7981540"/>
              <a:gd name="connsiteY18" fmla="*/ 281271 h 1699547"/>
              <a:gd name="connsiteX19" fmla="*/ 7981540 w 7981540"/>
              <a:gd name="connsiteY19" fmla="*/ 0 h 1699547"/>
              <a:gd name="connsiteX0" fmla="*/ 0 w 7981540"/>
              <a:gd name="connsiteY0" fmla="*/ 296012 h 1699547"/>
              <a:gd name="connsiteX1" fmla="*/ 480780 w 7981540"/>
              <a:gd name="connsiteY1" fmla="*/ 765744 h 1699547"/>
              <a:gd name="connsiteX2" fmla="*/ 830040 w 7981540"/>
              <a:gd name="connsiteY2" fmla="*/ 1104567 h 1699547"/>
              <a:gd name="connsiteX3" fmla="*/ 1270408 w 7981540"/>
              <a:gd name="connsiteY3" fmla="*/ 1508600 h 1699547"/>
              <a:gd name="connsiteX4" fmla="*/ 1494054 w 7981540"/>
              <a:gd name="connsiteY4" fmla="*/ 1636259 h 1699547"/>
              <a:gd name="connsiteX5" fmla="*/ 2322793 w 7981540"/>
              <a:gd name="connsiteY5" fmla="*/ 1686155 h 1699547"/>
              <a:gd name="connsiteX6" fmla="*/ 2914549 w 7981540"/>
              <a:gd name="connsiteY6" fmla="*/ 1571350 h 1699547"/>
              <a:gd name="connsiteX7" fmla="*/ 3661079 w 7981540"/>
              <a:gd name="connsiteY7" fmla="*/ 1429894 h 1699547"/>
              <a:gd name="connsiteX8" fmla="*/ 4137951 w 7981540"/>
              <a:gd name="connsiteY8" fmla="*/ 1324164 h 1699547"/>
              <a:gd name="connsiteX9" fmla="*/ 4628381 w 7981540"/>
              <a:gd name="connsiteY9" fmla="*/ 1198191 h 1699547"/>
              <a:gd name="connsiteX10" fmla="*/ 5422390 w 7981540"/>
              <a:gd name="connsiteY10" fmla="*/ 1040468 h 1699547"/>
              <a:gd name="connsiteX11" fmla="*/ 6042957 w 7981540"/>
              <a:gd name="connsiteY11" fmla="*/ 912893 h 1699547"/>
              <a:gd name="connsiteX12" fmla="*/ 6423514 w 7981540"/>
              <a:gd name="connsiteY12" fmla="*/ 822244 h 1699547"/>
              <a:gd name="connsiteX13" fmla="*/ 6781154 w 7981540"/>
              <a:gd name="connsiteY13" fmla="*/ 705694 h 1699547"/>
              <a:gd name="connsiteX14" fmla="*/ 7070118 w 7981540"/>
              <a:gd name="connsiteY14" fmla="*/ 592840 h 1699547"/>
              <a:gd name="connsiteX15" fmla="*/ 7432721 w 7981540"/>
              <a:gd name="connsiteY15" fmla="*/ 432543 h 1699547"/>
              <a:gd name="connsiteX16" fmla="*/ 7289081 w 7981540"/>
              <a:gd name="connsiteY16" fmla="*/ 680427 h 1699547"/>
              <a:gd name="connsiteX17" fmla="*/ 7723039 w 7981540"/>
              <a:gd name="connsiteY17" fmla="*/ 226907 h 1699547"/>
              <a:gd name="connsiteX18" fmla="*/ 7740035 w 7981540"/>
              <a:gd name="connsiteY18" fmla="*/ 281271 h 1699547"/>
              <a:gd name="connsiteX19" fmla="*/ 7981540 w 7981540"/>
              <a:gd name="connsiteY19" fmla="*/ 0 h 1699547"/>
              <a:gd name="connsiteX0" fmla="*/ 0 w 7981540"/>
              <a:gd name="connsiteY0" fmla="*/ 296012 h 1699547"/>
              <a:gd name="connsiteX1" fmla="*/ 480780 w 7981540"/>
              <a:gd name="connsiteY1" fmla="*/ 765744 h 1699547"/>
              <a:gd name="connsiteX2" fmla="*/ 830040 w 7981540"/>
              <a:gd name="connsiteY2" fmla="*/ 1104567 h 1699547"/>
              <a:gd name="connsiteX3" fmla="*/ 1270408 w 7981540"/>
              <a:gd name="connsiteY3" fmla="*/ 1508600 h 1699547"/>
              <a:gd name="connsiteX4" fmla="*/ 1494054 w 7981540"/>
              <a:gd name="connsiteY4" fmla="*/ 1636259 h 1699547"/>
              <a:gd name="connsiteX5" fmla="*/ 2322793 w 7981540"/>
              <a:gd name="connsiteY5" fmla="*/ 1686155 h 1699547"/>
              <a:gd name="connsiteX6" fmla="*/ 2914549 w 7981540"/>
              <a:gd name="connsiteY6" fmla="*/ 1571350 h 1699547"/>
              <a:gd name="connsiteX7" fmla="*/ 3661079 w 7981540"/>
              <a:gd name="connsiteY7" fmla="*/ 1429894 h 1699547"/>
              <a:gd name="connsiteX8" fmla="*/ 4137951 w 7981540"/>
              <a:gd name="connsiteY8" fmla="*/ 1324164 h 1699547"/>
              <a:gd name="connsiteX9" fmla="*/ 4628381 w 7981540"/>
              <a:gd name="connsiteY9" fmla="*/ 1198191 h 1699547"/>
              <a:gd name="connsiteX10" fmla="*/ 5422390 w 7981540"/>
              <a:gd name="connsiteY10" fmla="*/ 1040468 h 1699547"/>
              <a:gd name="connsiteX11" fmla="*/ 6042957 w 7981540"/>
              <a:gd name="connsiteY11" fmla="*/ 912893 h 1699547"/>
              <a:gd name="connsiteX12" fmla="*/ 6423514 w 7981540"/>
              <a:gd name="connsiteY12" fmla="*/ 822244 h 1699547"/>
              <a:gd name="connsiteX13" fmla="*/ 6781154 w 7981540"/>
              <a:gd name="connsiteY13" fmla="*/ 705694 h 1699547"/>
              <a:gd name="connsiteX14" fmla="*/ 7070118 w 7981540"/>
              <a:gd name="connsiteY14" fmla="*/ 592840 h 1699547"/>
              <a:gd name="connsiteX15" fmla="*/ 7432721 w 7981540"/>
              <a:gd name="connsiteY15" fmla="*/ 432543 h 1699547"/>
              <a:gd name="connsiteX16" fmla="*/ 7289080 w 7981540"/>
              <a:gd name="connsiteY16" fmla="*/ 680426 h 1699547"/>
              <a:gd name="connsiteX17" fmla="*/ 7723039 w 7981540"/>
              <a:gd name="connsiteY17" fmla="*/ 226907 h 1699547"/>
              <a:gd name="connsiteX18" fmla="*/ 7740035 w 7981540"/>
              <a:gd name="connsiteY18" fmla="*/ 281271 h 1699547"/>
              <a:gd name="connsiteX19" fmla="*/ 7981540 w 7981540"/>
              <a:gd name="connsiteY19" fmla="*/ 0 h 1699547"/>
              <a:gd name="connsiteX0" fmla="*/ 0 w 7981540"/>
              <a:gd name="connsiteY0" fmla="*/ 296012 h 1699547"/>
              <a:gd name="connsiteX1" fmla="*/ 480780 w 7981540"/>
              <a:gd name="connsiteY1" fmla="*/ 765744 h 1699547"/>
              <a:gd name="connsiteX2" fmla="*/ 830040 w 7981540"/>
              <a:gd name="connsiteY2" fmla="*/ 1104567 h 1699547"/>
              <a:gd name="connsiteX3" fmla="*/ 1270408 w 7981540"/>
              <a:gd name="connsiteY3" fmla="*/ 1508600 h 1699547"/>
              <a:gd name="connsiteX4" fmla="*/ 1494054 w 7981540"/>
              <a:gd name="connsiteY4" fmla="*/ 1636259 h 1699547"/>
              <a:gd name="connsiteX5" fmla="*/ 2322793 w 7981540"/>
              <a:gd name="connsiteY5" fmla="*/ 1686155 h 1699547"/>
              <a:gd name="connsiteX6" fmla="*/ 2914549 w 7981540"/>
              <a:gd name="connsiteY6" fmla="*/ 1571350 h 1699547"/>
              <a:gd name="connsiteX7" fmla="*/ 3661079 w 7981540"/>
              <a:gd name="connsiteY7" fmla="*/ 1429894 h 1699547"/>
              <a:gd name="connsiteX8" fmla="*/ 4137951 w 7981540"/>
              <a:gd name="connsiteY8" fmla="*/ 1324164 h 1699547"/>
              <a:gd name="connsiteX9" fmla="*/ 4628381 w 7981540"/>
              <a:gd name="connsiteY9" fmla="*/ 1198191 h 1699547"/>
              <a:gd name="connsiteX10" fmla="*/ 5422390 w 7981540"/>
              <a:gd name="connsiteY10" fmla="*/ 1040468 h 1699547"/>
              <a:gd name="connsiteX11" fmla="*/ 6042957 w 7981540"/>
              <a:gd name="connsiteY11" fmla="*/ 912893 h 1699547"/>
              <a:gd name="connsiteX12" fmla="*/ 6423514 w 7981540"/>
              <a:gd name="connsiteY12" fmla="*/ 822244 h 1699547"/>
              <a:gd name="connsiteX13" fmla="*/ 6781154 w 7981540"/>
              <a:gd name="connsiteY13" fmla="*/ 705694 h 1699547"/>
              <a:gd name="connsiteX14" fmla="*/ 7070118 w 7981540"/>
              <a:gd name="connsiteY14" fmla="*/ 592840 h 1699547"/>
              <a:gd name="connsiteX15" fmla="*/ 7432721 w 7981540"/>
              <a:gd name="connsiteY15" fmla="*/ 432543 h 1699547"/>
              <a:gd name="connsiteX16" fmla="*/ 7723039 w 7981540"/>
              <a:gd name="connsiteY16" fmla="*/ 226907 h 1699547"/>
              <a:gd name="connsiteX17" fmla="*/ 7740035 w 7981540"/>
              <a:gd name="connsiteY17" fmla="*/ 281271 h 1699547"/>
              <a:gd name="connsiteX18" fmla="*/ 7981540 w 7981540"/>
              <a:gd name="connsiteY18" fmla="*/ 0 h 1699547"/>
              <a:gd name="connsiteX0" fmla="*/ 0 w 7981540"/>
              <a:gd name="connsiteY0" fmla="*/ 296012 h 1699547"/>
              <a:gd name="connsiteX1" fmla="*/ 480780 w 7981540"/>
              <a:gd name="connsiteY1" fmla="*/ 765744 h 1699547"/>
              <a:gd name="connsiteX2" fmla="*/ 830040 w 7981540"/>
              <a:gd name="connsiteY2" fmla="*/ 1104567 h 1699547"/>
              <a:gd name="connsiteX3" fmla="*/ 1270408 w 7981540"/>
              <a:gd name="connsiteY3" fmla="*/ 1508600 h 1699547"/>
              <a:gd name="connsiteX4" fmla="*/ 1494054 w 7981540"/>
              <a:gd name="connsiteY4" fmla="*/ 1636259 h 1699547"/>
              <a:gd name="connsiteX5" fmla="*/ 2322793 w 7981540"/>
              <a:gd name="connsiteY5" fmla="*/ 1686155 h 1699547"/>
              <a:gd name="connsiteX6" fmla="*/ 2914549 w 7981540"/>
              <a:gd name="connsiteY6" fmla="*/ 1571350 h 1699547"/>
              <a:gd name="connsiteX7" fmla="*/ 3661079 w 7981540"/>
              <a:gd name="connsiteY7" fmla="*/ 1429894 h 1699547"/>
              <a:gd name="connsiteX8" fmla="*/ 4137951 w 7981540"/>
              <a:gd name="connsiteY8" fmla="*/ 1324164 h 1699547"/>
              <a:gd name="connsiteX9" fmla="*/ 4628381 w 7981540"/>
              <a:gd name="connsiteY9" fmla="*/ 1198191 h 1699547"/>
              <a:gd name="connsiteX10" fmla="*/ 5422390 w 7981540"/>
              <a:gd name="connsiteY10" fmla="*/ 1040468 h 1699547"/>
              <a:gd name="connsiteX11" fmla="*/ 6042957 w 7981540"/>
              <a:gd name="connsiteY11" fmla="*/ 912893 h 1699547"/>
              <a:gd name="connsiteX12" fmla="*/ 6423514 w 7981540"/>
              <a:gd name="connsiteY12" fmla="*/ 822244 h 1699547"/>
              <a:gd name="connsiteX13" fmla="*/ 6781154 w 7981540"/>
              <a:gd name="connsiteY13" fmla="*/ 705694 h 1699547"/>
              <a:gd name="connsiteX14" fmla="*/ 7070118 w 7981540"/>
              <a:gd name="connsiteY14" fmla="*/ 592840 h 1699547"/>
              <a:gd name="connsiteX15" fmla="*/ 7432721 w 7981540"/>
              <a:gd name="connsiteY15" fmla="*/ 432543 h 1699547"/>
              <a:gd name="connsiteX16" fmla="*/ 7723039 w 7981540"/>
              <a:gd name="connsiteY16" fmla="*/ 226907 h 1699547"/>
              <a:gd name="connsiteX17" fmla="*/ 7981540 w 7981540"/>
              <a:gd name="connsiteY17" fmla="*/ 0 h 1699547"/>
              <a:gd name="connsiteX0" fmla="*/ 0 w 8365463"/>
              <a:gd name="connsiteY0" fmla="*/ 662919 h 2066454"/>
              <a:gd name="connsiteX1" fmla="*/ 480780 w 8365463"/>
              <a:gd name="connsiteY1" fmla="*/ 1132651 h 2066454"/>
              <a:gd name="connsiteX2" fmla="*/ 830040 w 8365463"/>
              <a:gd name="connsiteY2" fmla="*/ 1471474 h 2066454"/>
              <a:gd name="connsiteX3" fmla="*/ 1270408 w 8365463"/>
              <a:gd name="connsiteY3" fmla="*/ 1875507 h 2066454"/>
              <a:gd name="connsiteX4" fmla="*/ 1494054 w 8365463"/>
              <a:gd name="connsiteY4" fmla="*/ 2003166 h 2066454"/>
              <a:gd name="connsiteX5" fmla="*/ 2322793 w 8365463"/>
              <a:gd name="connsiteY5" fmla="*/ 2053062 h 2066454"/>
              <a:gd name="connsiteX6" fmla="*/ 2914549 w 8365463"/>
              <a:gd name="connsiteY6" fmla="*/ 1938257 h 2066454"/>
              <a:gd name="connsiteX7" fmla="*/ 3661079 w 8365463"/>
              <a:gd name="connsiteY7" fmla="*/ 1796801 h 2066454"/>
              <a:gd name="connsiteX8" fmla="*/ 4137951 w 8365463"/>
              <a:gd name="connsiteY8" fmla="*/ 1691071 h 2066454"/>
              <a:gd name="connsiteX9" fmla="*/ 4628381 w 8365463"/>
              <a:gd name="connsiteY9" fmla="*/ 1565098 h 2066454"/>
              <a:gd name="connsiteX10" fmla="*/ 5422390 w 8365463"/>
              <a:gd name="connsiteY10" fmla="*/ 1407375 h 2066454"/>
              <a:gd name="connsiteX11" fmla="*/ 6042957 w 8365463"/>
              <a:gd name="connsiteY11" fmla="*/ 1279800 h 2066454"/>
              <a:gd name="connsiteX12" fmla="*/ 6423514 w 8365463"/>
              <a:gd name="connsiteY12" fmla="*/ 1189151 h 2066454"/>
              <a:gd name="connsiteX13" fmla="*/ 6781154 w 8365463"/>
              <a:gd name="connsiteY13" fmla="*/ 1072601 h 2066454"/>
              <a:gd name="connsiteX14" fmla="*/ 7070118 w 8365463"/>
              <a:gd name="connsiteY14" fmla="*/ 959747 h 2066454"/>
              <a:gd name="connsiteX15" fmla="*/ 7432721 w 8365463"/>
              <a:gd name="connsiteY15" fmla="*/ 799450 h 2066454"/>
              <a:gd name="connsiteX16" fmla="*/ 7723039 w 8365463"/>
              <a:gd name="connsiteY16" fmla="*/ 593814 h 2066454"/>
              <a:gd name="connsiteX17" fmla="*/ 8365463 w 8365463"/>
              <a:gd name="connsiteY17" fmla="*/ 0 h 2066454"/>
              <a:gd name="connsiteX0" fmla="*/ 0 w 8365463"/>
              <a:gd name="connsiteY0" fmla="*/ 662919 h 2066454"/>
              <a:gd name="connsiteX1" fmla="*/ 480780 w 8365463"/>
              <a:gd name="connsiteY1" fmla="*/ 1132651 h 2066454"/>
              <a:gd name="connsiteX2" fmla="*/ 830040 w 8365463"/>
              <a:gd name="connsiteY2" fmla="*/ 1471474 h 2066454"/>
              <a:gd name="connsiteX3" fmla="*/ 1270408 w 8365463"/>
              <a:gd name="connsiteY3" fmla="*/ 1875507 h 2066454"/>
              <a:gd name="connsiteX4" fmla="*/ 1494054 w 8365463"/>
              <a:gd name="connsiteY4" fmla="*/ 2003166 h 2066454"/>
              <a:gd name="connsiteX5" fmla="*/ 2322793 w 8365463"/>
              <a:gd name="connsiteY5" fmla="*/ 2053062 h 2066454"/>
              <a:gd name="connsiteX6" fmla="*/ 2914549 w 8365463"/>
              <a:gd name="connsiteY6" fmla="*/ 1938257 h 2066454"/>
              <a:gd name="connsiteX7" fmla="*/ 3661079 w 8365463"/>
              <a:gd name="connsiteY7" fmla="*/ 1796801 h 2066454"/>
              <a:gd name="connsiteX8" fmla="*/ 4137951 w 8365463"/>
              <a:gd name="connsiteY8" fmla="*/ 1691071 h 2066454"/>
              <a:gd name="connsiteX9" fmla="*/ 4628381 w 8365463"/>
              <a:gd name="connsiteY9" fmla="*/ 1565098 h 2066454"/>
              <a:gd name="connsiteX10" fmla="*/ 5422390 w 8365463"/>
              <a:gd name="connsiteY10" fmla="*/ 1407375 h 2066454"/>
              <a:gd name="connsiteX11" fmla="*/ 6042957 w 8365463"/>
              <a:gd name="connsiteY11" fmla="*/ 1279800 h 2066454"/>
              <a:gd name="connsiteX12" fmla="*/ 6423514 w 8365463"/>
              <a:gd name="connsiteY12" fmla="*/ 1189151 h 2066454"/>
              <a:gd name="connsiteX13" fmla="*/ 6781154 w 8365463"/>
              <a:gd name="connsiteY13" fmla="*/ 1072601 h 2066454"/>
              <a:gd name="connsiteX14" fmla="*/ 7070118 w 8365463"/>
              <a:gd name="connsiteY14" fmla="*/ 959747 h 2066454"/>
              <a:gd name="connsiteX15" fmla="*/ 7432721 w 8365463"/>
              <a:gd name="connsiteY15" fmla="*/ 799450 h 2066454"/>
              <a:gd name="connsiteX16" fmla="*/ 8042145 w 8365463"/>
              <a:gd name="connsiteY16" fmla="*/ 339801 h 2066454"/>
              <a:gd name="connsiteX17" fmla="*/ 8365463 w 8365463"/>
              <a:gd name="connsiteY17" fmla="*/ 0 h 2066454"/>
              <a:gd name="connsiteX0" fmla="*/ 0 w 8365463"/>
              <a:gd name="connsiteY0" fmla="*/ 662919 h 2066454"/>
              <a:gd name="connsiteX1" fmla="*/ 480780 w 8365463"/>
              <a:gd name="connsiteY1" fmla="*/ 1132651 h 2066454"/>
              <a:gd name="connsiteX2" fmla="*/ 830040 w 8365463"/>
              <a:gd name="connsiteY2" fmla="*/ 1471474 h 2066454"/>
              <a:gd name="connsiteX3" fmla="*/ 1270408 w 8365463"/>
              <a:gd name="connsiteY3" fmla="*/ 1875507 h 2066454"/>
              <a:gd name="connsiteX4" fmla="*/ 1494054 w 8365463"/>
              <a:gd name="connsiteY4" fmla="*/ 2003166 h 2066454"/>
              <a:gd name="connsiteX5" fmla="*/ 2322793 w 8365463"/>
              <a:gd name="connsiteY5" fmla="*/ 2053062 h 2066454"/>
              <a:gd name="connsiteX6" fmla="*/ 2914549 w 8365463"/>
              <a:gd name="connsiteY6" fmla="*/ 1938257 h 2066454"/>
              <a:gd name="connsiteX7" fmla="*/ 3661079 w 8365463"/>
              <a:gd name="connsiteY7" fmla="*/ 1796801 h 2066454"/>
              <a:gd name="connsiteX8" fmla="*/ 4137951 w 8365463"/>
              <a:gd name="connsiteY8" fmla="*/ 1691071 h 2066454"/>
              <a:gd name="connsiteX9" fmla="*/ 4628381 w 8365463"/>
              <a:gd name="connsiteY9" fmla="*/ 1565098 h 2066454"/>
              <a:gd name="connsiteX10" fmla="*/ 5422390 w 8365463"/>
              <a:gd name="connsiteY10" fmla="*/ 1407375 h 2066454"/>
              <a:gd name="connsiteX11" fmla="*/ 6042957 w 8365463"/>
              <a:gd name="connsiteY11" fmla="*/ 1279800 h 2066454"/>
              <a:gd name="connsiteX12" fmla="*/ 6423514 w 8365463"/>
              <a:gd name="connsiteY12" fmla="*/ 1189151 h 2066454"/>
              <a:gd name="connsiteX13" fmla="*/ 6781154 w 8365463"/>
              <a:gd name="connsiteY13" fmla="*/ 1072601 h 2066454"/>
              <a:gd name="connsiteX14" fmla="*/ 7070118 w 8365463"/>
              <a:gd name="connsiteY14" fmla="*/ 959747 h 2066454"/>
              <a:gd name="connsiteX15" fmla="*/ 7432721 w 8365463"/>
              <a:gd name="connsiteY15" fmla="*/ 799450 h 2066454"/>
              <a:gd name="connsiteX16" fmla="*/ 8042145 w 8365463"/>
              <a:gd name="connsiteY16" fmla="*/ 339801 h 2066454"/>
              <a:gd name="connsiteX17" fmla="*/ 8365463 w 8365463"/>
              <a:gd name="connsiteY17" fmla="*/ 0 h 2066454"/>
              <a:gd name="connsiteX0" fmla="*/ 0 w 8365463"/>
              <a:gd name="connsiteY0" fmla="*/ 662919 h 2066454"/>
              <a:gd name="connsiteX1" fmla="*/ 480780 w 8365463"/>
              <a:gd name="connsiteY1" fmla="*/ 1132651 h 2066454"/>
              <a:gd name="connsiteX2" fmla="*/ 830040 w 8365463"/>
              <a:gd name="connsiteY2" fmla="*/ 1471474 h 2066454"/>
              <a:gd name="connsiteX3" fmla="*/ 1270408 w 8365463"/>
              <a:gd name="connsiteY3" fmla="*/ 1875507 h 2066454"/>
              <a:gd name="connsiteX4" fmla="*/ 1494054 w 8365463"/>
              <a:gd name="connsiteY4" fmla="*/ 2003166 h 2066454"/>
              <a:gd name="connsiteX5" fmla="*/ 2322793 w 8365463"/>
              <a:gd name="connsiteY5" fmla="*/ 2053062 h 2066454"/>
              <a:gd name="connsiteX6" fmla="*/ 2914549 w 8365463"/>
              <a:gd name="connsiteY6" fmla="*/ 1938257 h 2066454"/>
              <a:gd name="connsiteX7" fmla="*/ 3661079 w 8365463"/>
              <a:gd name="connsiteY7" fmla="*/ 1796801 h 2066454"/>
              <a:gd name="connsiteX8" fmla="*/ 4137951 w 8365463"/>
              <a:gd name="connsiteY8" fmla="*/ 1691071 h 2066454"/>
              <a:gd name="connsiteX9" fmla="*/ 4628381 w 8365463"/>
              <a:gd name="connsiteY9" fmla="*/ 1565098 h 2066454"/>
              <a:gd name="connsiteX10" fmla="*/ 5422390 w 8365463"/>
              <a:gd name="connsiteY10" fmla="*/ 1407375 h 2066454"/>
              <a:gd name="connsiteX11" fmla="*/ 6042957 w 8365463"/>
              <a:gd name="connsiteY11" fmla="*/ 1279800 h 2066454"/>
              <a:gd name="connsiteX12" fmla="*/ 6423514 w 8365463"/>
              <a:gd name="connsiteY12" fmla="*/ 1189151 h 2066454"/>
              <a:gd name="connsiteX13" fmla="*/ 6781154 w 8365463"/>
              <a:gd name="connsiteY13" fmla="*/ 1072601 h 2066454"/>
              <a:gd name="connsiteX14" fmla="*/ 7070118 w 8365463"/>
              <a:gd name="connsiteY14" fmla="*/ 959747 h 2066454"/>
              <a:gd name="connsiteX15" fmla="*/ 7432721 w 8365463"/>
              <a:gd name="connsiteY15" fmla="*/ 799450 h 2066454"/>
              <a:gd name="connsiteX16" fmla="*/ 7982313 w 8365463"/>
              <a:gd name="connsiteY16" fmla="*/ 368025 h 2066454"/>
              <a:gd name="connsiteX17" fmla="*/ 8365463 w 8365463"/>
              <a:gd name="connsiteY17" fmla="*/ 0 h 2066454"/>
              <a:gd name="connsiteX0" fmla="*/ 0 w 8365463"/>
              <a:gd name="connsiteY0" fmla="*/ 662919 h 2066454"/>
              <a:gd name="connsiteX1" fmla="*/ 480780 w 8365463"/>
              <a:gd name="connsiteY1" fmla="*/ 1132651 h 2066454"/>
              <a:gd name="connsiteX2" fmla="*/ 830040 w 8365463"/>
              <a:gd name="connsiteY2" fmla="*/ 1471474 h 2066454"/>
              <a:gd name="connsiteX3" fmla="*/ 1270408 w 8365463"/>
              <a:gd name="connsiteY3" fmla="*/ 1875507 h 2066454"/>
              <a:gd name="connsiteX4" fmla="*/ 1494054 w 8365463"/>
              <a:gd name="connsiteY4" fmla="*/ 2003166 h 2066454"/>
              <a:gd name="connsiteX5" fmla="*/ 2322793 w 8365463"/>
              <a:gd name="connsiteY5" fmla="*/ 2053062 h 2066454"/>
              <a:gd name="connsiteX6" fmla="*/ 2914549 w 8365463"/>
              <a:gd name="connsiteY6" fmla="*/ 1938257 h 2066454"/>
              <a:gd name="connsiteX7" fmla="*/ 3661079 w 8365463"/>
              <a:gd name="connsiteY7" fmla="*/ 1796801 h 2066454"/>
              <a:gd name="connsiteX8" fmla="*/ 4137951 w 8365463"/>
              <a:gd name="connsiteY8" fmla="*/ 1691071 h 2066454"/>
              <a:gd name="connsiteX9" fmla="*/ 4628381 w 8365463"/>
              <a:gd name="connsiteY9" fmla="*/ 1565098 h 2066454"/>
              <a:gd name="connsiteX10" fmla="*/ 5422390 w 8365463"/>
              <a:gd name="connsiteY10" fmla="*/ 1407375 h 2066454"/>
              <a:gd name="connsiteX11" fmla="*/ 6042957 w 8365463"/>
              <a:gd name="connsiteY11" fmla="*/ 1279800 h 2066454"/>
              <a:gd name="connsiteX12" fmla="*/ 6423514 w 8365463"/>
              <a:gd name="connsiteY12" fmla="*/ 1189151 h 2066454"/>
              <a:gd name="connsiteX13" fmla="*/ 6781154 w 8365463"/>
              <a:gd name="connsiteY13" fmla="*/ 1072601 h 2066454"/>
              <a:gd name="connsiteX14" fmla="*/ 7070118 w 8365463"/>
              <a:gd name="connsiteY14" fmla="*/ 959747 h 2066454"/>
              <a:gd name="connsiteX15" fmla="*/ 7432721 w 8365463"/>
              <a:gd name="connsiteY15" fmla="*/ 799450 h 2066454"/>
              <a:gd name="connsiteX16" fmla="*/ 7982313 w 8365463"/>
              <a:gd name="connsiteY16" fmla="*/ 368025 h 2066454"/>
              <a:gd name="connsiteX17" fmla="*/ 8365463 w 8365463"/>
              <a:gd name="connsiteY17" fmla="*/ 0 h 2066454"/>
              <a:gd name="connsiteX0" fmla="*/ 0 w 8365463"/>
              <a:gd name="connsiteY0" fmla="*/ 662919 h 2066454"/>
              <a:gd name="connsiteX1" fmla="*/ 480780 w 8365463"/>
              <a:gd name="connsiteY1" fmla="*/ 1132651 h 2066454"/>
              <a:gd name="connsiteX2" fmla="*/ 830040 w 8365463"/>
              <a:gd name="connsiteY2" fmla="*/ 1471474 h 2066454"/>
              <a:gd name="connsiteX3" fmla="*/ 1270408 w 8365463"/>
              <a:gd name="connsiteY3" fmla="*/ 1875507 h 2066454"/>
              <a:gd name="connsiteX4" fmla="*/ 1494054 w 8365463"/>
              <a:gd name="connsiteY4" fmla="*/ 2003166 h 2066454"/>
              <a:gd name="connsiteX5" fmla="*/ 2322793 w 8365463"/>
              <a:gd name="connsiteY5" fmla="*/ 2053062 h 2066454"/>
              <a:gd name="connsiteX6" fmla="*/ 2914549 w 8365463"/>
              <a:gd name="connsiteY6" fmla="*/ 1938257 h 2066454"/>
              <a:gd name="connsiteX7" fmla="*/ 3661079 w 8365463"/>
              <a:gd name="connsiteY7" fmla="*/ 1796801 h 2066454"/>
              <a:gd name="connsiteX8" fmla="*/ 4137951 w 8365463"/>
              <a:gd name="connsiteY8" fmla="*/ 1691071 h 2066454"/>
              <a:gd name="connsiteX9" fmla="*/ 4628381 w 8365463"/>
              <a:gd name="connsiteY9" fmla="*/ 1565098 h 2066454"/>
              <a:gd name="connsiteX10" fmla="*/ 5422390 w 8365463"/>
              <a:gd name="connsiteY10" fmla="*/ 1407375 h 2066454"/>
              <a:gd name="connsiteX11" fmla="*/ 6042957 w 8365463"/>
              <a:gd name="connsiteY11" fmla="*/ 1279800 h 2066454"/>
              <a:gd name="connsiteX12" fmla="*/ 6423514 w 8365463"/>
              <a:gd name="connsiteY12" fmla="*/ 1189151 h 2066454"/>
              <a:gd name="connsiteX13" fmla="*/ 6781154 w 8365463"/>
              <a:gd name="connsiteY13" fmla="*/ 1072601 h 2066454"/>
              <a:gd name="connsiteX14" fmla="*/ 7070118 w 8365463"/>
              <a:gd name="connsiteY14" fmla="*/ 959747 h 2066454"/>
              <a:gd name="connsiteX15" fmla="*/ 7537427 w 8365463"/>
              <a:gd name="connsiteY15" fmla="*/ 692200 h 2066454"/>
              <a:gd name="connsiteX16" fmla="*/ 7982313 w 8365463"/>
              <a:gd name="connsiteY16" fmla="*/ 368025 h 2066454"/>
              <a:gd name="connsiteX17" fmla="*/ 8365463 w 8365463"/>
              <a:gd name="connsiteY17" fmla="*/ 0 h 2066454"/>
              <a:gd name="connsiteX0" fmla="*/ 0 w 8365463"/>
              <a:gd name="connsiteY0" fmla="*/ 662919 h 2066454"/>
              <a:gd name="connsiteX1" fmla="*/ 480780 w 8365463"/>
              <a:gd name="connsiteY1" fmla="*/ 1132651 h 2066454"/>
              <a:gd name="connsiteX2" fmla="*/ 830040 w 8365463"/>
              <a:gd name="connsiteY2" fmla="*/ 1471474 h 2066454"/>
              <a:gd name="connsiteX3" fmla="*/ 1270408 w 8365463"/>
              <a:gd name="connsiteY3" fmla="*/ 1875507 h 2066454"/>
              <a:gd name="connsiteX4" fmla="*/ 1494054 w 8365463"/>
              <a:gd name="connsiteY4" fmla="*/ 2003166 h 2066454"/>
              <a:gd name="connsiteX5" fmla="*/ 2322793 w 8365463"/>
              <a:gd name="connsiteY5" fmla="*/ 2053062 h 2066454"/>
              <a:gd name="connsiteX6" fmla="*/ 2914549 w 8365463"/>
              <a:gd name="connsiteY6" fmla="*/ 1938257 h 2066454"/>
              <a:gd name="connsiteX7" fmla="*/ 3661079 w 8365463"/>
              <a:gd name="connsiteY7" fmla="*/ 1796801 h 2066454"/>
              <a:gd name="connsiteX8" fmla="*/ 4137951 w 8365463"/>
              <a:gd name="connsiteY8" fmla="*/ 1691071 h 2066454"/>
              <a:gd name="connsiteX9" fmla="*/ 4628381 w 8365463"/>
              <a:gd name="connsiteY9" fmla="*/ 1565098 h 2066454"/>
              <a:gd name="connsiteX10" fmla="*/ 5422390 w 8365463"/>
              <a:gd name="connsiteY10" fmla="*/ 1407375 h 2066454"/>
              <a:gd name="connsiteX11" fmla="*/ 6042957 w 8365463"/>
              <a:gd name="connsiteY11" fmla="*/ 1279800 h 2066454"/>
              <a:gd name="connsiteX12" fmla="*/ 6423514 w 8365463"/>
              <a:gd name="connsiteY12" fmla="*/ 1189151 h 2066454"/>
              <a:gd name="connsiteX13" fmla="*/ 6781154 w 8365463"/>
              <a:gd name="connsiteY13" fmla="*/ 1072601 h 2066454"/>
              <a:gd name="connsiteX14" fmla="*/ 7148998 w 8365463"/>
              <a:gd name="connsiteY14" fmla="*/ 893192 h 2066454"/>
              <a:gd name="connsiteX15" fmla="*/ 7070118 w 8365463"/>
              <a:gd name="connsiteY15" fmla="*/ 959747 h 2066454"/>
              <a:gd name="connsiteX16" fmla="*/ 7537427 w 8365463"/>
              <a:gd name="connsiteY16" fmla="*/ 692200 h 2066454"/>
              <a:gd name="connsiteX17" fmla="*/ 7982313 w 8365463"/>
              <a:gd name="connsiteY17" fmla="*/ 368025 h 2066454"/>
              <a:gd name="connsiteX18" fmla="*/ 8365463 w 8365463"/>
              <a:gd name="connsiteY18" fmla="*/ 0 h 2066454"/>
              <a:gd name="connsiteX0" fmla="*/ 0 w 8365463"/>
              <a:gd name="connsiteY0" fmla="*/ 662919 h 2066454"/>
              <a:gd name="connsiteX1" fmla="*/ 480780 w 8365463"/>
              <a:gd name="connsiteY1" fmla="*/ 1132651 h 2066454"/>
              <a:gd name="connsiteX2" fmla="*/ 830040 w 8365463"/>
              <a:gd name="connsiteY2" fmla="*/ 1471474 h 2066454"/>
              <a:gd name="connsiteX3" fmla="*/ 1270408 w 8365463"/>
              <a:gd name="connsiteY3" fmla="*/ 1875507 h 2066454"/>
              <a:gd name="connsiteX4" fmla="*/ 1494054 w 8365463"/>
              <a:gd name="connsiteY4" fmla="*/ 2003166 h 2066454"/>
              <a:gd name="connsiteX5" fmla="*/ 2322793 w 8365463"/>
              <a:gd name="connsiteY5" fmla="*/ 2053062 h 2066454"/>
              <a:gd name="connsiteX6" fmla="*/ 2914549 w 8365463"/>
              <a:gd name="connsiteY6" fmla="*/ 1938257 h 2066454"/>
              <a:gd name="connsiteX7" fmla="*/ 3661079 w 8365463"/>
              <a:gd name="connsiteY7" fmla="*/ 1796801 h 2066454"/>
              <a:gd name="connsiteX8" fmla="*/ 4137951 w 8365463"/>
              <a:gd name="connsiteY8" fmla="*/ 1691071 h 2066454"/>
              <a:gd name="connsiteX9" fmla="*/ 4628381 w 8365463"/>
              <a:gd name="connsiteY9" fmla="*/ 1565098 h 2066454"/>
              <a:gd name="connsiteX10" fmla="*/ 5422390 w 8365463"/>
              <a:gd name="connsiteY10" fmla="*/ 1407375 h 2066454"/>
              <a:gd name="connsiteX11" fmla="*/ 6042957 w 8365463"/>
              <a:gd name="connsiteY11" fmla="*/ 1279800 h 2066454"/>
              <a:gd name="connsiteX12" fmla="*/ 6423514 w 8365463"/>
              <a:gd name="connsiteY12" fmla="*/ 1189151 h 2066454"/>
              <a:gd name="connsiteX13" fmla="*/ 6826028 w 8365463"/>
              <a:gd name="connsiteY13" fmla="*/ 1044378 h 2066454"/>
              <a:gd name="connsiteX14" fmla="*/ 7148998 w 8365463"/>
              <a:gd name="connsiteY14" fmla="*/ 893192 h 2066454"/>
              <a:gd name="connsiteX15" fmla="*/ 7070118 w 8365463"/>
              <a:gd name="connsiteY15" fmla="*/ 959747 h 2066454"/>
              <a:gd name="connsiteX16" fmla="*/ 7537427 w 8365463"/>
              <a:gd name="connsiteY16" fmla="*/ 692200 h 2066454"/>
              <a:gd name="connsiteX17" fmla="*/ 7982313 w 8365463"/>
              <a:gd name="connsiteY17" fmla="*/ 368025 h 2066454"/>
              <a:gd name="connsiteX18" fmla="*/ 8365463 w 8365463"/>
              <a:gd name="connsiteY18" fmla="*/ 0 h 2066454"/>
              <a:gd name="connsiteX0" fmla="*/ 0 w 8365463"/>
              <a:gd name="connsiteY0" fmla="*/ 662919 h 2066454"/>
              <a:gd name="connsiteX1" fmla="*/ 480780 w 8365463"/>
              <a:gd name="connsiteY1" fmla="*/ 1132651 h 2066454"/>
              <a:gd name="connsiteX2" fmla="*/ 830040 w 8365463"/>
              <a:gd name="connsiteY2" fmla="*/ 1471474 h 2066454"/>
              <a:gd name="connsiteX3" fmla="*/ 1270408 w 8365463"/>
              <a:gd name="connsiteY3" fmla="*/ 1875507 h 2066454"/>
              <a:gd name="connsiteX4" fmla="*/ 1494054 w 8365463"/>
              <a:gd name="connsiteY4" fmla="*/ 2003166 h 2066454"/>
              <a:gd name="connsiteX5" fmla="*/ 2322793 w 8365463"/>
              <a:gd name="connsiteY5" fmla="*/ 2053062 h 2066454"/>
              <a:gd name="connsiteX6" fmla="*/ 2914549 w 8365463"/>
              <a:gd name="connsiteY6" fmla="*/ 1938257 h 2066454"/>
              <a:gd name="connsiteX7" fmla="*/ 3661079 w 8365463"/>
              <a:gd name="connsiteY7" fmla="*/ 1796801 h 2066454"/>
              <a:gd name="connsiteX8" fmla="*/ 4137951 w 8365463"/>
              <a:gd name="connsiteY8" fmla="*/ 1691071 h 2066454"/>
              <a:gd name="connsiteX9" fmla="*/ 4628381 w 8365463"/>
              <a:gd name="connsiteY9" fmla="*/ 1565098 h 2066454"/>
              <a:gd name="connsiteX10" fmla="*/ 5422390 w 8365463"/>
              <a:gd name="connsiteY10" fmla="*/ 1407375 h 2066454"/>
              <a:gd name="connsiteX11" fmla="*/ 6042957 w 8365463"/>
              <a:gd name="connsiteY11" fmla="*/ 1279800 h 2066454"/>
              <a:gd name="connsiteX12" fmla="*/ 6423514 w 8365463"/>
              <a:gd name="connsiteY12" fmla="*/ 1189151 h 2066454"/>
              <a:gd name="connsiteX13" fmla="*/ 6826028 w 8365463"/>
              <a:gd name="connsiteY13" fmla="*/ 1055667 h 2066454"/>
              <a:gd name="connsiteX14" fmla="*/ 7148998 w 8365463"/>
              <a:gd name="connsiteY14" fmla="*/ 893192 h 2066454"/>
              <a:gd name="connsiteX15" fmla="*/ 7070118 w 8365463"/>
              <a:gd name="connsiteY15" fmla="*/ 959747 h 2066454"/>
              <a:gd name="connsiteX16" fmla="*/ 7537427 w 8365463"/>
              <a:gd name="connsiteY16" fmla="*/ 692200 h 2066454"/>
              <a:gd name="connsiteX17" fmla="*/ 7982313 w 8365463"/>
              <a:gd name="connsiteY17" fmla="*/ 368025 h 2066454"/>
              <a:gd name="connsiteX18" fmla="*/ 8365463 w 8365463"/>
              <a:gd name="connsiteY18" fmla="*/ 0 h 2066454"/>
              <a:gd name="connsiteX0" fmla="*/ 0 w 8365463"/>
              <a:gd name="connsiteY0" fmla="*/ 662919 h 2066454"/>
              <a:gd name="connsiteX1" fmla="*/ 480780 w 8365463"/>
              <a:gd name="connsiteY1" fmla="*/ 1132651 h 2066454"/>
              <a:gd name="connsiteX2" fmla="*/ 830040 w 8365463"/>
              <a:gd name="connsiteY2" fmla="*/ 1471474 h 2066454"/>
              <a:gd name="connsiteX3" fmla="*/ 1270408 w 8365463"/>
              <a:gd name="connsiteY3" fmla="*/ 1875507 h 2066454"/>
              <a:gd name="connsiteX4" fmla="*/ 1494054 w 8365463"/>
              <a:gd name="connsiteY4" fmla="*/ 2003166 h 2066454"/>
              <a:gd name="connsiteX5" fmla="*/ 2322793 w 8365463"/>
              <a:gd name="connsiteY5" fmla="*/ 2053062 h 2066454"/>
              <a:gd name="connsiteX6" fmla="*/ 2914549 w 8365463"/>
              <a:gd name="connsiteY6" fmla="*/ 1938257 h 2066454"/>
              <a:gd name="connsiteX7" fmla="*/ 3661079 w 8365463"/>
              <a:gd name="connsiteY7" fmla="*/ 1796801 h 2066454"/>
              <a:gd name="connsiteX8" fmla="*/ 4137951 w 8365463"/>
              <a:gd name="connsiteY8" fmla="*/ 1691071 h 2066454"/>
              <a:gd name="connsiteX9" fmla="*/ 4628381 w 8365463"/>
              <a:gd name="connsiteY9" fmla="*/ 1565098 h 2066454"/>
              <a:gd name="connsiteX10" fmla="*/ 5422390 w 8365463"/>
              <a:gd name="connsiteY10" fmla="*/ 1407375 h 2066454"/>
              <a:gd name="connsiteX11" fmla="*/ 6042957 w 8365463"/>
              <a:gd name="connsiteY11" fmla="*/ 1279800 h 2066454"/>
              <a:gd name="connsiteX12" fmla="*/ 6423514 w 8365463"/>
              <a:gd name="connsiteY12" fmla="*/ 1189151 h 2066454"/>
              <a:gd name="connsiteX13" fmla="*/ 6826028 w 8365463"/>
              <a:gd name="connsiteY13" fmla="*/ 1055667 h 2066454"/>
              <a:gd name="connsiteX14" fmla="*/ 7148998 w 8365463"/>
              <a:gd name="connsiteY14" fmla="*/ 893192 h 2066454"/>
              <a:gd name="connsiteX15" fmla="*/ 7070118 w 8365463"/>
              <a:gd name="connsiteY15" fmla="*/ 959747 h 2066454"/>
              <a:gd name="connsiteX16" fmla="*/ 7537427 w 8365463"/>
              <a:gd name="connsiteY16" fmla="*/ 692200 h 2066454"/>
              <a:gd name="connsiteX17" fmla="*/ 7982313 w 8365463"/>
              <a:gd name="connsiteY17" fmla="*/ 368025 h 2066454"/>
              <a:gd name="connsiteX18" fmla="*/ 8365463 w 8365463"/>
              <a:gd name="connsiteY18" fmla="*/ 0 h 2066454"/>
              <a:gd name="connsiteX0" fmla="*/ 0 w 8365463"/>
              <a:gd name="connsiteY0" fmla="*/ 662919 h 2066454"/>
              <a:gd name="connsiteX1" fmla="*/ 480780 w 8365463"/>
              <a:gd name="connsiteY1" fmla="*/ 1132651 h 2066454"/>
              <a:gd name="connsiteX2" fmla="*/ 830040 w 8365463"/>
              <a:gd name="connsiteY2" fmla="*/ 1471474 h 2066454"/>
              <a:gd name="connsiteX3" fmla="*/ 1270408 w 8365463"/>
              <a:gd name="connsiteY3" fmla="*/ 1875507 h 2066454"/>
              <a:gd name="connsiteX4" fmla="*/ 1494054 w 8365463"/>
              <a:gd name="connsiteY4" fmla="*/ 2003166 h 2066454"/>
              <a:gd name="connsiteX5" fmla="*/ 2322793 w 8365463"/>
              <a:gd name="connsiteY5" fmla="*/ 2053062 h 2066454"/>
              <a:gd name="connsiteX6" fmla="*/ 2914549 w 8365463"/>
              <a:gd name="connsiteY6" fmla="*/ 1938257 h 2066454"/>
              <a:gd name="connsiteX7" fmla="*/ 3661079 w 8365463"/>
              <a:gd name="connsiteY7" fmla="*/ 1796801 h 2066454"/>
              <a:gd name="connsiteX8" fmla="*/ 4137951 w 8365463"/>
              <a:gd name="connsiteY8" fmla="*/ 1691071 h 2066454"/>
              <a:gd name="connsiteX9" fmla="*/ 4628381 w 8365463"/>
              <a:gd name="connsiteY9" fmla="*/ 1565098 h 2066454"/>
              <a:gd name="connsiteX10" fmla="*/ 5422390 w 8365463"/>
              <a:gd name="connsiteY10" fmla="*/ 1407375 h 2066454"/>
              <a:gd name="connsiteX11" fmla="*/ 6042957 w 8365463"/>
              <a:gd name="connsiteY11" fmla="*/ 1279800 h 2066454"/>
              <a:gd name="connsiteX12" fmla="*/ 6368667 w 8365463"/>
              <a:gd name="connsiteY12" fmla="*/ 1194796 h 2066454"/>
              <a:gd name="connsiteX13" fmla="*/ 6826028 w 8365463"/>
              <a:gd name="connsiteY13" fmla="*/ 1055667 h 2066454"/>
              <a:gd name="connsiteX14" fmla="*/ 7148998 w 8365463"/>
              <a:gd name="connsiteY14" fmla="*/ 893192 h 2066454"/>
              <a:gd name="connsiteX15" fmla="*/ 7070118 w 8365463"/>
              <a:gd name="connsiteY15" fmla="*/ 959747 h 2066454"/>
              <a:gd name="connsiteX16" fmla="*/ 7537427 w 8365463"/>
              <a:gd name="connsiteY16" fmla="*/ 692200 h 2066454"/>
              <a:gd name="connsiteX17" fmla="*/ 7982313 w 8365463"/>
              <a:gd name="connsiteY17" fmla="*/ 368025 h 2066454"/>
              <a:gd name="connsiteX18" fmla="*/ 8365463 w 8365463"/>
              <a:gd name="connsiteY18" fmla="*/ 0 h 2066454"/>
              <a:gd name="connsiteX0" fmla="*/ 0 w 8365463"/>
              <a:gd name="connsiteY0" fmla="*/ 662919 h 2066454"/>
              <a:gd name="connsiteX1" fmla="*/ 480780 w 8365463"/>
              <a:gd name="connsiteY1" fmla="*/ 1132651 h 2066454"/>
              <a:gd name="connsiteX2" fmla="*/ 830040 w 8365463"/>
              <a:gd name="connsiteY2" fmla="*/ 1471474 h 2066454"/>
              <a:gd name="connsiteX3" fmla="*/ 1270408 w 8365463"/>
              <a:gd name="connsiteY3" fmla="*/ 1875507 h 2066454"/>
              <a:gd name="connsiteX4" fmla="*/ 1494054 w 8365463"/>
              <a:gd name="connsiteY4" fmla="*/ 2003166 h 2066454"/>
              <a:gd name="connsiteX5" fmla="*/ 2322793 w 8365463"/>
              <a:gd name="connsiteY5" fmla="*/ 2053062 h 2066454"/>
              <a:gd name="connsiteX6" fmla="*/ 2914549 w 8365463"/>
              <a:gd name="connsiteY6" fmla="*/ 1938257 h 2066454"/>
              <a:gd name="connsiteX7" fmla="*/ 3661079 w 8365463"/>
              <a:gd name="connsiteY7" fmla="*/ 1796801 h 2066454"/>
              <a:gd name="connsiteX8" fmla="*/ 4137951 w 8365463"/>
              <a:gd name="connsiteY8" fmla="*/ 1691071 h 2066454"/>
              <a:gd name="connsiteX9" fmla="*/ 4628381 w 8365463"/>
              <a:gd name="connsiteY9" fmla="*/ 1565098 h 2066454"/>
              <a:gd name="connsiteX10" fmla="*/ 5422390 w 8365463"/>
              <a:gd name="connsiteY10" fmla="*/ 1407375 h 2066454"/>
              <a:gd name="connsiteX11" fmla="*/ 6042957 w 8365463"/>
              <a:gd name="connsiteY11" fmla="*/ 1279800 h 2066454"/>
              <a:gd name="connsiteX12" fmla="*/ 6368667 w 8365463"/>
              <a:gd name="connsiteY12" fmla="*/ 1194796 h 2066454"/>
              <a:gd name="connsiteX13" fmla="*/ 6786140 w 8365463"/>
              <a:gd name="connsiteY13" fmla="*/ 1055667 h 2066454"/>
              <a:gd name="connsiteX14" fmla="*/ 7148998 w 8365463"/>
              <a:gd name="connsiteY14" fmla="*/ 893192 h 2066454"/>
              <a:gd name="connsiteX15" fmla="*/ 7070118 w 8365463"/>
              <a:gd name="connsiteY15" fmla="*/ 959747 h 2066454"/>
              <a:gd name="connsiteX16" fmla="*/ 7537427 w 8365463"/>
              <a:gd name="connsiteY16" fmla="*/ 692200 h 2066454"/>
              <a:gd name="connsiteX17" fmla="*/ 7982313 w 8365463"/>
              <a:gd name="connsiteY17" fmla="*/ 368025 h 2066454"/>
              <a:gd name="connsiteX18" fmla="*/ 8365463 w 8365463"/>
              <a:gd name="connsiteY18" fmla="*/ 0 h 2066454"/>
              <a:gd name="connsiteX0" fmla="*/ 0 w 8365463"/>
              <a:gd name="connsiteY0" fmla="*/ 662919 h 2066454"/>
              <a:gd name="connsiteX1" fmla="*/ 480780 w 8365463"/>
              <a:gd name="connsiteY1" fmla="*/ 1132651 h 2066454"/>
              <a:gd name="connsiteX2" fmla="*/ 830040 w 8365463"/>
              <a:gd name="connsiteY2" fmla="*/ 1471474 h 2066454"/>
              <a:gd name="connsiteX3" fmla="*/ 1270408 w 8365463"/>
              <a:gd name="connsiteY3" fmla="*/ 1875507 h 2066454"/>
              <a:gd name="connsiteX4" fmla="*/ 1494054 w 8365463"/>
              <a:gd name="connsiteY4" fmla="*/ 2003166 h 2066454"/>
              <a:gd name="connsiteX5" fmla="*/ 2322793 w 8365463"/>
              <a:gd name="connsiteY5" fmla="*/ 2053062 h 2066454"/>
              <a:gd name="connsiteX6" fmla="*/ 2914549 w 8365463"/>
              <a:gd name="connsiteY6" fmla="*/ 1938257 h 2066454"/>
              <a:gd name="connsiteX7" fmla="*/ 3661079 w 8365463"/>
              <a:gd name="connsiteY7" fmla="*/ 1796801 h 2066454"/>
              <a:gd name="connsiteX8" fmla="*/ 4137951 w 8365463"/>
              <a:gd name="connsiteY8" fmla="*/ 1691071 h 2066454"/>
              <a:gd name="connsiteX9" fmla="*/ 4628381 w 8365463"/>
              <a:gd name="connsiteY9" fmla="*/ 1565098 h 2066454"/>
              <a:gd name="connsiteX10" fmla="*/ 5422390 w 8365463"/>
              <a:gd name="connsiteY10" fmla="*/ 1407375 h 2066454"/>
              <a:gd name="connsiteX11" fmla="*/ 6042957 w 8365463"/>
              <a:gd name="connsiteY11" fmla="*/ 1279800 h 2066454"/>
              <a:gd name="connsiteX12" fmla="*/ 6368667 w 8365463"/>
              <a:gd name="connsiteY12" fmla="*/ 1194796 h 2066454"/>
              <a:gd name="connsiteX13" fmla="*/ 6786140 w 8365463"/>
              <a:gd name="connsiteY13" fmla="*/ 1055667 h 2066454"/>
              <a:gd name="connsiteX14" fmla="*/ 7323509 w 8365463"/>
              <a:gd name="connsiteY14" fmla="*/ 831100 h 2066454"/>
              <a:gd name="connsiteX15" fmla="*/ 7070118 w 8365463"/>
              <a:gd name="connsiteY15" fmla="*/ 959747 h 2066454"/>
              <a:gd name="connsiteX16" fmla="*/ 7537427 w 8365463"/>
              <a:gd name="connsiteY16" fmla="*/ 692200 h 2066454"/>
              <a:gd name="connsiteX17" fmla="*/ 7982313 w 8365463"/>
              <a:gd name="connsiteY17" fmla="*/ 368025 h 2066454"/>
              <a:gd name="connsiteX18" fmla="*/ 8365463 w 8365463"/>
              <a:gd name="connsiteY18" fmla="*/ 0 h 2066454"/>
              <a:gd name="connsiteX0" fmla="*/ 0 w 8365463"/>
              <a:gd name="connsiteY0" fmla="*/ 662919 h 2066454"/>
              <a:gd name="connsiteX1" fmla="*/ 480780 w 8365463"/>
              <a:gd name="connsiteY1" fmla="*/ 1132651 h 2066454"/>
              <a:gd name="connsiteX2" fmla="*/ 830040 w 8365463"/>
              <a:gd name="connsiteY2" fmla="*/ 1471474 h 2066454"/>
              <a:gd name="connsiteX3" fmla="*/ 1270408 w 8365463"/>
              <a:gd name="connsiteY3" fmla="*/ 1875507 h 2066454"/>
              <a:gd name="connsiteX4" fmla="*/ 1494054 w 8365463"/>
              <a:gd name="connsiteY4" fmla="*/ 2003166 h 2066454"/>
              <a:gd name="connsiteX5" fmla="*/ 2322793 w 8365463"/>
              <a:gd name="connsiteY5" fmla="*/ 2053062 h 2066454"/>
              <a:gd name="connsiteX6" fmla="*/ 2914549 w 8365463"/>
              <a:gd name="connsiteY6" fmla="*/ 1938257 h 2066454"/>
              <a:gd name="connsiteX7" fmla="*/ 3661079 w 8365463"/>
              <a:gd name="connsiteY7" fmla="*/ 1796801 h 2066454"/>
              <a:gd name="connsiteX8" fmla="*/ 4137951 w 8365463"/>
              <a:gd name="connsiteY8" fmla="*/ 1691071 h 2066454"/>
              <a:gd name="connsiteX9" fmla="*/ 4628381 w 8365463"/>
              <a:gd name="connsiteY9" fmla="*/ 1565098 h 2066454"/>
              <a:gd name="connsiteX10" fmla="*/ 5422390 w 8365463"/>
              <a:gd name="connsiteY10" fmla="*/ 1407375 h 2066454"/>
              <a:gd name="connsiteX11" fmla="*/ 6042957 w 8365463"/>
              <a:gd name="connsiteY11" fmla="*/ 1279800 h 2066454"/>
              <a:gd name="connsiteX12" fmla="*/ 6368667 w 8365463"/>
              <a:gd name="connsiteY12" fmla="*/ 1194796 h 2066454"/>
              <a:gd name="connsiteX13" fmla="*/ 6786140 w 8365463"/>
              <a:gd name="connsiteY13" fmla="*/ 1055667 h 2066454"/>
              <a:gd name="connsiteX14" fmla="*/ 7323509 w 8365463"/>
              <a:gd name="connsiteY14" fmla="*/ 831100 h 2066454"/>
              <a:gd name="connsiteX15" fmla="*/ 7070118 w 8365463"/>
              <a:gd name="connsiteY15" fmla="*/ 959747 h 2066454"/>
              <a:gd name="connsiteX16" fmla="*/ 7617203 w 8365463"/>
              <a:gd name="connsiteY16" fmla="*/ 641398 h 2066454"/>
              <a:gd name="connsiteX17" fmla="*/ 7982313 w 8365463"/>
              <a:gd name="connsiteY17" fmla="*/ 368025 h 2066454"/>
              <a:gd name="connsiteX18" fmla="*/ 8365463 w 8365463"/>
              <a:gd name="connsiteY18" fmla="*/ 0 h 2066454"/>
              <a:gd name="connsiteX0" fmla="*/ 0 w 8365463"/>
              <a:gd name="connsiteY0" fmla="*/ 662919 h 2066454"/>
              <a:gd name="connsiteX1" fmla="*/ 480780 w 8365463"/>
              <a:gd name="connsiteY1" fmla="*/ 1132651 h 2066454"/>
              <a:gd name="connsiteX2" fmla="*/ 830040 w 8365463"/>
              <a:gd name="connsiteY2" fmla="*/ 1471474 h 2066454"/>
              <a:gd name="connsiteX3" fmla="*/ 1270408 w 8365463"/>
              <a:gd name="connsiteY3" fmla="*/ 1875507 h 2066454"/>
              <a:gd name="connsiteX4" fmla="*/ 1494054 w 8365463"/>
              <a:gd name="connsiteY4" fmla="*/ 2003166 h 2066454"/>
              <a:gd name="connsiteX5" fmla="*/ 2322793 w 8365463"/>
              <a:gd name="connsiteY5" fmla="*/ 2053062 h 2066454"/>
              <a:gd name="connsiteX6" fmla="*/ 2914549 w 8365463"/>
              <a:gd name="connsiteY6" fmla="*/ 1938257 h 2066454"/>
              <a:gd name="connsiteX7" fmla="*/ 3661079 w 8365463"/>
              <a:gd name="connsiteY7" fmla="*/ 1796801 h 2066454"/>
              <a:gd name="connsiteX8" fmla="*/ 4137951 w 8365463"/>
              <a:gd name="connsiteY8" fmla="*/ 1691071 h 2066454"/>
              <a:gd name="connsiteX9" fmla="*/ 4628381 w 8365463"/>
              <a:gd name="connsiteY9" fmla="*/ 1565098 h 2066454"/>
              <a:gd name="connsiteX10" fmla="*/ 5422390 w 8365463"/>
              <a:gd name="connsiteY10" fmla="*/ 1407375 h 2066454"/>
              <a:gd name="connsiteX11" fmla="*/ 6042957 w 8365463"/>
              <a:gd name="connsiteY11" fmla="*/ 1279800 h 2066454"/>
              <a:gd name="connsiteX12" fmla="*/ 6368667 w 8365463"/>
              <a:gd name="connsiteY12" fmla="*/ 1194796 h 2066454"/>
              <a:gd name="connsiteX13" fmla="*/ 6786140 w 8365463"/>
              <a:gd name="connsiteY13" fmla="*/ 1055667 h 2066454"/>
              <a:gd name="connsiteX14" fmla="*/ 7323509 w 8365463"/>
              <a:gd name="connsiteY14" fmla="*/ 831100 h 2066454"/>
              <a:gd name="connsiteX15" fmla="*/ 7070118 w 8365463"/>
              <a:gd name="connsiteY15" fmla="*/ 959747 h 2066454"/>
              <a:gd name="connsiteX16" fmla="*/ 7617203 w 8365463"/>
              <a:gd name="connsiteY16" fmla="*/ 641398 h 2066454"/>
              <a:gd name="connsiteX17" fmla="*/ 7947411 w 8365463"/>
              <a:gd name="connsiteY17" fmla="*/ 407538 h 2066454"/>
              <a:gd name="connsiteX18" fmla="*/ 8365463 w 8365463"/>
              <a:gd name="connsiteY18" fmla="*/ 0 h 2066454"/>
              <a:gd name="connsiteX0" fmla="*/ 0 w 8365463"/>
              <a:gd name="connsiteY0" fmla="*/ 662919 h 2066454"/>
              <a:gd name="connsiteX1" fmla="*/ 480780 w 8365463"/>
              <a:gd name="connsiteY1" fmla="*/ 1132651 h 2066454"/>
              <a:gd name="connsiteX2" fmla="*/ 830040 w 8365463"/>
              <a:gd name="connsiteY2" fmla="*/ 1471474 h 2066454"/>
              <a:gd name="connsiteX3" fmla="*/ 1270408 w 8365463"/>
              <a:gd name="connsiteY3" fmla="*/ 1875507 h 2066454"/>
              <a:gd name="connsiteX4" fmla="*/ 1494054 w 8365463"/>
              <a:gd name="connsiteY4" fmla="*/ 2003166 h 2066454"/>
              <a:gd name="connsiteX5" fmla="*/ 2322793 w 8365463"/>
              <a:gd name="connsiteY5" fmla="*/ 2053062 h 2066454"/>
              <a:gd name="connsiteX6" fmla="*/ 2914549 w 8365463"/>
              <a:gd name="connsiteY6" fmla="*/ 1938257 h 2066454"/>
              <a:gd name="connsiteX7" fmla="*/ 3661079 w 8365463"/>
              <a:gd name="connsiteY7" fmla="*/ 1796801 h 2066454"/>
              <a:gd name="connsiteX8" fmla="*/ 4137951 w 8365463"/>
              <a:gd name="connsiteY8" fmla="*/ 1691071 h 2066454"/>
              <a:gd name="connsiteX9" fmla="*/ 4628381 w 8365463"/>
              <a:gd name="connsiteY9" fmla="*/ 1565098 h 2066454"/>
              <a:gd name="connsiteX10" fmla="*/ 5422390 w 8365463"/>
              <a:gd name="connsiteY10" fmla="*/ 1407375 h 2066454"/>
              <a:gd name="connsiteX11" fmla="*/ 6042957 w 8365463"/>
              <a:gd name="connsiteY11" fmla="*/ 1279800 h 2066454"/>
              <a:gd name="connsiteX12" fmla="*/ 6368667 w 8365463"/>
              <a:gd name="connsiteY12" fmla="*/ 1194796 h 2066454"/>
              <a:gd name="connsiteX13" fmla="*/ 6786140 w 8365463"/>
              <a:gd name="connsiteY13" fmla="*/ 1055667 h 2066454"/>
              <a:gd name="connsiteX14" fmla="*/ 7323509 w 8365463"/>
              <a:gd name="connsiteY14" fmla="*/ 831100 h 2066454"/>
              <a:gd name="connsiteX15" fmla="*/ 7070118 w 8365463"/>
              <a:gd name="connsiteY15" fmla="*/ 959747 h 2066454"/>
              <a:gd name="connsiteX16" fmla="*/ 7617203 w 8365463"/>
              <a:gd name="connsiteY16" fmla="*/ 641398 h 2066454"/>
              <a:gd name="connsiteX17" fmla="*/ 7947411 w 8365463"/>
              <a:gd name="connsiteY17" fmla="*/ 407538 h 2066454"/>
              <a:gd name="connsiteX18" fmla="*/ 8365463 w 8365463"/>
              <a:gd name="connsiteY18" fmla="*/ 0 h 2066454"/>
              <a:gd name="connsiteX0" fmla="*/ 0 w 8365463"/>
              <a:gd name="connsiteY0" fmla="*/ 662919 h 2066454"/>
              <a:gd name="connsiteX1" fmla="*/ 480780 w 8365463"/>
              <a:gd name="connsiteY1" fmla="*/ 1132651 h 2066454"/>
              <a:gd name="connsiteX2" fmla="*/ 830040 w 8365463"/>
              <a:gd name="connsiteY2" fmla="*/ 1471474 h 2066454"/>
              <a:gd name="connsiteX3" fmla="*/ 1270408 w 8365463"/>
              <a:gd name="connsiteY3" fmla="*/ 1875507 h 2066454"/>
              <a:gd name="connsiteX4" fmla="*/ 1494054 w 8365463"/>
              <a:gd name="connsiteY4" fmla="*/ 2003166 h 2066454"/>
              <a:gd name="connsiteX5" fmla="*/ 2322793 w 8365463"/>
              <a:gd name="connsiteY5" fmla="*/ 2053062 h 2066454"/>
              <a:gd name="connsiteX6" fmla="*/ 2914549 w 8365463"/>
              <a:gd name="connsiteY6" fmla="*/ 1938257 h 2066454"/>
              <a:gd name="connsiteX7" fmla="*/ 3661079 w 8365463"/>
              <a:gd name="connsiteY7" fmla="*/ 1796801 h 2066454"/>
              <a:gd name="connsiteX8" fmla="*/ 4137951 w 8365463"/>
              <a:gd name="connsiteY8" fmla="*/ 1691071 h 2066454"/>
              <a:gd name="connsiteX9" fmla="*/ 4628381 w 8365463"/>
              <a:gd name="connsiteY9" fmla="*/ 1565098 h 2066454"/>
              <a:gd name="connsiteX10" fmla="*/ 5422390 w 8365463"/>
              <a:gd name="connsiteY10" fmla="*/ 1407375 h 2066454"/>
              <a:gd name="connsiteX11" fmla="*/ 6042957 w 8365463"/>
              <a:gd name="connsiteY11" fmla="*/ 1279800 h 2066454"/>
              <a:gd name="connsiteX12" fmla="*/ 6368667 w 8365463"/>
              <a:gd name="connsiteY12" fmla="*/ 1194796 h 2066454"/>
              <a:gd name="connsiteX13" fmla="*/ 6786140 w 8365463"/>
              <a:gd name="connsiteY13" fmla="*/ 1055667 h 2066454"/>
              <a:gd name="connsiteX14" fmla="*/ 7323509 w 8365463"/>
              <a:gd name="connsiteY14" fmla="*/ 831100 h 2066454"/>
              <a:gd name="connsiteX15" fmla="*/ 7070118 w 8365463"/>
              <a:gd name="connsiteY15" fmla="*/ 959747 h 2066454"/>
              <a:gd name="connsiteX16" fmla="*/ 7617203 w 8365463"/>
              <a:gd name="connsiteY16" fmla="*/ 641398 h 2066454"/>
              <a:gd name="connsiteX17" fmla="*/ 7887579 w 8365463"/>
              <a:gd name="connsiteY17" fmla="*/ 463985 h 2066454"/>
              <a:gd name="connsiteX18" fmla="*/ 8365463 w 8365463"/>
              <a:gd name="connsiteY18" fmla="*/ 0 h 2066454"/>
              <a:gd name="connsiteX0" fmla="*/ 0 w 8365463"/>
              <a:gd name="connsiteY0" fmla="*/ 662919 h 2066454"/>
              <a:gd name="connsiteX1" fmla="*/ 480780 w 8365463"/>
              <a:gd name="connsiteY1" fmla="*/ 1132651 h 2066454"/>
              <a:gd name="connsiteX2" fmla="*/ 830040 w 8365463"/>
              <a:gd name="connsiteY2" fmla="*/ 1471474 h 2066454"/>
              <a:gd name="connsiteX3" fmla="*/ 1270408 w 8365463"/>
              <a:gd name="connsiteY3" fmla="*/ 1875507 h 2066454"/>
              <a:gd name="connsiteX4" fmla="*/ 1494054 w 8365463"/>
              <a:gd name="connsiteY4" fmla="*/ 2003166 h 2066454"/>
              <a:gd name="connsiteX5" fmla="*/ 2322793 w 8365463"/>
              <a:gd name="connsiteY5" fmla="*/ 2053062 h 2066454"/>
              <a:gd name="connsiteX6" fmla="*/ 2914549 w 8365463"/>
              <a:gd name="connsiteY6" fmla="*/ 1938257 h 2066454"/>
              <a:gd name="connsiteX7" fmla="*/ 3661079 w 8365463"/>
              <a:gd name="connsiteY7" fmla="*/ 1796801 h 2066454"/>
              <a:gd name="connsiteX8" fmla="*/ 4137951 w 8365463"/>
              <a:gd name="connsiteY8" fmla="*/ 1691071 h 2066454"/>
              <a:gd name="connsiteX9" fmla="*/ 4628381 w 8365463"/>
              <a:gd name="connsiteY9" fmla="*/ 1565098 h 2066454"/>
              <a:gd name="connsiteX10" fmla="*/ 5422390 w 8365463"/>
              <a:gd name="connsiteY10" fmla="*/ 1407375 h 2066454"/>
              <a:gd name="connsiteX11" fmla="*/ 6042957 w 8365463"/>
              <a:gd name="connsiteY11" fmla="*/ 1279800 h 2066454"/>
              <a:gd name="connsiteX12" fmla="*/ 6368667 w 8365463"/>
              <a:gd name="connsiteY12" fmla="*/ 1194796 h 2066454"/>
              <a:gd name="connsiteX13" fmla="*/ 6786140 w 8365463"/>
              <a:gd name="connsiteY13" fmla="*/ 1055667 h 2066454"/>
              <a:gd name="connsiteX14" fmla="*/ 7323509 w 8365463"/>
              <a:gd name="connsiteY14" fmla="*/ 831100 h 2066454"/>
              <a:gd name="connsiteX15" fmla="*/ 7070118 w 8365463"/>
              <a:gd name="connsiteY15" fmla="*/ 959747 h 2066454"/>
              <a:gd name="connsiteX16" fmla="*/ 7617203 w 8365463"/>
              <a:gd name="connsiteY16" fmla="*/ 641398 h 2066454"/>
              <a:gd name="connsiteX17" fmla="*/ 7887579 w 8365463"/>
              <a:gd name="connsiteY17" fmla="*/ 463985 h 2066454"/>
              <a:gd name="connsiteX18" fmla="*/ 8365463 w 8365463"/>
              <a:gd name="connsiteY18" fmla="*/ 0 h 2066454"/>
              <a:gd name="connsiteX0" fmla="*/ 0 w 8365463"/>
              <a:gd name="connsiteY0" fmla="*/ 662919 h 2066454"/>
              <a:gd name="connsiteX1" fmla="*/ 480780 w 8365463"/>
              <a:gd name="connsiteY1" fmla="*/ 1132651 h 2066454"/>
              <a:gd name="connsiteX2" fmla="*/ 830040 w 8365463"/>
              <a:gd name="connsiteY2" fmla="*/ 1471474 h 2066454"/>
              <a:gd name="connsiteX3" fmla="*/ 1270408 w 8365463"/>
              <a:gd name="connsiteY3" fmla="*/ 1875507 h 2066454"/>
              <a:gd name="connsiteX4" fmla="*/ 1494054 w 8365463"/>
              <a:gd name="connsiteY4" fmla="*/ 2003166 h 2066454"/>
              <a:gd name="connsiteX5" fmla="*/ 2322793 w 8365463"/>
              <a:gd name="connsiteY5" fmla="*/ 2053062 h 2066454"/>
              <a:gd name="connsiteX6" fmla="*/ 2914549 w 8365463"/>
              <a:gd name="connsiteY6" fmla="*/ 1938257 h 2066454"/>
              <a:gd name="connsiteX7" fmla="*/ 3661079 w 8365463"/>
              <a:gd name="connsiteY7" fmla="*/ 1796801 h 2066454"/>
              <a:gd name="connsiteX8" fmla="*/ 4137951 w 8365463"/>
              <a:gd name="connsiteY8" fmla="*/ 1691071 h 2066454"/>
              <a:gd name="connsiteX9" fmla="*/ 4628381 w 8365463"/>
              <a:gd name="connsiteY9" fmla="*/ 1565098 h 2066454"/>
              <a:gd name="connsiteX10" fmla="*/ 5422390 w 8365463"/>
              <a:gd name="connsiteY10" fmla="*/ 1407375 h 2066454"/>
              <a:gd name="connsiteX11" fmla="*/ 6042957 w 8365463"/>
              <a:gd name="connsiteY11" fmla="*/ 1279800 h 2066454"/>
              <a:gd name="connsiteX12" fmla="*/ 6368667 w 8365463"/>
              <a:gd name="connsiteY12" fmla="*/ 1194796 h 2066454"/>
              <a:gd name="connsiteX13" fmla="*/ 6786140 w 8365463"/>
              <a:gd name="connsiteY13" fmla="*/ 1055667 h 2066454"/>
              <a:gd name="connsiteX14" fmla="*/ 7323509 w 8365463"/>
              <a:gd name="connsiteY14" fmla="*/ 831100 h 2066454"/>
              <a:gd name="connsiteX15" fmla="*/ 7070118 w 8365463"/>
              <a:gd name="connsiteY15" fmla="*/ 959747 h 2066454"/>
              <a:gd name="connsiteX16" fmla="*/ 7612217 w 8365463"/>
              <a:gd name="connsiteY16" fmla="*/ 669622 h 2066454"/>
              <a:gd name="connsiteX17" fmla="*/ 7887579 w 8365463"/>
              <a:gd name="connsiteY17" fmla="*/ 463985 h 2066454"/>
              <a:gd name="connsiteX18" fmla="*/ 8365463 w 8365463"/>
              <a:gd name="connsiteY18" fmla="*/ 0 h 2066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365463" h="2066454">
                <a:moveTo>
                  <a:pt x="0" y="662919"/>
                </a:moveTo>
                <a:lnTo>
                  <a:pt x="480780" y="1132651"/>
                </a:lnTo>
                <a:cubicBezTo>
                  <a:pt x="556481" y="1203257"/>
                  <a:pt x="754339" y="1400868"/>
                  <a:pt x="830040" y="1471474"/>
                </a:cubicBezTo>
                <a:lnTo>
                  <a:pt x="1270408" y="1875507"/>
                </a:lnTo>
                <a:cubicBezTo>
                  <a:pt x="1549688" y="2099130"/>
                  <a:pt x="1182388" y="1796143"/>
                  <a:pt x="1494054" y="2003166"/>
                </a:cubicBezTo>
                <a:cubicBezTo>
                  <a:pt x="1760328" y="2055549"/>
                  <a:pt x="1963996" y="2085350"/>
                  <a:pt x="2322793" y="2053062"/>
                </a:cubicBezTo>
                <a:lnTo>
                  <a:pt x="2914549" y="1938257"/>
                </a:lnTo>
                <a:cubicBezTo>
                  <a:pt x="3135557" y="1923018"/>
                  <a:pt x="3456893" y="1795218"/>
                  <a:pt x="3661079" y="1796801"/>
                </a:cubicBezTo>
                <a:cubicBezTo>
                  <a:pt x="3861976" y="1745806"/>
                  <a:pt x="4004343" y="1716832"/>
                  <a:pt x="4137951" y="1691071"/>
                </a:cubicBezTo>
                <a:lnTo>
                  <a:pt x="4628381" y="1565098"/>
                </a:lnTo>
                <a:lnTo>
                  <a:pt x="5422390" y="1407375"/>
                </a:lnTo>
                <a:lnTo>
                  <a:pt x="6042957" y="1279800"/>
                </a:lnTo>
                <a:lnTo>
                  <a:pt x="6368667" y="1194796"/>
                </a:lnTo>
                <a:lnTo>
                  <a:pt x="6786140" y="1055667"/>
                </a:lnTo>
                <a:cubicBezTo>
                  <a:pt x="6943657" y="997746"/>
                  <a:pt x="7240782" y="860798"/>
                  <a:pt x="7323509" y="831100"/>
                </a:cubicBezTo>
                <a:lnTo>
                  <a:pt x="7070118" y="959747"/>
                </a:lnTo>
                <a:lnTo>
                  <a:pt x="7612217" y="669622"/>
                </a:lnTo>
                <a:cubicBezTo>
                  <a:pt x="7795414" y="525814"/>
                  <a:pt x="7689424" y="624728"/>
                  <a:pt x="7887579" y="463985"/>
                </a:cubicBezTo>
                <a:cubicBezTo>
                  <a:pt x="8065156" y="328138"/>
                  <a:pt x="8257690" y="113267"/>
                  <a:pt x="8365463" y="0"/>
                </a:cubicBezTo>
              </a:path>
            </a:pathLst>
          </a:custGeom>
          <a:noFill/>
          <a:ln w="25400">
            <a:solidFill>
              <a:schemeClr val="tx1">
                <a:alpha val="42000"/>
              </a:schemeClr>
            </a:solidFill>
            <a:headEnd type="arrow" w="med" len="sm"/>
            <a:tailEnd type="arrow" w="med" len="sm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>
            <a:extLst>
              <a:ext uri="{FF2B5EF4-FFF2-40B4-BE49-F238E27FC236}">
                <a16:creationId xmlns:a16="http://schemas.microsoft.com/office/drawing/2014/main" id="{4FAB6F61-A42A-56B8-CEA4-1CE304A95D46}"/>
              </a:ext>
            </a:extLst>
          </p:cNvPr>
          <p:cNvSpPr/>
          <p:nvPr/>
        </p:nvSpPr>
        <p:spPr>
          <a:xfrm rot="20983947">
            <a:off x="2387730" y="7805305"/>
            <a:ext cx="755967" cy="76944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algn="dist" defTabSz="12388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绕城公路</a:t>
            </a:r>
          </a:p>
        </p:txBody>
      </p:sp>
      <p:sp>
        <p:nvSpPr>
          <p:cNvPr id="116" name="矩形 115">
            <a:extLst>
              <a:ext uri="{FF2B5EF4-FFF2-40B4-BE49-F238E27FC236}">
                <a16:creationId xmlns:a16="http://schemas.microsoft.com/office/drawing/2014/main" id="{4FAB6F61-A42A-56B8-CEA4-1CE304A95D46}"/>
              </a:ext>
            </a:extLst>
          </p:cNvPr>
          <p:cNvSpPr/>
          <p:nvPr/>
        </p:nvSpPr>
        <p:spPr>
          <a:xfrm rot="19859916">
            <a:off x="3397811" y="6785353"/>
            <a:ext cx="415281" cy="76944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algn="dist" defTabSz="1238885">
              <a:defRPr/>
            </a:pPr>
            <a:r>
              <a:rPr lang="zh-CN" altLang="en-US" sz="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郁金香路</a:t>
            </a:r>
            <a:endParaRPr lang="zh-CN" altLang="en-US" sz="5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FBEB7F11-CB6A-AB54-BC0A-CB310B06D856}"/>
              </a:ext>
            </a:extLst>
          </p:cNvPr>
          <p:cNvSpPr/>
          <p:nvPr/>
        </p:nvSpPr>
        <p:spPr>
          <a:xfrm rot="20380315">
            <a:off x="3779617" y="7079935"/>
            <a:ext cx="76944" cy="343599"/>
          </a:xfrm>
          <a:prstGeom prst="rect">
            <a:avLst/>
          </a:prstGeom>
        </p:spPr>
        <p:txBody>
          <a:bodyPr vert="eaVert" wrap="square" lIns="0" tIns="0" rIns="0" bIns="0">
            <a:spAutoFit/>
          </a:bodyPr>
          <a:lstStyle/>
          <a:p>
            <a:pPr algn="dist" defTabSz="1238885">
              <a:defRPr/>
            </a:pPr>
            <a:r>
              <a:rPr lang="zh-CN" altLang="en-US" sz="500" b="1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玉兰路</a:t>
            </a:r>
            <a:endParaRPr lang="zh-CN" altLang="en-US" sz="5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矩形 118">
            <a:extLst>
              <a:ext uri="{FF2B5EF4-FFF2-40B4-BE49-F238E27FC236}">
                <a16:creationId xmlns:a16="http://schemas.microsoft.com/office/drawing/2014/main" id="{4FAB6F61-A42A-56B8-CEA4-1CE304A95D46}"/>
              </a:ext>
            </a:extLst>
          </p:cNvPr>
          <p:cNvSpPr/>
          <p:nvPr/>
        </p:nvSpPr>
        <p:spPr>
          <a:xfrm rot="20724518">
            <a:off x="3413035" y="6525373"/>
            <a:ext cx="415281" cy="76944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algn="dist" defTabSz="1238885">
              <a:defRPr/>
            </a:pPr>
            <a:r>
              <a:rPr lang="zh-CN" altLang="en-US" sz="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紫荆花路</a:t>
            </a:r>
            <a:endParaRPr lang="zh-CN" altLang="en-US" sz="5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任意多边形: 形状 101">
            <a:extLst>
              <a:ext uri="{FF2B5EF4-FFF2-40B4-BE49-F238E27FC236}">
                <a16:creationId xmlns:a16="http://schemas.microsoft.com/office/drawing/2014/main" id="{7CBEFF79-19F2-C887-BE7A-19A7A98F8B4B}"/>
              </a:ext>
            </a:extLst>
          </p:cNvPr>
          <p:cNvSpPr/>
          <p:nvPr/>
        </p:nvSpPr>
        <p:spPr>
          <a:xfrm>
            <a:off x="1140541" y="5724491"/>
            <a:ext cx="2888534" cy="652215"/>
          </a:xfrm>
          <a:custGeom>
            <a:avLst/>
            <a:gdLst>
              <a:gd name="connsiteX0" fmla="*/ 0 w 9158514"/>
              <a:gd name="connsiteY0" fmla="*/ 0 h 2269583"/>
              <a:gd name="connsiteX1" fmla="*/ 696685 w 9158514"/>
              <a:gd name="connsiteY1" fmla="*/ 885372 h 2269583"/>
              <a:gd name="connsiteX2" fmla="*/ 1204685 w 9158514"/>
              <a:gd name="connsiteY2" fmla="*/ 1190172 h 2269583"/>
              <a:gd name="connsiteX3" fmla="*/ 1944914 w 9158514"/>
              <a:gd name="connsiteY3" fmla="*/ 1103086 h 2269583"/>
              <a:gd name="connsiteX4" fmla="*/ 2452914 w 9158514"/>
              <a:gd name="connsiteY4" fmla="*/ 1233714 h 2269583"/>
              <a:gd name="connsiteX5" fmla="*/ 3367314 w 9158514"/>
              <a:gd name="connsiteY5" fmla="*/ 2046514 h 2269583"/>
              <a:gd name="connsiteX6" fmla="*/ 4151085 w 9158514"/>
              <a:gd name="connsiteY6" fmla="*/ 2264229 h 2269583"/>
              <a:gd name="connsiteX7" fmla="*/ 6386285 w 9158514"/>
              <a:gd name="connsiteY7" fmla="*/ 1886857 h 2269583"/>
              <a:gd name="connsiteX8" fmla="*/ 9158514 w 9158514"/>
              <a:gd name="connsiteY8" fmla="*/ 1436914 h 2269583"/>
              <a:gd name="csX0" fmla="*/ 0 w 9158514"/>
              <a:gd name="csY0" fmla="*/ 0 h 2269583"/>
              <a:gd name="csX1" fmla="*/ 725260 w 9158514"/>
              <a:gd name="csY1" fmla="*/ 1437822 h 2269583"/>
              <a:gd name="csX2" fmla="*/ 1204685 w 9158514"/>
              <a:gd name="csY2" fmla="*/ 1190172 h 2269583"/>
              <a:gd name="csX3" fmla="*/ 1944914 w 9158514"/>
              <a:gd name="csY3" fmla="*/ 1103086 h 2269583"/>
              <a:gd name="csX4" fmla="*/ 2452914 w 9158514"/>
              <a:gd name="csY4" fmla="*/ 1233714 h 2269583"/>
              <a:gd name="csX5" fmla="*/ 3367314 w 9158514"/>
              <a:gd name="csY5" fmla="*/ 2046514 h 2269583"/>
              <a:gd name="csX6" fmla="*/ 4151085 w 9158514"/>
              <a:gd name="csY6" fmla="*/ 2264229 h 2269583"/>
              <a:gd name="csX7" fmla="*/ 6386285 w 9158514"/>
              <a:gd name="csY7" fmla="*/ 1886857 h 2269583"/>
              <a:gd name="csX8" fmla="*/ 9158514 w 9158514"/>
              <a:gd name="csY8" fmla="*/ 1436914 h 2269583"/>
              <a:gd name="csX0-1" fmla="*/ 0 w 9558564"/>
              <a:gd name="csY0-2" fmla="*/ 1955316 h 2002061"/>
              <a:gd name="csX1-3" fmla="*/ 1125310 w 9558564"/>
              <a:gd name="csY1-4" fmla="*/ 335613 h 2002061"/>
              <a:gd name="csX2-5" fmla="*/ 1604735 w 9558564"/>
              <a:gd name="csY2-6" fmla="*/ 87963 h 2002061"/>
              <a:gd name="csX3-7" fmla="*/ 2344964 w 9558564"/>
              <a:gd name="csY3-8" fmla="*/ 877 h 2002061"/>
              <a:gd name="csX4-9" fmla="*/ 2852964 w 9558564"/>
              <a:gd name="csY4-10" fmla="*/ 131505 h 2002061"/>
              <a:gd name="csX5-11" fmla="*/ 3767364 w 9558564"/>
              <a:gd name="csY5-12" fmla="*/ 944305 h 2002061"/>
              <a:gd name="csX6-13" fmla="*/ 4551135 w 9558564"/>
              <a:gd name="csY6-14" fmla="*/ 1162020 h 2002061"/>
              <a:gd name="csX7-15" fmla="*/ 6786335 w 9558564"/>
              <a:gd name="csY7-16" fmla="*/ 784648 h 2002061"/>
              <a:gd name="csX8-17" fmla="*/ 9558564 w 9558564"/>
              <a:gd name="csY8-18" fmla="*/ 334705 h 2002061"/>
              <a:gd name="csX0-19" fmla="*/ 0 w 9558564"/>
              <a:gd name="csY0-20" fmla="*/ 1955316 h 1955316"/>
              <a:gd name="csX1-21" fmla="*/ 1125310 w 9558564"/>
              <a:gd name="csY1-22" fmla="*/ 335613 h 1955316"/>
              <a:gd name="csX2-23" fmla="*/ 1604735 w 9558564"/>
              <a:gd name="csY2-24" fmla="*/ 87963 h 1955316"/>
              <a:gd name="csX3-25" fmla="*/ 2344964 w 9558564"/>
              <a:gd name="csY3-26" fmla="*/ 877 h 1955316"/>
              <a:gd name="csX4-27" fmla="*/ 2852964 w 9558564"/>
              <a:gd name="csY4-28" fmla="*/ 131505 h 1955316"/>
              <a:gd name="csX5-29" fmla="*/ 3767364 w 9558564"/>
              <a:gd name="csY5-30" fmla="*/ 944305 h 1955316"/>
              <a:gd name="csX6-31" fmla="*/ 4551135 w 9558564"/>
              <a:gd name="csY6-32" fmla="*/ 1162020 h 1955316"/>
              <a:gd name="csX7-33" fmla="*/ 6786335 w 9558564"/>
              <a:gd name="csY7-34" fmla="*/ 784648 h 1955316"/>
              <a:gd name="csX8-35" fmla="*/ 9558564 w 9558564"/>
              <a:gd name="csY8-36" fmla="*/ 334705 h 1955316"/>
              <a:gd name="csX0-37" fmla="*/ 0 w 9529989"/>
              <a:gd name="csY0-38" fmla="*/ 1974366 h 1974366"/>
              <a:gd name="csX1-39" fmla="*/ 1096735 w 9529989"/>
              <a:gd name="csY1-40" fmla="*/ 335613 h 1974366"/>
              <a:gd name="csX2-41" fmla="*/ 1576160 w 9529989"/>
              <a:gd name="csY2-42" fmla="*/ 87963 h 1974366"/>
              <a:gd name="csX3-43" fmla="*/ 2316389 w 9529989"/>
              <a:gd name="csY3-44" fmla="*/ 877 h 1974366"/>
              <a:gd name="csX4-45" fmla="*/ 2824389 w 9529989"/>
              <a:gd name="csY4-46" fmla="*/ 131505 h 1974366"/>
              <a:gd name="csX5-47" fmla="*/ 3738789 w 9529989"/>
              <a:gd name="csY5-48" fmla="*/ 944305 h 1974366"/>
              <a:gd name="csX6-49" fmla="*/ 4522560 w 9529989"/>
              <a:gd name="csY6-50" fmla="*/ 1162020 h 1974366"/>
              <a:gd name="csX7-51" fmla="*/ 6757760 w 9529989"/>
              <a:gd name="csY7-52" fmla="*/ 784648 h 1974366"/>
              <a:gd name="csX8-53" fmla="*/ 9529989 w 9529989"/>
              <a:gd name="csY8-54" fmla="*/ 334705 h 1974366"/>
              <a:gd name="csX0-55" fmla="*/ 0 w 9529989"/>
              <a:gd name="csY0-56" fmla="*/ 1981048 h 1981048"/>
              <a:gd name="csX1-57" fmla="*/ 820510 w 9529989"/>
              <a:gd name="csY1-58" fmla="*/ 732820 h 1981048"/>
              <a:gd name="csX2-59" fmla="*/ 1576160 w 9529989"/>
              <a:gd name="csY2-60" fmla="*/ 94645 h 1981048"/>
              <a:gd name="csX3-61" fmla="*/ 2316389 w 9529989"/>
              <a:gd name="csY3-62" fmla="*/ 7559 h 1981048"/>
              <a:gd name="csX4-63" fmla="*/ 2824389 w 9529989"/>
              <a:gd name="csY4-64" fmla="*/ 138187 h 1981048"/>
              <a:gd name="csX5-65" fmla="*/ 3738789 w 9529989"/>
              <a:gd name="csY5-66" fmla="*/ 950987 h 1981048"/>
              <a:gd name="csX6-67" fmla="*/ 4522560 w 9529989"/>
              <a:gd name="csY6-68" fmla="*/ 1168702 h 1981048"/>
              <a:gd name="csX7-69" fmla="*/ 6757760 w 9529989"/>
              <a:gd name="csY7-70" fmla="*/ 791330 h 1981048"/>
              <a:gd name="csX8-71" fmla="*/ 9529989 w 9529989"/>
              <a:gd name="csY8-72" fmla="*/ 341387 h 1981048"/>
              <a:gd name="csX0-73" fmla="*/ 0 w 9529989"/>
              <a:gd name="csY0-74" fmla="*/ 1981048 h 1981048"/>
              <a:gd name="csX1-75" fmla="*/ 820510 w 9529989"/>
              <a:gd name="csY1-76" fmla="*/ 732820 h 1981048"/>
              <a:gd name="csX2-77" fmla="*/ 1576160 w 9529989"/>
              <a:gd name="csY2-78" fmla="*/ 94645 h 1981048"/>
              <a:gd name="csX3-79" fmla="*/ 2316389 w 9529989"/>
              <a:gd name="csY3-80" fmla="*/ 7559 h 1981048"/>
              <a:gd name="csX4-81" fmla="*/ 2824389 w 9529989"/>
              <a:gd name="csY4-82" fmla="*/ 138187 h 1981048"/>
              <a:gd name="csX5-83" fmla="*/ 3738789 w 9529989"/>
              <a:gd name="csY5-84" fmla="*/ 950987 h 1981048"/>
              <a:gd name="csX6-85" fmla="*/ 4522560 w 9529989"/>
              <a:gd name="csY6-86" fmla="*/ 1168702 h 1981048"/>
              <a:gd name="csX7-87" fmla="*/ 6757760 w 9529989"/>
              <a:gd name="csY7-88" fmla="*/ 791330 h 1981048"/>
              <a:gd name="csX8-89" fmla="*/ 9529989 w 9529989"/>
              <a:gd name="csY8-90" fmla="*/ 341387 h 1981048"/>
              <a:gd name="csX0-91" fmla="*/ 0 w 9529989"/>
              <a:gd name="csY0-92" fmla="*/ 1981048 h 1981048"/>
              <a:gd name="csX1-93" fmla="*/ 820510 w 9529989"/>
              <a:gd name="csY1-94" fmla="*/ 732820 h 1981048"/>
              <a:gd name="csX2-95" fmla="*/ 1576160 w 9529989"/>
              <a:gd name="csY2-96" fmla="*/ 94645 h 1981048"/>
              <a:gd name="csX3-97" fmla="*/ 2316389 w 9529989"/>
              <a:gd name="csY3-98" fmla="*/ 7559 h 1981048"/>
              <a:gd name="csX4-99" fmla="*/ 2824389 w 9529989"/>
              <a:gd name="csY4-100" fmla="*/ 138187 h 1981048"/>
              <a:gd name="csX5-101" fmla="*/ 3738789 w 9529989"/>
              <a:gd name="csY5-102" fmla="*/ 950987 h 1981048"/>
              <a:gd name="csX6-103" fmla="*/ 4522560 w 9529989"/>
              <a:gd name="csY6-104" fmla="*/ 1168702 h 1981048"/>
              <a:gd name="csX7-105" fmla="*/ 6757760 w 9529989"/>
              <a:gd name="csY7-106" fmla="*/ 791330 h 1981048"/>
              <a:gd name="csX8-107" fmla="*/ 9529989 w 9529989"/>
              <a:gd name="csY8-108" fmla="*/ 341387 h 1981048"/>
              <a:gd name="csX0-109" fmla="*/ 0 w 9529989"/>
              <a:gd name="csY0-110" fmla="*/ 1994117 h 1994117"/>
              <a:gd name="csX1-111" fmla="*/ 820510 w 9529989"/>
              <a:gd name="csY1-112" fmla="*/ 745889 h 1994117"/>
              <a:gd name="csX2-113" fmla="*/ 1576160 w 9529989"/>
              <a:gd name="csY2-114" fmla="*/ 79139 h 1994117"/>
              <a:gd name="csX3-115" fmla="*/ 2316389 w 9529989"/>
              <a:gd name="csY3-116" fmla="*/ 20628 h 1994117"/>
              <a:gd name="csX4-117" fmla="*/ 2824389 w 9529989"/>
              <a:gd name="csY4-118" fmla="*/ 151256 h 1994117"/>
              <a:gd name="csX5-119" fmla="*/ 3738789 w 9529989"/>
              <a:gd name="csY5-120" fmla="*/ 964056 h 1994117"/>
              <a:gd name="csX6-121" fmla="*/ 4522560 w 9529989"/>
              <a:gd name="csY6-122" fmla="*/ 1181771 h 1994117"/>
              <a:gd name="csX7-123" fmla="*/ 6757760 w 9529989"/>
              <a:gd name="csY7-124" fmla="*/ 804399 h 1994117"/>
              <a:gd name="csX8-125" fmla="*/ 9529989 w 9529989"/>
              <a:gd name="csY8-126" fmla="*/ 354456 h 1994117"/>
              <a:gd name="csX0-127" fmla="*/ 0 w 9529989"/>
              <a:gd name="csY0-128" fmla="*/ 1984669 h 1984669"/>
              <a:gd name="csX1-129" fmla="*/ 820510 w 9529989"/>
              <a:gd name="csY1-130" fmla="*/ 736441 h 1984669"/>
              <a:gd name="csX2-131" fmla="*/ 1576160 w 9529989"/>
              <a:gd name="csY2-132" fmla="*/ 69691 h 1984669"/>
              <a:gd name="csX3-133" fmla="*/ 2316389 w 9529989"/>
              <a:gd name="csY3-134" fmla="*/ 11180 h 1984669"/>
              <a:gd name="csX4-135" fmla="*/ 2824389 w 9529989"/>
              <a:gd name="csY4-136" fmla="*/ 141808 h 1984669"/>
              <a:gd name="csX5-137" fmla="*/ 3738789 w 9529989"/>
              <a:gd name="csY5-138" fmla="*/ 954608 h 1984669"/>
              <a:gd name="csX6-139" fmla="*/ 4522560 w 9529989"/>
              <a:gd name="csY6-140" fmla="*/ 1172323 h 1984669"/>
              <a:gd name="csX7-141" fmla="*/ 6757760 w 9529989"/>
              <a:gd name="csY7-142" fmla="*/ 794951 h 1984669"/>
              <a:gd name="csX8-143" fmla="*/ 9529989 w 9529989"/>
              <a:gd name="csY8-144" fmla="*/ 345008 h 1984669"/>
              <a:gd name="csX0-145" fmla="*/ 0 w 9529989"/>
              <a:gd name="csY0-146" fmla="*/ 2023870 h 2023870"/>
              <a:gd name="csX1-147" fmla="*/ 820510 w 9529989"/>
              <a:gd name="csY1-148" fmla="*/ 775642 h 2023870"/>
              <a:gd name="csX2-149" fmla="*/ 1576160 w 9529989"/>
              <a:gd name="csY2-150" fmla="*/ 108892 h 2023870"/>
              <a:gd name="csX3-151" fmla="*/ 2144939 w 9529989"/>
              <a:gd name="csY3-152" fmla="*/ 2756 h 2023870"/>
              <a:gd name="csX4-153" fmla="*/ 2824389 w 9529989"/>
              <a:gd name="csY4-154" fmla="*/ 181009 h 2023870"/>
              <a:gd name="csX5-155" fmla="*/ 3738789 w 9529989"/>
              <a:gd name="csY5-156" fmla="*/ 993809 h 2023870"/>
              <a:gd name="csX6-157" fmla="*/ 4522560 w 9529989"/>
              <a:gd name="csY6-158" fmla="*/ 1211524 h 2023870"/>
              <a:gd name="csX7-159" fmla="*/ 6757760 w 9529989"/>
              <a:gd name="csY7-160" fmla="*/ 834152 h 2023870"/>
              <a:gd name="csX8-161" fmla="*/ 9529989 w 9529989"/>
              <a:gd name="csY8-162" fmla="*/ 384209 h 2023870"/>
              <a:gd name="connsiteX0" fmla="*/ 0 w 9529989"/>
              <a:gd name="connsiteY0" fmla="*/ 2062149 h 2062149"/>
              <a:gd name="connsiteX1" fmla="*/ 2045178 w 9529989"/>
              <a:gd name="connsiteY1" fmla="*/ 1473357 h 2062149"/>
              <a:gd name="connsiteX2" fmla="*/ 1576160 w 9529989"/>
              <a:gd name="connsiteY2" fmla="*/ 147171 h 2062149"/>
              <a:gd name="connsiteX3" fmla="*/ 2144939 w 9529989"/>
              <a:gd name="connsiteY3" fmla="*/ 41035 h 2062149"/>
              <a:gd name="connsiteX4" fmla="*/ 2824389 w 9529989"/>
              <a:gd name="connsiteY4" fmla="*/ 219288 h 2062149"/>
              <a:gd name="connsiteX5" fmla="*/ 3738789 w 9529989"/>
              <a:gd name="connsiteY5" fmla="*/ 1032088 h 2062149"/>
              <a:gd name="connsiteX6" fmla="*/ 4522560 w 9529989"/>
              <a:gd name="connsiteY6" fmla="*/ 1249803 h 2062149"/>
              <a:gd name="connsiteX7" fmla="*/ 6757760 w 9529989"/>
              <a:gd name="connsiteY7" fmla="*/ 872431 h 2062149"/>
              <a:gd name="connsiteX8" fmla="*/ 9529989 w 9529989"/>
              <a:gd name="connsiteY8" fmla="*/ 422488 h 2062149"/>
              <a:gd name="connsiteX0" fmla="*/ 0 w 9529989"/>
              <a:gd name="connsiteY0" fmla="*/ 2062149 h 2062149"/>
              <a:gd name="connsiteX1" fmla="*/ 2045178 w 9529989"/>
              <a:gd name="connsiteY1" fmla="*/ 1473357 h 2062149"/>
              <a:gd name="connsiteX2" fmla="*/ 1576161 w 9529989"/>
              <a:gd name="connsiteY2" fmla="*/ 147171 h 2062149"/>
              <a:gd name="connsiteX3" fmla="*/ 2144939 w 9529989"/>
              <a:gd name="connsiteY3" fmla="*/ 41035 h 2062149"/>
              <a:gd name="connsiteX4" fmla="*/ 2824389 w 9529989"/>
              <a:gd name="connsiteY4" fmla="*/ 219288 h 2062149"/>
              <a:gd name="connsiteX5" fmla="*/ 3738789 w 9529989"/>
              <a:gd name="connsiteY5" fmla="*/ 1032088 h 2062149"/>
              <a:gd name="connsiteX6" fmla="*/ 4522560 w 9529989"/>
              <a:gd name="connsiteY6" fmla="*/ 1249803 h 2062149"/>
              <a:gd name="connsiteX7" fmla="*/ 6757760 w 9529989"/>
              <a:gd name="connsiteY7" fmla="*/ 872431 h 2062149"/>
              <a:gd name="connsiteX8" fmla="*/ 9529989 w 9529989"/>
              <a:gd name="connsiteY8" fmla="*/ 422488 h 2062149"/>
              <a:gd name="connsiteX0" fmla="*/ 0 w 9529989"/>
              <a:gd name="connsiteY0" fmla="*/ 2106088 h 2106088"/>
              <a:gd name="connsiteX1" fmla="*/ 2045178 w 9529989"/>
              <a:gd name="connsiteY1" fmla="*/ 1517296 h 2106088"/>
              <a:gd name="connsiteX2" fmla="*/ 2144939 w 9529989"/>
              <a:gd name="connsiteY2" fmla="*/ 84974 h 2106088"/>
              <a:gd name="connsiteX3" fmla="*/ 2824389 w 9529989"/>
              <a:gd name="connsiteY3" fmla="*/ 263227 h 2106088"/>
              <a:gd name="connsiteX4" fmla="*/ 3738789 w 9529989"/>
              <a:gd name="connsiteY4" fmla="*/ 1076027 h 2106088"/>
              <a:gd name="connsiteX5" fmla="*/ 4522560 w 9529989"/>
              <a:gd name="connsiteY5" fmla="*/ 1293742 h 2106088"/>
              <a:gd name="connsiteX6" fmla="*/ 6757760 w 9529989"/>
              <a:gd name="connsiteY6" fmla="*/ 916370 h 2106088"/>
              <a:gd name="connsiteX7" fmla="*/ 9529989 w 9529989"/>
              <a:gd name="connsiteY7" fmla="*/ 466427 h 2106088"/>
              <a:gd name="connsiteX0" fmla="*/ 0 w 9529989"/>
              <a:gd name="connsiteY0" fmla="*/ 1848154 h 1848154"/>
              <a:gd name="connsiteX1" fmla="*/ 2045178 w 9529989"/>
              <a:gd name="connsiteY1" fmla="*/ 1259362 h 1848154"/>
              <a:gd name="connsiteX2" fmla="*/ 2824389 w 9529989"/>
              <a:gd name="connsiteY2" fmla="*/ 5293 h 1848154"/>
              <a:gd name="connsiteX3" fmla="*/ 3738789 w 9529989"/>
              <a:gd name="connsiteY3" fmla="*/ 818093 h 1848154"/>
              <a:gd name="connsiteX4" fmla="*/ 4522560 w 9529989"/>
              <a:gd name="connsiteY4" fmla="*/ 1035808 h 1848154"/>
              <a:gd name="connsiteX5" fmla="*/ 6757760 w 9529989"/>
              <a:gd name="connsiteY5" fmla="*/ 658436 h 1848154"/>
              <a:gd name="connsiteX6" fmla="*/ 9529989 w 9529989"/>
              <a:gd name="connsiteY6" fmla="*/ 208493 h 1848154"/>
              <a:gd name="connsiteX0" fmla="*/ 0 w 9529989"/>
              <a:gd name="connsiteY0" fmla="*/ 1639660 h 1639660"/>
              <a:gd name="connsiteX1" fmla="*/ 2045178 w 9529989"/>
              <a:gd name="connsiteY1" fmla="*/ 1050868 h 1639660"/>
              <a:gd name="connsiteX2" fmla="*/ 3591490 w 9529989"/>
              <a:gd name="connsiteY2" fmla="*/ 1304085 h 1639660"/>
              <a:gd name="connsiteX3" fmla="*/ 3738789 w 9529989"/>
              <a:gd name="connsiteY3" fmla="*/ 609599 h 1639660"/>
              <a:gd name="connsiteX4" fmla="*/ 4522560 w 9529989"/>
              <a:gd name="connsiteY4" fmla="*/ 827314 h 1639660"/>
              <a:gd name="connsiteX5" fmla="*/ 6757760 w 9529989"/>
              <a:gd name="connsiteY5" fmla="*/ 449942 h 1639660"/>
              <a:gd name="connsiteX6" fmla="*/ 9529989 w 9529989"/>
              <a:gd name="connsiteY6" fmla="*/ -1 h 1639660"/>
              <a:gd name="connsiteX0" fmla="*/ 0 w 8884010"/>
              <a:gd name="connsiteY0" fmla="*/ 401534 h 1321326"/>
              <a:gd name="connsiteX1" fmla="*/ 1399199 w 8884010"/>
              <a:gd name="connsiteY1" fmla="*/ 1050868 h 1321326"/>
              <a:gd name="connsiteX2" fmla="*/ 2945511 w 8884010"/>
              <a:gd name="connsiteY2" fmla="*/ 1304085 h 1321326"/>
              <a:gd name="connsiteX3" fmla="*/ 3092810 w 8884010"/>
              <a:gd name="connsiteY3" fmla="*/ 609599 h 1321326"/>
              <a:gd name="connsiteX4" fmla="*/ 3876581 w 8884010"/>
              <a:gd name="connsiteY4" fmla="*/ 827314 h 1321326"/>
              <a:gd name="connsiteX5" fmla="*/ 6111781 w 8884010"/>
              <a:gd name="connsiteY5" fmla="*/ 449942 h 1321326"/>
              <a:gd name="connsiteX6" fmla="*/ 8884010 w 8884010"/>
              <a:gd name="connsiteY6" fmla="*/ -1 h 1321326"/>
              <a:gd name="connsiteX0" fmla="*/ 0 w 9704942"/>
              <a:gd name="connsiteY0" fmla="*/ 280412 h 1322746"/>
              <a:gd name="connsiteX1" fmla="*/ 2220131 w 9704942"/>
              <a:gd name="connsiteY1" fmla="*/ 1050868 h 1322746"/>
              <a:gd name="connsiteX2" fmla="*/ 3766443 w 9704942"/>
              <a:gd name="connsiteY2" fmla="*/ 1304085 h 1322746"/>
              <a:gd name="connsiteX3" fmla="*/ 3913742 w 9704942"/>
              <a:gd name="connsiteY3" fmla="*/ 609599 h 1322746"/>
              <a:gd name="connsiteX4" fmla="*/ 4697513 w 9704942"/>
              <a:gd name="connsiteY4" fmla="*/ 827314 h 1322746"/>
              <a:gd name="connsiteX5" fmla="*/ 6932713 w 9704942"/>
              <a:gd name="connsiteY5" fmla="*/ 449942 h 1322746"/>
              <a:gd name="connsiteX6" fmla="*/ 9704942 w 9704942"/>
              <a:gd name="connsiteY6" fmla="*/ -1 h 1322746"/>
              <a:gd name="connsiteX0" fmla="*/ 0 w 9704942"/>
              <a:gd name="connsiteY0" fmla="*/ 280412 h 1322746"/>
              <a:gd name="connsiteX1" fmla="*/ 2220131 w 9704942"/>
              <a:gd name="connsiteY1" fmla="*/ 1050868 h 1322746"/>
              <a:gd name="connsiteX2" fmla="*/ 3766443 w 9704942"/>
              <a:gd name="connsiteY2" fmla="*/ 1304085 h 1322746"/>
              <a:gd name="connsiteX3" fmla="*/ 3913742 w 9704942"/>
              <a:gd name="connsiteY3" fmla="*/ 609599 h 1322746"/>
              <a:gd name="connsiteX4" fmla="*/ 4697513 w 9704942"/>
              <a:gd name="connsiteY4" fmla="*/ 827314 h 1322746"/>
              <a:gd name="connsiteX5" fmla="*/ 6932713 w 9704942"/>
              <a:gd name="connsiteY5" fmla="*/ 449942 h 1322746"/>
              <a:gd name="connsiteX6" fmla="*/ 9704942 w 9704942"/>
              <a:gd name="connsiteY6" fmla="*/ -1 h 1322746"/>
              <a:gd name="connsiteX0" fmla="*/ 0 w 9704942"/>
              <a:gd name="connsiteY0" fmla="*/ 280412 h 1317324"/>
              <a:gd name="connsiteX1" fmla="*/ 1479068 w 9704942"/>
              <a:gd name="connsiteY1" fmla="*/ 864608 h 1317324"/>
              <a:gd name="connsiteX2" fmla="*/ 2220131 w 9704942"/>
              <a:gd name="connsiteY2" fmla="*/ 1050868 h 1317324"/>
              <a:gd name="connsiteX3" fmla="*/ 3766443 w 9704942"/>
              <a:gd name="connsiteY3" fmla="*/ 1304085 h 1317324"/>
              <a:gd name="connsiteX4" fmla="*/ 3913742 w 9704942"/>
              <a:gd name="connsiteY4" fmla="*/ 609599 h 1317324"/>
              <a:gd name="connsiteX5" fmla="*/ 4697513 w 9704942"/>
              <a:gd name="connsiteY5" fmla="*/ 827314 h 1317324"/>
              <a:gd name="connsiteX6" fmla="*/ 6932713 w 9704942"/>
              <a:gd name="connsiteY6" fmla="*/ 449942 h 1317324"/>
              <a:gd name="connsiteX7" fmla="*/ 9704942 w 9704942"/>
              <a:gd name="connsiteY7" fmla="*/ -1 h 1317324"/>
              <a:gd name="connsiteX0" fmla="*/ 0 w 9072421"/>
              <a:gd name="connsiteY0" fmla="*/ 751439 h 1317324"/>
              <a:gd name="connsiteX1" fmla="*/ 846547 w 9072421"/>
              <a:gd name="connsiteY1" fmla="*/ 864608 h 1317324"/>
              <a:gd name="connsiteX2" fmla="*/ 1587610 w 9072421"/>
              <a:gd name="connsiteY2" fmla="*/ 1050868 h 1317324"/>
              <a:gd name="connsiteX3" fmla="*/ 3133922 w 9072421"/>
              <a:gd name="connsiteY3" fmla="*/ 1304085 h 1317324"/>
              <a:gd name="connsiteX4" fmla="*/ 3281221 w 9072421"/>
              <a:gd name="connsiteY4" fmla="*/ 609599 h 1317324"/>
              <a:gd name="connsiteX5" fmla="*/ 4064992 w 9072421"/>
              <a:gd name="connsiteY5" fmla="*/ 827314 h 1317324"/>
              <a:gd name="connsiteX6" fmla="*/ 6300192 w 9072421"/>
              <a:gd name="connsiteY6" fmla="*/ 449942 h 1317324"/>
              <a:gd name="connsiteX7" fmla="*/ 9072421 w 9072421"/>
              <a:gd name="connsiteY7" fmla="*/ -1 h 1317324"/>
              <a:gd name="connsiteX0" fmla="*/ 0 w 9072421"/>
              <a:gd name="connsiteY0" fmla="*/ 751439 h 1315854"/>
              <a:gd name="connsiteX1" fmla="*/ 1102247 w 9072421"/>
              <a:gd name="connsiteY1" fmla="*/ 1106850 h 1315854"/>
              <a:gd name="connsiteX2" fmla="*/ 1587610 w 9072421"/>
              <a:gd name="connsiteY2" fmla="*/ 1050868 h 1315854"/>
              <a:gd name="connsiteX3" fmla="*/ 3133922 w 9072421"/>
              <a:gd name="connsiteY3" fmla="*/ 1304085 h 1315854"/>
              <a:gd name="connsiteX4" fmla="*/ 3281221 w 9072421"/>
              <a:gd name="connsiteY4" fmla="*/ 609599 h 1315854"/>
              <a:gd name="connsiteX5" fmla="*/ 4064992 w 9072421"/>
              <a:gd name="connsiteY5" fmla="*/ 827314 h 1315854"/>
              <a:gd name="connsiteX6" fmla="*/ 6300192 w 9072421"/>
              <a:gd name="connsiteY6" fmla="*/ 449942 h 1315854"/>
              <a:gd name="connsiteX7" fmla="*/ 9072421 w 9072421"/>
              <a:gd name="connsiteY7" fmla="*/ -1 h 1315854"/>
              <a:gd name="connsiteX0" fmla="*/ 0 w 9072421"/>
              <a:gd name="connsiteY0" fmla="*/ 751439 h 1359416"/>
              <a:gd name="connsiteX1" fmla="*/ 1102247 w 9072421"/>
              <a:gd name="connsiteY1" fmla="*/ 1106850 h 1359416"/>
              <a:gd name="connsiteX2" fmla="*/ 1924057 w 9072421"/>
              <a:gd name="connsiteY2" fmla="*/ 1293111 h 1359416"/>
              <a:gd name="connsiteX3" fmla="*/ 3133922 w 9072421"/>
              <a:gd name="connsiteY3" fmla="*/ 1304085 h 1359416"/>
              <a:gd name="connsiteX4" fmla="*/ 3281221 w 9072421"/>
              <a:gd name="connsiteY4" fmla="*/ 609599 h 1359416"/>
              <a:gd name="connsiteX5" fmla="*/ 4064992 w 9072421"/>
              <a:gd name="connsiteY5" fmla="*/ 827314 h 1359416"/>
              <a:gd name="connsiteX6" fmla="*/ 6300192 w 9072421"/>
              <a:gd name="connsiteY6" fmla="*/ 449942 h 1359416"/>
              <a:gd name="connsiteX7" fmla="*/ 9072421 w 9072421"/>
              <a:gd name="connsiteY7" fmla="*/ -1 h 1359416"/>
              <a:gd name="connsiteX0" fmla="*/ 0 w 7600464"/>
              <a:gd name="connsiteY0" fmla="*/ 457047 h 1065024"/>
              <a:gd name="connsiteX1" fmla="*/ 1102247 w 7600464"/>
              <a:gd name="connsiteY1" fmla="*/ 812458 h 1065024"/>
              <a:gd name="connsiteX2" fmla="*/ 1924057 w 7600464"/>
              <a:gd name="connsiteY2" fmla="*/ 998719 h 1065024"/>
              <a:gd name="connsiteX3" fmla="*/ 3133922 w 7600464"/>
              <a:gd name="connsiteY3" fmla="*/ 1009693 h 1065024"/>
              <a:gd name="connsiteX4" fmla="*/ 3281221 w 7600464"/>
              <a:gd name="connsiteY4" fmla="*/ 315207 h 1065024"/>
              <a:gd name="connsiteX5" fmla="*/ 4064992 w 7600464"/>
              <a:gd name="connsiteY5" fmla="*/ 532922 h 1065024"/>
              <a:gd name="connsiteX6" fmla="*/ 6300192 w 7600464"/>
              <a:gd name="connsiteY6" fmla="*/ 155550 h 1065024"/>
              <a:gd name="connsiteX7" fmla="*/ 7600464 w 7600464"/>
              <a:gd name="connsiteY7" fmla="*/ 0 h 1065024"/>
              <a:gd name="connsiteX0" fmla="*/ 0 w 7600464"/>
              <a:gd name="connsiteY0" fmla="*/ 457047 h 1065024"/>
              <a:gd name="connsiteX1" fmla="*/ 1102247 w 7600464"/>
              <a:gd name="connsiteY1" fmla="*/ 812458 h 1065024"/>
              <a:gd name="connsiteX2" fmla="*/ 1924057 w 7600464"/>
              <a:gd name="connsiteY2" fmla="*/ 998719 h 1065024"/>
              <a:gd name="connsiteX3" fmla="*/ 3133922 w 7600464"/>
              <a:gd name="connsiteY3" fmla="*/ 1009693 h 1065024"/>
              <a:gd name="connsiteX4" fmla="*/ 3281221 w 7600464"/>
              <a:gd name="connsiteY4" fmla="*/ 315207 h 1065024"/>
              <a:gd name="connsiteX5" fmla="*/ 4064992 w 7600464"/>
              <a:gd name="connsiteY5" fmla="*/ 532922 h 1065024"/>
              <a:gd name="connsiteX6" fmla="*/ 5946922 w 7600464"/>
              <a:gd name="connsiteY6" fmla="*/ 601342 h 1065024"/>
              <a:gd name="connsiteX7" fmla="*/ 7600464 w 7600464"/>
              <a:gd name="connsiteY7" fmla="*/ 0 h 1065024"/>
              <a:gd name="connsiteX0" fmla="*/ 0 w 7600464"/>
              <a:gd name="connsiteY0" fmla="*/ 457047 h 1493319"/>
              <a:gd name="connsiteX1" fmla="*/ 1102247 w 7600464"/>
              <a:gd name="connsiteY1" fmla="*/ 812458 h 1493319"/>
              <a:gd name="connsiteX2" fmla="*/ 1924057 w 7600464"/>
              <a:gd name="connsiteY2" fmla="*/ 998719 h 1493319"/>
              <a:gd name="connsiteX3" fmla="*/ 3133922 w 7600464"/>
              <a:gd name="connsiteY3" fmla="*/ 1009693 h 1493319"/>
              <a:gd name="connsiteX4" fmla="*/ 3954116 w 7600464"/>
              <a:gd name="connsiteY4" fmla="*/ 1484362 h 1493319"/>
              <a:gd name="connsiteX5" fmla="*/ 4064992 w 7600464"/>
              <a:gd name="connsiteY5" fmla="*/ 532922 h 1493319"/>
              <a:gd name="connsiteX6" fmla="*/ 5946922 w 7600464"/>
              <a:gd name="connsiteY6" fmla="*/ 601342 h 1493319"/>
              <a:gd name="connsiteX7" fmla="*/ 7600464 w 7600464"/>
              <a:gd name="connsiteY7" fmla="*/ 0 h 1493319"/>
              <a:gd name="connsiteX0" fmla="*/ 0 w 7600464"/>
              <a:gd name="connsiteY0" fmla="*/ 457047 h 1513515"/>
              <a:gd name="connsiteX1" fmla="*/ 1102247 w 7600464"/>
              <a:gd name="connsiteY1" fmla="*/ 812458 h 1513515"/>
              <a:gd name="connsiteX2" fmla="*/ 1924057 w 7600464"/>
              <a:gd name="connsiteY2" fmla="*/ 998719 h 1513515"/>
              <a:gd name="connsiteX3" fmla="*/ 3218033 w 7600464"/>
              <a:gd name="connsiteY3" fmla="*/ 1245207 h 1513515"/>
              <a:gd name="connsiteX4" fmla="*/ 3954116 w 7600464"/>
              <a:gd name="connsiteY4" fmla="*/ 1484362 h 1513515"/>
              <a:gd name="connsiteX5" fmla="*/ 4064992 w 7600464"/>
              <a:gd name="connsiteY5" fmla="*/ 532922 h 1513515"/>
              <a:gd name="connsiteX6" fmla="*/ 5946922 w 7600464"/>
              <a:gd name="connsiteY6" fmla="*/ 601342 h 1513515"/>
              <a:gd name="connsiteX7" fmla="*/ 7600464 w 7600464"/>
              <a:gd name="connsiteY7" fmla="*/ 0 h 1513515"/>
              <a:gd name="connsiteX0" fmla="*/ 0 w 7600464"/>
              <a:gd name="connsiteY0" fmla="*/ 457047 h 1513515"/>
              <a:gd name="connsiteX1" fmla="*/ 992902 w 7600464"/>
              <a:gd name="connsiteY1" fmla="*/ 761992 h 1513515"/>
              <a:gd name="connsiteX2" fmla="*/ 1924057 w 7600464"/>
              <a:gd name="connsiteY2" fmla="*/ 998719 h 1513515"/>
              <a:gd name="connsiteX3" fmla="*/ 3218033 w 7600464"/>
              <a:gd name="connsiteY3" fmla="*/ 1245207 h 1513515"/>
              <a:gd name="connsiteX4" fmla="*/ 3954116 w 7600464"/>
              <a:gd name="connsiteY4" fmla="*/ 1484362 h 1513515"/>
              <a:gd name="connsiteX5" fmla="*/ 4064992 w 7600464"/>
              <a:gd name="connsiteY5" fmla="*/ 532922 h 1513515"/>
              <a:gd name="connsiteX6" fmla="*/ 5946922 w 7600464"/>
              <a:gd name="connsiteY6" fmla="*/ 601342 h 1513515"/>
              <a:gd name="connsiteX7" fmla="*/ 7600464 w 7600464"/>
              <a:gd name="connsiteY7" fmla="*/ 0 h 1513515"/>
              <a:gd name="connsiteX0" fmla="*/ 0 w 7600464"/>
              <a:gd name="connsiteY0" fmla="*/ 457047 h 1514252"/>
              <a:gd name="connsiteX1" fmla="*/ 992902 w 7600464"/>
              <a:gd name="connsiteY1" fmla="*/ 761992 h 1514252"/>
              <a:gd name="connsiteX2" fmla="*/ 1831534 w 7600464"/>
              <a:gd name="connsiteY2" fmla="*/ 939841 h 1514252"/>
              <a:gd name="connsiteX3" fmla="*/ 3218033 w 7600464"/>
              <a:gd name="connsiteY3" fmla="*/ 1245207 h 1514252"/>
              <a:gd name="connsiteX4" fmla="*/ 3954116 w 7600464"/>
              <a:gd name="connsiteY4" fmla="*/ 1484362 h 1514252"/>
              <a:gd name="connsiteX5" fmla="*/ 4064992 w 7600464"/>
              <a:gd name="connsiteY5" fmla="*/ 532922 h 1514252"/>
              <a:gd name="connsiteX6" fmla="*/ 5946922 w 7600464"/>
              <a:gd name="connsiteY6" fmla="*/ 601342 h 1514252"/>
              <a:gd name="connsiteX7" fmla="*/ 7600464 w 7600464"/>
              <a:gd name="connsiteY7" fmla="*/ 0 h 1514252"/>
              <a:gd name="connsiteX0" fmla="*/ 0 w 7600464"/>
              <a:gd name="connsiteY0" fmla="*/ 457047 h 1514252"/>
              <a:gd name="connsiteX1" fmla="*/ 1497573 w 7600464"/>
              <a:gd name="connsiteY1" fmla="*/ 846104 h 1514252"/>
              <a:gd name="connsiteX2" fmla="*/ 1831534 w 7600464"/>
              <a:gd name="connsiteY2" fmla="*/ 939841 h 1514252"/>
              <a:gd name="connsiteX3" fmla="*/ 3218033 w 7600464"/>
              <a:gd name="connsiteY3" fmla="*/ 1245207 h 1514252"/>
              <a:gd name="connsiteX4" fmla="*/ 3954116 w 7600464"/>
              <a:gd name="connsiteY4" fmla="*/ 1484362 h 1514252"/>
              <a:gd name="connsiteX5" fmla="*/ 4064992 w 7600464"/>
              <a:gd name="connsiteY5" fmla="*/ 532922 h 1514252"/>
              <a:gd name="connsiteX6" fmla="*/ 5946922 w 7600464"/>
              <a:gd name="connsiteY6" fmla="*/ 601342 h 1514252"/>
              <a:gd name="connsiteX7" fmla="*/ 7600464 w 7600464"/>
              <a:gd name="connsiteY7" fmla="*/ 0 h 1514252"/>
              <a:gd name="connsiteX0" fmla="*/ 0 w 7600464"/>
              <a:gd name="connsiteY0" fmla="*/ 457047 h 1512320"/>
              <a:gd name="connsiteX1" fmla="*/ 1497573 w 7600464"/>
              <a:gd name="connsiteY1" fmla="*/ 846104 h 1512320"/>
              <a:gd name="connsiteX2" fmla="*/ 2176393 w 7600464"/>
              <a:gd name="connsiteY2" fmla="*/ 1099653 h 1512320"/>
              <a:gd name="connsiteX3" fmla="*/ 3218033 w 7600464"/>
              <a:gd name="connsiteY3" fmla="*/ 1245207 h 1512320"/>
              <a:gd name="connsiteX4" fmla="*/ 3954116 w 7600464"/>
              <a:gd name="connsiteY4" fmla="*/ 1484362 h 1512320"/>
              <a:gd name="connsiteX5" fmla="*/ 4064992 w 7600464"/>
              <a:gd name="connsiteY5" fmla="*/ 532922 h 1512320"/>
              <a:gd name="connsiteX6" fmla="*/ 5946922 w 7600464"/>
              <a:gd name="connsiteY6" fmla="*/ 601342 h 1512320"/>
              <a:gd name="connsiteX7" fmla="*/ 7600464 w 7600464"/>
              <a:gd name="connsiteY7" fmla="*/ 0 h 1512320"/>
              <a:gd name="connsiteX0" fmla="*/ 0 w 7600464"/>
              <a:gd name="connsiteY0" fmla="*/ 457047 h 1508249"/>
              <a:gd name="connsiteX1" fmla="*/ 1497573 w 7600464"/>
              <a:gd name="connsiteY1" fmla="*/ 846104 h 1508249"/>
              <a:gd name="connsiteX2" fmla="*/ 2176393 w 7600464"/>
              <a:gd name="connsiteY2" fmla="*/ 1099653 h 1508249"/>
              <a:gd name="connsiteX3" fmla="*/ 2965698 w 7600464"/>
              <a:gd name="connsiteY3" fmla="*/ 1211562 h 1508249"/>
              <a:gd name="connsiteX4" fmla="*/ 3954116 w 7600464"/>
              <a:gd name="connsiteY4" fmla="*/ 1484362 h 1508249"/>
              <a:gd name="connsiteX5" fmla="*/ 4064992 w 7600464"/>
              <a:gd name="connsiteY5" fmla="*/ 532922 h 1508249"/>
              <a:gd name="connsiteX6" fmla="*/ 5946922 w 7600464"/>
              <a:gd name="connsiteY6" fmla="*/ 601342 h 1508249"/>
              <a:gd name="connsiteX7" fmla="*/ 7600464 w 7600464"/>
              <a:gd name="connsiteY7" fmla="*/ 0 h 1508249"/>
              <a:gd name="connsiteX0" fmla="*/ 0 w 7600464"/>
              <a:gd name="connsiteY0" fmla="*/ 457047 h 1532297"/>
              <a:gd name="connsiteX1" fmla="*/ 1497573 w 7600464"/>
              <a:gd name="connsiteY1" fmla="*/ 846104 h 1532297"/>
              <a:gd name="connsiteX2" fmla="*/ 2176393 w 7600464"/>
              <a:gd name="connsiteY2" fmla="*/ 1099653 h 1532297"/>
              <a:gd name="connsiteX3" fmla="*/ 2965698 w 7600464"/>
              <a:gd name="connsiteY3" fmla="*/ 1211562 h 1532297"/>
              <a:gd name="connsiteX4" fmla="*/ 3979349 w 7600464"/>
              <a:gd name="connsiteY4" fmla="*/ 1509596 h 1532297"/>
              <a:gd name="connsiteX5" fmla="*/ 4064992 w 7600464"/>
              <a:gd name="connsiteY5" fmla="*/ 532922 h 1532297"/>
              <a:gd name="connsiteX6" fmla="*/ 5946922 w 7600464"/>
              <a:gd name="connsiteY6" fmla="*/ 601342 h 1532297"/>
              <a:gd name="connsiteX7" fmla="*/ 7600464 w 7600464"/>
              <a:gd name="connsiteY7" fmla="*/ 0 h 1532297"/>
              <a:gd name="connsiteX0" fmla="*/ 0 w 7600464"/>
              <a:gd name="connsiteY0" fmla="*/ 457047 h 1667589"/>
              <a:gd name="connsiteX1" fmla="*/ 1497573 w 7600464"/>
              <a:gd name="connsiteY1" fmla="*/ 846104 h 1667589"/>
              <a:gd name="connsiteX2" fmla="*/ 2176393 w 7600464"/>
              <a:gd name="connsiteY2" fmla="*/ 1099653 h 1667589"/>
              <a:gd name="connsiteX3" fmla="*/ 2965698 w 7600464"/>
              <a:gd name="connsiteY3" fmla="*/ 1211562 h 1667589"/>
              <a:gd name="connsiteX4" fmla="*/ 3979349 w 7600464"/>
              <a:gd name="connsiteY4" fmla="*/ 1509596 h 1667589"/>
              <a:gd name="connsiteX5" fmla="*/ 4872465 w 7600464"/>
              <a:gd name="connsiteY5" fmla="*/ 1609554 h 1667589"/>
              <a:gd name="connsiteX6" fmla="*/ 5946922 w 7600464"/>
              <a:gd name="connsiteY6" fmla="*/ 601342 h 1667589"/>
              <a:gd name="connsiteX7" fmla="*/ 7600464 w 7600464"/>
              <a:gd name="connsiteY7" fmla="*/ 0 h 1667589"/>
              <a:gd name="connsiteX0" fmla="*/ 0 w 7600464"/>
              <a:gd name="connsiteY0" fmla="*/ 457047 h 1725774"/>
              <a:gd name="connsiteX1" fmla="*/ 1497573 w 7600464"/>
              <a:gd name="connsiteY1" fmla="*/ 846104 h 1725774"/>
              <a:gd name="connsiteX2" fmla="*/ 2176393 w 7600464"/>
              <a:gd name="connsiteY2" fmla="*/ 1099653 h 1725774"/>
              <a:gd name="connsiteX3" fmla="*/ 2965698 w 7600464"/>
              <a:gd name="connsiteY3" fmla="*/ 1211562 h 1725774"/>
              <a:gd name="connsiteX4" fmla="*/ 3979349 w 7600464"/>
              <a:gd name="connsiteY4" fmla="*/ 1509596 h 1725774"/>
              <a:gd name="connsiteX5" fmla="*/ 4670597 w 7600464"/>
              <a:gd name="connsiteY5" fmla="*/ 1676844 h 1725774"/>
              <a:gd name="connsiteX6" fmla="*/ 5946922 w 7600464"/>
              <a:gd name="connsiteY6" fmla="*/ 601342 h 1725774"/>
              <a:gd name="connsiteX7" fmla="*/ 7600464 w 7600464"/>
              <a:gd name="connsiteY7" fmla="*/ 0 h 1725774"/>
              <a:gd name="connsiteX0" fmla="*/ 0 w 7600464"/>
              <a:gd name="connsiteY0" fmla="*/ 457047 h 1729322"/>
              <a:gd name="connsiteX1" fmla="*/ 1497573 w 7600464"/>
              <a:gd name="connsiteY1" fmla="*/ 846104 h 1729322"/>
              <a:gd name="connsiteX2" fmla="*/ 2176393 w 7600464"/>
              <a:gd name="connsiteY2" fmla="*/ 1099653 h 1729322"/>
              <a:gd name="connsiteX3" fmla="*/ 2965698 w 7600464"/>
              <a:gd name="connsiteY3" fmla="*/ 1211562 h 1729322"/>
              <a:gd name="connsiteX4" fmla="*/ 3777481 w 7600464"/>
              <a:gd name="connsiteY4" fmla="*/ 1526418 h 1729322"/>
              <a:gd name="connsiteX5" fmla="*/ 4670597 w 7600464"/>
              <a:gd name="connsiteY5" fmla="*/ 1676844 h 1729322"/>
              <a:gd name="connsiteX6" fmla="*/ 5946922 w 7600464"/>
              <a:gd name="connsiteY6" fmla="*/ 601342 h 1729322"/>
              <a:gd name="connsiteX7" fmla="*/ 7600464 w 7600464"/>
              <a:gd name="connsiteY7" fmla="*/ 0 h 1729322"/>
              <a:gd name="connsiteX0" fmla="*/ 0 w 7600464"/>
              <a:gd name="connsiteY0" fmla="*/ 457047 h 1728441"/>
              <a:gd name="connsiteX1" fmla="*/ 1497573 w 7600464"/>
              <a:gd name="connsiteY1" fmla="*/ 846104 h 1728441"/>
              <a:gd name="connsiteX2" fmla="*/ 2176393 w 7600464"/>
              <a:gd name="connsiteY2" fmla="*/ 1099653 h 1728441"/>
              <a:gd name="connsiteX3" fmla="*/ 2965698 w 7600464"/>
              <a:gd name="connsiteY3" fmla="*/ 1211562 h 1728441"/>
              <a:gd name="connsiteX4" fmla="*/ 3777481 w 7600464"/>
              <a:gd name="connsiteY4" fmla="*/ 1526418 h 1728441"/>
              <a:gd name="connsiteX5" fmla="*/ 4670597 w 7600464"/>
              <a:gd name="connsiteY5" fmla="*/ 1676844 h 1728441"/>
              <a:gd name="connsiteX6" fmla="*/ 5450662 w 7600464"/>
              <a:gd name="connsiteY6" fmla="*/ 1728441 h 1728441"/>
              <a:gd name="connsiteX7" fmla="*/ 7600464 w 7600464"/>
              <a:gd name="connsiteY7" fmla="*/ 0 h 1728441"/>
              <a:gd name="connsiteX0" fmla="*/ 0 w 6481776"/>
              <a:gd name="connsiteY0" fmla="*/ 0 h 1271394"/>
              <a:gd name="connsiteX1" fmla="*/ 1497573 w 6481776"/>
              <a:gd name="connsiteY1" fmla="*/ 389057 h 1271394"/>
              <a:gd name="connsiteX2" fmla="*/ 2176393 w 6481776"/>
              <a:gd name="connsiteY2" fmla="*/ 642606 h 1271394"/>
              <a:gd name="connsiteX3" fmla="*/ 2965698 w 6481776"/>
              <a:gd name="connsiteY3" fmla="*/ 754515 h 1271394"/>
              <a:gd name="connsiteX4" fmla="*/ 3777481 w 6481776"/>
              <a:gd name="connsiteY4" fmla="*/ 1069371 h 1271394"/>
              <a:gd name="connsiteX5" fmla="*/ 4670597 w 6481776"/>
              <a:gd name="connsiteY5" fmla="*/ 1219797 h 1271394"/>
              <a:gd name="connsiteX6" fmla="*/ 5450662 w 6481776"/>
              <a:gd name="connsiteY6" fmla="*/ 1271394 h 1271394"/>
              <a:gd name="connsiteX7" fmla="*/ 6481776 w 6481776"/>
              <a:gd name="connsiteY7" fmla="*/ 770986 h 1271394"/>
              <a:gd name="connsiteX0" fmla="*/ 0 w 6481776"/>
              <a:gd name="connsiteY0" fmla="*/ 0 h 1239522"/>
              <a:gd name="connsiteX1" fmla="*/ 1497573 w 6481776"/>
              <a:gd name="connsiteY1" fmla="*/ 389057 h 1239522"/>
              <a:gd name="connsiteX2" fmla="*/ 2176393 w 6481776"/>
              <a:gd name="connsiteY2" fmla="*/ 642606 h 1239522"/>
              <a:gd name="connsiteX3" fmla="*/ 2965698 w 6481776"/>
              <a:gd name="connsiteY3" fmla="*/ 754515 h 1239522"/>
              <a:gd name="connsiteX4" fmla="*/ 3777481 w 6481776"/>
              <a:gd name="connsiteY4" fmla="*/ 1069371 h 1239522"/>
              <a:gd name="connsiteX5" fmla="*/ 4670597 w 6481776"/>
              <a:gd name="connsiteY5" fmla="*/ 1219797 h 1239522"/>
              <a:gd name="connsiteX6" fmla="*/ 5417017 w 6481776"/>
              <a:gd name="connsiteY6" fmla="*/ 1237749 h 1239522"/>
              <a:gd name="connsiteX7" fmla="*/ 6481776 w 6481776"/>
              <a:gd name="connsiteY7" fmla="*/ 770986 h 1239522"/>
              <a:gd name="connsiteX0" fmla="*/ 0 w 7272427"/>
              <a:gd name="connsiteY0" fmla="*/ 0 h 1239522"/>
              <a:gd name="connsiteX1" fmla="*/ 1497573 w 7272427"/>
              <a:gd name="connsiteY1" fmla="*/ 389057 h 1239522"/>
              <a:gd name="connsiteX2" fmla="*/ 2176393 w 7272427"/>
              <a:gd name="connsiteY2" fmla="*/ 642606 h 1239522"/>
              <a:gd name="connsiteX3" fmla="*/ 2965698 w 7272427"/>
              <a:gd name="connsiteY3" fmla="*/ 754515 h 1239522"/>
              <a:gd name="connsiteX4" fmla="*/ 3777481 w 7272427"/>
              <a:gd name="connsiteY4" fmla="*/ 1069371 h 1239522"/>
              <a:gd name="connsiteX5" fmla="*/ 4670597 w 7272427"/>
              <a:gd name="connsiteY5" fmla="*/ 1219797 h 1239522"/>
              <a:gd name="connsiteX6" fmla="*/ 5417017 w 7272427"/>
              <a:gd name="connsiteY6" fmla="*/ 1237749 h 1239522"/>
              <a:gd name="connsiteX7" fmla="*/ 7272427 w 7272427"/>
              <a:gd name="connsiteY7" fmla="*/ 451361 h 1239522"/>
              <a:gd name="connsiteX0" fmla="*/ 0 w 7146259"/>
              <a:gd name="connsiteY0" fmla="*/ 0 h 1239522"/>
              <a:gd name="connsiteX1" fmla="*/ 1497573 w 7146259"/>
              <a:gd name="connsiteY1" fmla="*/ 389057 h 1239522"/>
              <a:gd name="connsiteX2" fmla="*/ 2176393 w 7146259"/>
              <a:gd name="connsiteY2" fmla="*/ 642606 h 1239522"/>
              <a:gd name="connsiteX3" fmla="*/ 2965698 w 7146259"/>
              <a:gd name="connsiteY3" fmla="*/ 754515 h 1239522"/>
              <a:gd name="connsiteX4" fmla="*/ 3777481 w 7146259"/>
              <a:gd name="connsiteY4" fmla="*/ 1069371 h 1239522"/>
              <a:gd name="connsiteX5" fmla="*/ 4670597 w 7146259"/>
              <a:gd name="connsiteY5" fmla="*/ 1219797 h 1239522"/>
              <a:gd name="connsiteX6" fmla="*/ 5417017 w 7146259"/>
              <a:gd name="connsiteY6" fmla="*/ 1237749 h 1239522"/>
              <a:gd name="connsiteX7" fmla="*/ 7146259 w 7146259"/>
              <a:gd name="connsiteY7" fmla="*/ 459772 h 1239522"/>
              <a:gd name="connsiteX0" fmla="*/ 0 w 7146259"/>
              <a:gd name="connsiteY0" fmla="*/ 0 h 1239522"/>
              <a:gd name="connsiteX1" fmla="*/ 1497573 w 7146259"/>
              <a:gd name="connsiteY1" fmla="*/ 389057 h 1239522"/>
              <a:gd name="connsiteX2" fmla="*/ 2176393 w 7146259"/>
              <a:gd name="connsiteY2" fmla="*/ 642606 h 1239522"/>
              <a:gd name="connsiteX3" fmla="*/ 2965698 w 7146259"/>
              <a:gd name="connsiteY3" fmla="*/ 754515 h 1239522"/>
              <a:gd name="connsiteX4" fmla="*/ 3777481 w 7146259"/>
              <a:gd name="connsiteY4" fmla="*/ 1069371 h 1239522"/>
              <a:gd name="connsiteX5" fmla="*/ 4670597 w 7146259"/>
              <a:gd name="connsiteY5" fmla="*/ 1219797 h 1239522"/>
              <a:gd name="connsiteX6" fmla="*/ 5417017 w 7146259"/>
              <a:gd name="connsiteY6" fmla="*/ 1237749 h 1239522"/>
              <a:gd name="connsiteX7" fmla="*/ 7146259 w 7146259"/>
              <a:gd name="connsiteY7" fmla="*/ 459772 h 1239522"/>
              <a:gd name="connsiteX0" fmla="*/ 0 w 7146259"/>
              <a:gd name="connsiteY0" fmla="*/ 0 h 1239522"/>
              <a:gd name="connsiteX1" fmla="*/ 1497573 w 7146259"/>
              <a:gd name="connsiteY1" fmla="*/ 389057 h 1239522"/>
              <a:gd name="connsiteX2" fmla="*/ 2176393 w 7146259"/>
              <a:gd name="connsiteY2" fmla="*/ 642606 h 1239522"/>
              <a:gd name="connsiteX3" fmla="*/ 2965698 w 7146259"/>
              <a:gd name="connsiteY3" fmla="*/ 754515 h 1239522"/>
              <a:gd name="connsiteX4" fmla="*/ 3777481 w 7146259"/>
              <a:gd name="connsiteY4" fmla="*/ 1069371 h 1239522"/>
              <a:gd name="connsiteX5" fmla="*/ 4670597 w 7146259"/>
              <a:gd name="connsiteY5" fmla="*/ 1219797 h 1239522"/>
              <a:gd name="connsiteX6" fmla="*/ 5417017 w 7146259"/>
              <a:gd name="connsiteY6" fmla="*/ 1237749 h 1239522"/>
              <a:gd name="connsiteX7" fmla="*/ 7146259 w 7146259"/>
              <a:gd name="connsiteY7" fmla="*/ 459772 h 1239522"/>
              <a:gd name="connsiteX0" fmla="*/ 0 w 7121025"/>
              <a:gd name="connsiteY0" fmla="*/ 0 h 1239522"/>
              <a:gd name="connsiteX1" fmla="*/ 1497573 w 7121025"/>
              <a:gd name="connsiteY1" fmla="*/ 389057 h 1239522"/>
              <a:gd name="connsiteX2" fmla="*/ 2176393 w 7121025"/>
              <a:gd name="connsiteY2" fmla="*/ 642606 h 1239522"/>
              <a:gd name="connsiteX3" fmla="*/ 2965698 w 7121025"/>
              <a:gd name="connsiteY3" fmla="*/ 754515 h 1239522"/>
              <a:gd name="connsiteX4" fmla="*/ 3777481 w 7121025"/>
              <a:gd name="connsiteY4" fmla="*/ 1069371 h 1239522"/>
              <a:gd name="connsiteX5" fmla="*/ 4670597 w 7121025"/>
              <a:gd name="connsiteY5" fmla="*/ 1219797 h 1239522"/>
              <a:gd name="connsiteX6" fmla="*/ 5417017 w 7121025"/>
              <a:gd name="connsiteY6" fmla="*/ 1237749 h 1239522"/>
              <a:gd name="connsiteX7" fmla="*/ 7121025 w 7121025"/>
              <a:gd name="connsiteY7" fmla="*/ 384071 h 1239522"/>
              <a:gd name="connsiteX0" fmla="*/ 0 w 7121025"/>
              <a:gd name="connsiteY0" fmla="*/ 0 h 1239522"/>
              <a:gd name="connsiteX1" fmla="*/ 1497573 w 7121025"/>
              <a:gd name="connsiteY1" fmla="*/ 389057 h 1239522"/>
              <a:gd name="connsiteX2" fmla="*/ 2176393 w 7121025"/>
              <a:gd name="connsiteY2" fmla="*/ 642606 h 1239522"/>
              <a:gd name="connsiteX3" fmla="*/ 2965698 w 7121025"/>
              <a:gd name="connsiteY3" fmla="*/ 754515 h 1239522"/>
              <a:gd name="connsiteX4" fmla="*/ 3777481 w 7121025"/>
              <a:gd name="connsiteY4" fmla="*/ 1069371 h 1239522"/>
              <a:gd name="connsiteX5" fmla="*/ 4670597 w 7121025"/>
              <a:gd name="connsiteY5" fmla="*/ 1219797 h 1239522"/>
              <a:gd name="connsiteX6" fmla="*/ 5417016 w 7121025"/>
              <a:gd name="connsiteY6" fmla="*/ 1237749 h 1239522"/>
              <a:gd name="connsiteX7" fmla="*/ 7121025 w 7121025"/>
              <a:gd name="connsiteY7" fmla="*/ 384071 h 1239522"/>
              <a:gd name="connsiteX0" fmla="*/ 0 w 7121025"/>
              <a:gd name="connsiteY0" fmla="*/ 0 h 1262835"/>
              <a:gd name="connsiteX1" fmla="*/ 1497573 w 7121025"/>
              <a:gd name="connsiteY1" fmla="*/ 389057 h 1262835"/>
              <a:gd name="connsiteX2" fmla="*/ 2176393 w 7121025"/>
              <a:gd name="connsiteY2" fmla="*/ 642606 h 1262835"/>
              <a:gd name="connsiteX3" fmla="*/ 2965698 w 7121025"/>
              <a:gd name="connsiteY3" fmla="*/ 754515 h 1262835"/>
              <a:gd name="connsiteX4" fmla="*/ 3777481 w 7121025"/>
              <a:gd name="connsiteY4" fmla="*/ 1069371 h 1262835"/>
              <a:gd name="connsiteX5" fmla="*/ 4355178 w 7121025"/>
              <a:gd name="connsiteY5" fmla="*/ 1253441 h 1262835"/>
              <a:gd name="connsiteX6" fmla="*/ 5417016 w 7121025"/>
              <a:gd name="connsiteY6" fmla="*/ 1237749 h 1262835"/>
              <a:gd name="connsiteX7" fmla="*/ 7121025 w 7121025"/>
              <a:gd name="connsiteY7" fmla="*/ 384071 h 1262835"/>
              <a:gd name="connsiteX0" fmla="*/ 0 w 7121025"/>
              <a:gd name="connsiteY0" fmla="*/ 0 h 1262835"/>
              <a:gd name="connsiteX1" fmla="*/ 1497573 w 7121025"/>
              <a:gd name="connsiteY1" fmla="*/ 389057 h 1262835"/>
              <a:gd name="connsiteX2" fmla="*/ 2176393 w 7121025"/>
              <a:gd name="connsiteY2" fmla="*/ 642606 h 1262835"/>
              <a:gd name="connsiteX3" fmla="*/ 3096071 w 7121025"/>
              <a:gd name="connsiteY3" fmla="*/ 813393 h 1262835"/>
              <a:gd name="connsiteX4" fmla="*/ 3777481 w 7121025"/>
              <a:gd name="connsiteY4" fmla="*/ 1069371 h 1262835"/>
              <a:gd name="connsiteX5" fmla="*/ 4355178 w 7121025"/>
              <a:gd name="connsiteY5" fmla="*/ 1253441 h 1262835"/>
              <a:gd name="connsiteX6" fmla="*/ 5417016 w 7121025"/>
              <a:gd name="connsiteY6" fmla="*/ 1237749 h 1262835"/>
              <a:gd name="connsiteX7" fmla="*/ 7121025 w 7121025"/>
              <a:gd name="connsiteY7" fmla="*/ 384071 h 1262835"/>
              <a:gd name="connsiteX0" fmla="*/ 0 w 7121025"/>
              <a:gd name="connsiteY0" fmla="*/ 0 h 1262835"/>
              <a:gd name="connsiteX1" fmla="*/ 1497573 w 7121025"/>
              <a:gd name="connsiteY1" fmla="*/ 389057 h 1262835"/>
              <a:gd name="connsiteX2" fmla="*/ 2176393 w 7121025"/>
              <a:gd name="connsiteY2" fmla="*/ 642606 h 1262835"/>
              <a:gd name="connsiteX3" fmla="*/ 3096071 w 7121025"/>
              <a:gd name="connsiteY3" fmla="*/ 813393 h 1262835"/>
              <a:gd name="connsiteX4" fmla="*/ 3777481 w 7121025"/>
              <a:gd name="connsiteY4" fmla="*/ 1069371 h 1262835"/>
              <a:gd name="connsiteX5" fmla="*/ 4355178 w 7121025"/>
              <a:gd name="connsiteY5" fmla="*/ 1253441 h 1262835"/>
              <a:gd name="connsiteX6" fmla="*/ 5417016 w 7121025"/>
              <a:gd name="connsiteY6" fmla="*/ 1237749 h 1262835"/>
              <a:gd name="connsiteX7" fmla="*/ 7121025 w 7121025"/>
              <a:gd name="connsiteY7" fmla="*/ 384071 h 1262835"/>
              <a:gd name="connsiteX0" fmla="*/ 0 w 7121025"/>
              <a:gd name="connsiteY0" fmla="*/ 0 h 1262835"/>
              <a:gd name="connsiteX1" fmla="*/ 1497573 w 7121025"/>
              <a:gd name="connsiteY1" fmla="*/ 389057 h 1262835"/>
              <a:gd name="connsiteX2" fmla="*/ 2176393 w 7121025"/>
              <a:gd name="connsiteY2" fmla="*/ 642606 h 1262835"/>
              <a:gd name="connsiteX3" fmla="*/ 2646072 w 7121025"/>
              <a:gd name="connsiteY3" fmla="*/ 657786 h 1262835"/>
              <a:gd name="connsiteX4" fmla="*/ 3777481 w 7121025"/>
              <a:gd name="connsiteY4" fmla="*/ 1069371 h 1262835"/>
              <a:gd name="connsiteX5" fmla="*/ 4355178 w 7121025"/>
              <a:gd name="connsiteY5" fmla="*/ 1253441 h 1262835"/>
              <a:gd name="connsiteX6" fmla="*/ 5417016 w 7121025"/>
              <a:gd name="connsiteY6" fmla="*/ 1237749 h 1262835"/>
              <a:gd name="connsiteX7" fmla="*/ 7121025 w 7121025"/>
              <a:gd name="connsiteY7" fmla="*/ 384071 h 1262835"/>
              <a:gd name="connsiteX0" fmla="*/ 0 w 7121025"/>
              <a:gd name="connsiteY0" fmla="*/ 0 h 1262835"/>
              <a:gd name="connsiteX1" fmla="*/ 1497573 w 7121025"/>
              <a:gd name="connsiteY1" fmla="*/ 389057 h 1262835"/>
              <a:gd name="connsiteX2" fmla="*/ 2176393 w 7121025"/>
              <a:gd name="connsiteY2" fmla="*/ 642606 h 1262835"/>
              <a:gd name="connsiteX3" fmla="*/ 2927847 w 7121025"/>
              <a:gd name="connsiteY3" fmla="*/ 746103 h 1262835"/>
              <a:gd name="connsiteX4" fmla="*/ 3777481 w 7121025"/>
              <a:gd name="connsiteY4" fmla="*/ 1069371 h 1262835"/>
              <a:gd name="connsiteX5" fmla="*/ 4355178 w 7121025"/>
              <a:gd name="connsiteY5" fmla="*/ 1253441 h 1262835"/>
              <a:gd name="connsiteX6" fmla="*/ 5417016 w 7121025"/>
              <a:gd name="connsiteY6" fmla="*/ 1237749 h 1262835"/>
              <a:gd name="connsiteX7" fmla="*/ 7121025 w 7121025"/>
              <a:gd name="connsiteY7" fmla="*/ 384071 h 1262835"/>
              <a:gd name="connsiteX0" fmla="*/ 0 w 7121025"/>
              <a:gd name="connsiteY0" fmla="*/ 0 h 1262835"/>
              <a:gd name="connsiteX1" fmla="*/ 1497573 w 7121025"/>
              <a:gd name="connsiteY1" fmla="*/ 389057 h 1262835"/>
              <a:gd name="connsiteX2" fmla="*/ 2239477 w 7121025"/>
              <a:gd name="connsiteY2" fmla="*/ 659428 h 1262835"/>
              <a:gd name="connsiteX3" fmla="*/ 2927847 w 7121025"/>
              <a:gd name="connsiteY3" fmla="*/ 746103 h 1262835"/>
              <a:gd name="connsiteX4" fmla="*/ 3777481 w 7121025"/>
              <a:gd name="connsiteY4" fmla="*/ 1069371 h 1262835"/>
              <a:gd name="connsiteX5" fmla="*/ 4355178 w 7121025"/>
              <a:gd name="connsiteY5" fmla="*/ 1253441 h 1262835"/>
              <a:gd name="connsiteX6" fmla="*/ 5417016 w 7121025"/>
              <a:gd name="connsiteY6" fmla="*/ 1237749 h 1262835"/>
              <a:gd name="connsiteX7" fmla="*/ 7121025 w 7121025"/>
              <a:gd name="connsiteY7" fmla="*/ 384071 h 1262835"/>
              <a:gd name="connsiteX0" fmla="*/ 0 w 7121025"/>
              <a:gd name="connsiteY0" fmla="*/ 0 h 1262835"/>
              <a:gd name="connsiteX1" fmla="*/ 1497573 w 7121025"/>
              <a:gd name="connsiteY1" fmla="*/ 389057 h 1262835"/>
              <a:gd name="connsiteX2" fmla="*/ 2239477 w 7121025"/>
              <a:gd name="connsiteY2" fmla="*/ 659428 h 1262835"/>
              <a:gd name="connsiteX3" fmla="*/ 2759623 w 7121025"/>
              <a:gd name="connsiteY3" fmla="*/ 678814 h 1262835"/>
              <a:gd name="connsiteX4" fmla="*/ 3777481 w 7121025"/>
              <a:gd name="connsiteY4" fmla="*/ 1069371 h 1262835"/>
              <a:gd name="connsiteX5" fmla="*/ 4355178 w 7121025"/>
              <a:gd name="connsiteY5" fmla="*/ 1253441 h 1262835"/>
              <a:gd name="connsiteX6" fmla="*/ 5417016 w 7121025"/>
              <a:gd name="connsiteY6" fmla="*/ 1237749 h 1262835"/>
              <a:gd name="connsiteX7" fmla="*/ 7121025 w 7121025"/>
              <a:gd name="connsiteY7" fmla="*/ 384071 h 1262835"/>
              <a:gd name="connsiteX0" fmla="*/ 0 w 7121025"/>
              <a:gd name="connsiteY0" fmla="*/ 0 h 1262835"/>
              <a:gd name="connsiteX1" fmla="*/ 1497573 w 7121025"/>
              <a:gd name="connsiteY1" fmla="*/ 389057 h 1262835"/>
              <a:gd name="connsiteX2" fmla="*/ 2239477 w 7121025"/>
              <a:gd name="connsiteY2" fmla="*/ 659428 h 1262835"/>
              <a:gd name="connsiteX3" fmla="*/ 2780651 w 7121025"/>
              <a:gd name="connsiteY3" fmla="*/ 661991 h 1262835"/>
              <a:gd name="connsiteX4" fmla="*/ 3777481 w 7121025"/>
              <a:gd name="connsiteY4" fmla="*/ 1069371 h 1262835"/>
              <a:gd name="connsiteX5" fmla="*/ 4355178 w 7121025"/>
              <a:gd name="connsiteY5" fmla="*/ 1253441 h 1262835"/>
              <a:gd name="connsiteX6" fmla="*/ 5417016 w 7121025"/>
              <a:gd name="connsiteY6" fmla="*/ 1237749 h 1262835"/>
              <a:gd name="connsiteX7" fmla="*/ 7121025 w 7121025"/>
              <a:gd name="connsiteY7" fmla="*/ 384071 h 1262835"/>
              <a:gd name="connsiteX0" fmla="*/ 0 w 7121025"/>
              <a:gd name="connsiteY0" fmla="*/ 0 h 1262835"/>
              <a:gd name="connsiteX1" fmla="*/ 1497573 w 7121025"/>
              <a:gd name="connsiteY1" fmla="*/ 389057 h 1262835"/>
              <a:gd name="connsiteX2" fmla="*/ 2239477 w 7121025"/>
              <a:gd name="connsiteY2" fmla="*/ 659428 h 1262835"/>
              <a:gd name="connsiteX3" fmla="*/ 2772240 w 7121025"/>
              <a:gd name="connsiteY3" fmla="*/ 687225 h 1262835"/>
              <a:gd name="connsiteX4" fmla="*/ 3777481 w 7121025"/>
              <a:gd name="connsiteY4" fmla="*/ 1069371 h 1262835"/>
              <a:gd name="connsiteX5" fmla="*/ 4355178 w 7121025"/>
              <a:gd name="connsiteY5" fmla="*/ 1253441 h 1262835"/>
              <a:gd name="connsiteX6" fmla="*/ 5417016 w 7121025"/>
              <a:gd name="connsiteY6" fmla="*/ 1237749 h 1262835"/>
              <a:gd name="connsiteX7" fmla="*/ 7121025 w 7121025"/>
              <a:gd name="connsiteY7" fmla="*/ 384071 h 1262835"/>
              <a:gd name="connsiteX0" fmla="*/ 0 w 7121025"/>
              <a:gd name="connsiteY0" fmla="*/ 0 h 1270001"/>
              <a:gd name="connsiteX1" fmla="*/ 1497573 w 7121025"/>
              <a:gd name="connsiteY1" fmla="*/ 389057 h 1270001"/>
              <a:gd name="connsiteX2" fmla="*/ 2239477 w 7121025"/>
              <a:gd name="connsiteY2" fmla="*/ 659428 h 1270001"/>
              <a:gd name="connsiteX3" fmla="*/ 2772240 w 7121025"/>
              <a:gd name="connsiteY3" fmla="*/ 687225 h 1270001"/>
              <a:gd name="connsiteX4" fmla="*/ 3487294 w 7121025"/>
              <a:gd name="connsiteY4" fmla="*/ 968437 h 1270001"/>
              <a:gd name="connsiteX5" fmla="*/ 4355178 w 7121025"/>
              <a:gd name="connsiteY5" fmla="*/ 1253441 h 1270001"/>
              <a:gd name="connsiteX6" fmla="*/ 5417016 w 7121025"/>
              <a:gd name="connsiteY6" fmla="*/ 1237749 h 1270001"/>
              <a:gd name="connsiteX7" fmla="*/ 7121025 w 7121025"/>
              <a:gd name="connsiteY7" fmla="*/ 384071 h 1270001"/>
              <a:gd name="connsiteX0" fmla="*/ 0 w 7121025"/>
              <a:gd name="connsiteY0" fmla="*/ 0 h 1270001"/>
              <a:gd name="connsiteX1" fmla="*/ 1497573 w 7121025"/>
              <a:gd name="connsiteY1" fmla="*/ 389057 h 1270001"/>
              <a:gd name="connsiteX2" fmla="*/ 2239477 w 7121025"/>
              <a:gd name="connsiteY2" fmla="*/ 659428 h 1270001"/>
              <a:gd name="connsiteX3" fmla="*/ 2772240 w 7121025"/>
              <a:gd name="connsiteY3" fmla="*/ 687225 h 1270001"/>
              <a:gd name="connsiteX4" fmla="*/ 3487294 w 7121025"/>
              <a:gd name="connsiteY4" fmla="*/ 968437 h 1270001"/>
              <a:gd name="connsiteX5" fmla="*/ 4355178 w 7121025"/>
              <a:gd name="connsiteY5" fmla="*/ 1253441 h 1270001"/>
              <a:gd name="connsiteX6" fmla="*/ 5417016 w 7121025"/>
              <a:gd name="connsiteY6" fmla="*/ 1237749 h 1270001"/>
              <a:gd name="connsiteX7" fmla="*/ 7121025 w 7121025"/>
              <a:gd name="connsiteY7" fmla="*/ 384071 h 1270001"/>
              <a:gd name="connsiteX0" fmla="*/ 0 w 7121025"/>
              <a:gd name="connsiteY0" fmla="*/ 0 h 1253845"/>
              <a:gd name="connsiteX1" fmla="*/ 1497573 w 7121025"/>
              <a:gd name="connsiteY1" fmla="*/ 389057 h 1253845"/>
              <a:gd name="connsiteX2" fmla="*/ 2239477 w 7121025"/>
              <a:gd name="connsiteY2" fmla="*/ 659428 h 1253845"/>
              <a:gd name="connsiteX3" fmla="*/ 2772240 w 7121025"/>
              <a:gd name="connsiteY3" fmla="*/ 687225 h 1253845"/>
              <a:gd name="connsiteX4" fmla="*/ 3487294 w 7121025"/>
              <a:gd name="connsiteY4" fmla="*/ 968437 h 1253845"/>
              <a:gd name="connsiteX5" fmla="*/ 4325739 w 7121025"/>
              <a:gd name="connsiteY5" fmla="*/ 1232413 h 1253845"/>
              <a:gd name="connsiteX6" fmla="*/ 5417016 w 7121025"/>
              <a:gd name="connsiteY6" fmla="*/ 1237749 h 1253845"/>
              <a:gd name="connsiteX7" fmla="*/ 7121025 w 7121025"/>
              <a:gd name="connsiteY7" fmla="*/ 384071 h 1253845"/>
              <a:gd name="connsiteX0" fmla="*/ 0 w 7121025"/>
              <a:gd name="connsiteY0" fmla="*/ 0 h 1253845"/>
              <a:gd name="connsiteX1" fmla="*/ 1497573 w 7121025"/>
              <a:gd name="connsiteY1" fmla="*/ 389057 h 1253845"/>
              <a:gd name="connsiteX2" fmla="*/ 2239477 w 7121025"/>
              <a:gd name="connsiteY2" fmla="*/ 659428 h 1253845"/>
              <a:gd name="connsiteX3" fmla="*/ 2772240 w 7121025"/>
              <a:gd name="connsiteY3" fmla="*/ 687225 h 1253845"/>
              <a:gd name="connsiteX4" fmla="*/ 3487294 w 7121025"/>
              <a:gd name="connsiteY4" fmla="*/ 968437 h 1253845"/>
              <a:gd name="connsiteX5" fmla="*/ 4325739 w 7121025"/>
              <a:gd name="connsiteY5" fmla="*/ 1232413 h 1253845"/>
              <a:gd name="connsiteX6" fmla="*/ 5417016 w 7121025"/>
              <a:gd name="connsiteY6" fmla="*/ 1237749 h 1253845"/>
              <a:gd name="connsiteX7" fmla="*/ 7121025 w 7121025"/>
              <a:gd name="connsiteY7" fmla="*/ 384071 h 1253845"/>
              <a:gd name="connsiteX0" fmla="*/ 0 w 7121025"/>
              <a:gd name="connsiteY0" fmla="*/ 0 h 1253845"/>
              <a:gd name="connsiteX1" fmla="*/ 1497573 w 7121025"/>
              <a:gd name="connsiteY1" fmla="*/ 389057 h 1253845"/>
              <a:gd name="connsiteX2" fmla="*/ 2239477 w 7121025"/>
              <a:gd name="connsiteY2" fmla="*/ 659428 h 1253845"/>
              <a:gd name="connsiteX3" fmla="*/ 2772240 w 7121025"/>
              <a:gd name="connsiteY3" fmla="*/ 687225 h 1253845"/>
              <a:gd name="connsiteX4" fmla="*/ 3487294 w 7121025"/>
              <a:gd name="connsiteY4" fmla="*/ 968437 h 1253845"/>
              <a:gd name="connsiteX5" fmla="*/ 4325739 w 7121025"/>
              <a:gd name="connsiteY5" fmla="*/ 1232413 h 1253845"/>
              <a:gd name="connsiteX6" fmla="*/ 5417016 w 7121025"/>
              <a:gd name="connsiteY6" fmla="*/ 1237749 h 1253845"/>
              <a:gd name="connsiteX7" fmla="*/ 7121025 w 7121025"/>
              <a:gd name="connsiteY7" fmla="*/ 384071 h 1253845"/>
              <a:gd name="connsiteX0" fmla="*/ 0 w 6969624"/>
              <a:gd name="connsiteY0" fmla="*/ 0 h 1253845"/>
              <a:gd name="connsiteX1" fmla="*/ 1497573 w 6969624"/>
              <a:gd name="connsiteY1" fmla="*/ 389057 h 1253845"/>
              <a:gd name="connsiteX2" fmla="*/ 2239477 w 6969624"/>
              <a:gd name="connsiteY2" fmla="*/ 659428 h 1253845"/>
              <a:gd name="connsiteX3" fmla="*/ 2772240 w 6969624"/>
              <a:gd name="connsiteY3" fmla="*/ 687225 h 1253845"/>
              <a:gd name="connsiteX4" fmla="*/ 3487294 w 6969624"/>
              <a:gd name="connsiteY4" fmla="*/ 968437 h 1253845"/>
              <a:gd name="connsiteX5" fmla="*/ 4325739 w 6969624"/>
              <a:gd name="connsiteY5" fmla="*/ 1232413 h 1253845"/>
              <a:gd name="connsiteX6" fmla="*/ 5417016 w 6969624"/>
              <a:gd name="connsiteY6" fmla="*/ 1237749 h 1253845"/>
              <a:gd name="connsiteX7" fmla="*/ 6969624 w 6969624"/>
              <a:gd name="connsiteY7" fmla="*/ 413510 h 1253845"/>
              <a:gd name="connsiteX0" fmla="*/ 0 w 7088398"/>
              <a:gd name="connsiteY0" fmla="*/ 0 h 1253845"/>
              <a:gd name="connsiteX1" fmla="*/ 1497573 w 7088398"/>
              <a:gd name="connsiteY1" fmla="*/ 389057 h 1253845"/>
              <a:gd name="connsiteX2" fmla="*/ 2239477 w 7088398"/>
              <a:gd name="connsiteY2" fmla="*/ 659428 h 1253845"/>
              <a:gd name="connsiteX3" fmla="*/ 2772240 w 7088398"/>
              <a:gd name="connsiteY3" fmla="*/ 687225 h 1253845"/>
              <a:gd name="connsiteX4" fmla="*/ 3487294 w 7088398"/>
              <a:gd name="connsiteY4" fmla="*/ 968437 h 1253845"/>
              <a:gd name="connsiteX5" fmla="*/ 4325739 w 7088398"/>
              <a:gd name="connsiteY5" fmla="*/ 1232413 h 1253845"/>
              <a:gd name="connsiteX6" fmla="*/ 5417016 w 7088398"/>
              <a:gd name="connsiteY6" fmla="*/ 1237749 h 1253845"/>
              <a:gd name="connsiteX7" fmla="*/ 6969624 w 7088398"/>
              <a:gd name="connsiteY7" fmla="*/ 413510 h 1253845"/>
              <a:gd name="connsiteX8" fmla="*/ 6982506 w 7088398"/>
              <a:gd name="connsiteY8" fmla="*/ 405878 h 1253845"/>
              <a:gd name="connsiteX0" fmla="*/ 0 w 7251663"/>
              <a:gd name="connsiteY0" fmla="*/ 0 h 1253845"/>
              <a:gd name="connsiteX1" fmla="*/ 1497573 w 7251663"/>
              <a:gd name="connsiteY1" fmla="*/ 389057 h 1253845"/>
              <a:gd name="connsiteX2" fmla="*/ 2239477 w 7251663"/>
              <a:gd name="connsiteY2" fmla="*/ 659428 h 1253845"/>
              <a:gd name="connsiteX3" fmla="*/ 2772240 w 7251663"/>
              <a:gd name="connsiteY3" fmla="*/ 687225 h 1253845"/>
              <a:gd name="connsiteX4" fmla="*/ 3487294 w 7251663"/>
              <a:gd name="connsiteY4" fmla="*/ 968437 h 1253845"/>
              <a:gd name="connsiteX5" fmla="*/ 4325739 w 7251663"/>
              <a:gd name="connsiteY5" fmla="*/ 1232413 h 1253845"/>
              <a:gd name="connsiteX6" fmla="*/ 5417016 w 7251663"/>
              <a:gd name="connsiteY6" fmla="*/ 1237749 h 1253845"/>
              <a:gd name="connsiteX7" fmla="*/ 6969624 w 7251663"/>
              <a:gd name="connsiteY7" fmla="*/ 413510 h 1253845"/>
              <a:gd name="connsiteX8" fmla="*/ 7251663 w 7251663"/>
              <a:gd name="connsiteY8" fmla="*/ 182982 h 1253845"/>
              <a:gd name="connsiteX0" fmla="*/ 0 w 7251663"/>
              <a:gd name="connsiteY0" fmla="*/ 0 h 1253845"/>
              <a:gd name="connsiteX1" fmla="*/ 1497573 w 7251663"/>
              <a:gd name="connsiteY1" fmla="*/ 389057 h 1253845"/>
              <a:gd name="connsiteX2" fmla="*/ 2239477 w 7251663"/>
              <a:gd name="connsiteY2" fmla="*/ 659428 h 1253845"/>
              <a:gd name="connsiteX3" fmla="*/ 2772240 w 7251663"/>
              <a:gd name="connsiteY3" fmla="*/ 687225 h 1253845"/>
              <a:gd name="connsiteX4" fmla="*/ 3487294 w 7251663"/>
              <a:gd name="connsiteY4" fmla="*/ 968437 h 1253845"/>
              <a:gd name="connsiteX5" fmla="*/ 4325739 w 7251663"/>
              <a:gd name="connsiteY5" fmla="*/ 1232413 h 1253845"/>
              <a:gd name="connsiteX6" fmla="*/ 5417016 w 7251663"/>
              <a:gd name="connsiteY6" fmla="*/ 1237749 h 1253845"/>
              <a:gd name="connsiteX7" fmla="*/ 6473364 w 7251663"/>
              <a:gd name="connsiteY7" fmla="*/ 741546 h 1253845"/>
              <a:gd name="connsiteX8" fmla="*/ 7251663 w 7251663"/>
              <a:gd name="connsiteY8" fmla="*/ 182982 h 1253845"/>
              <a:gd name="connsiteX0" fmla="*/ 0 w 6835309"/>
              <a:gd name="connsiteY0" fmla="*/ 0 h 1253845"/>
              <a:gd name="connsiteX1" fmla="*/ 1497573 w 6835309"/>
              <a:gd name="connsiteY1" fmla="*/ 389057 h 1253845"/>
              <a:gd name="connsiteX2" fmla="*/ 2239477 w 6835309"/>
              <a:gd name="connsiteY2" fmla="*/ 659428 h 1253845"/>
              <a:gd name="connsiteX3" fmla="*/ 2772240 w 6835309"/>
              <a:gd name="connsiteY3" fmla="*/ 687225 h 1253845"/>
              <a:gd name="connsiteX4" fmla="*/ 3487294 w 6835309"/>
              <a:gd name="connsiteY4" fmla="*/ 968437 h 1253845"/>
              <a:gd name="connsiteX5" fmla="*/ 4325739 w 6835309"/>
              <a:gd name="connsiteY5" fmla="*/ 1232413 h 1253845"/>
              <a:gd name="connsiteX6" fmla="*/ 5417016 w 6835309"/>
              <a:gd name="connsiteY6" fmla="*/ 1237749 h 1253845"/>
              <a:gd name="connsiteX7" fmla="*/ 6473364 w 6835309"/>
              <a:gd name="connsiteY7" fmla="*/ 741546 h 1253845"/>
              <a:gd name="connsiteX8" fmla="*/ 6835309 w 6835309"/>
              <a:gd name="connsiteY8" fmla="*/ 86253 h 1253845"/>
              <a:gd name="connsiteX0" fmla="*/ 0 w 6835309"/>
              <a:gd name="connsiteY0" fmla="*/ 0 h 1253845"/>
              <a:gd name="connsiteX1" fmla="*/ 1497573 w 6835309"/>
              <a:gd name="connsiteY1" fmla="*/ 389057 h 1253845"/>
              <a:gd name="connsiteX2" fmla="*/ 2239477 w 6835309"/>
              <a:gd name="connsiteY2" fmla="*/ 659428 h 1253845"/>
              <a:gd name="connsiteX3" fmla="*/ 2772240 w 6835309"/>
              <a:gd name="connsiteY3" fmla="*/ 687225 h 1253845"/>
              <a:gd name="connsiteX4" fmla="*/ 3487294 w 6835309"/>
              <a:gd name="connsiteY4" fmla="*/ 968437 h 1253845"/>
              <a:gd name="connsiteX5" fmla="*/ 4325739 w 6835309"/>
              <a:gd name="connsiteY5" fmla="*/ 1232413 h 1253845"/>
              <a:gd name="connsiteX6" fmla="*/ 5417016 w 6835309"/>
              <a:gd name="connsiteY6" fmla="*/ 1237749 h 1253845"/>
              <a:gd name="connsiteX7" fmla="*/ 6561681 w 6835309"/>
              <a:gd name="connsiteY7" fmla="*/ 661640 h 1253845"/>
              <a:gd name="connsiteX8" fmla="*/ 6835309 w 6835309"/>
              <a:gd name="connsiteY8" fmla="*/ 86253 h 1253845"/>
              <a:gd name="connsiteX0" fmla="*/ 0 w 6835309"/>
              <a:gd name="connsiteY0" fmla="*/ 0 h 1287896"/>
              <a:gd name="connsiteX1" fmla="*/ 1497573 w 6835309"/>
              <a:gd name="connsiteY1" fmla="*/ 389057 h 1287896"/>
              <a:gd name="connsiteX2" fmla="*/ 2239477 w 6835309"/>
              <a:gd name="connsiteY2" fmla="*/ 659428 h 1287896"/>
              <a:gd name="connsiteX3" fmla="*/ 2772240 w 6835309"/>
              <a:gd name="connsiteY3" fmla="*/ 687225 h 1287896"/>
              <a:gd name="connsiteX4" fmla="*/ 3487294 w 6835309"/>
              <a:gd name="connsiteY4" fmla="*/ 968437 h 1287896"/>
              <a:gd name="connsiteX5" fmla="*/ 4325739 w 6835309"/>
              <a:gd name="connsiteY5" fmla="*/ 1232413 h 1287896"/>
              <a:gd name="connsiteX6" fmla="*/ 5417016 w 6835309"/>
              <a:gd name="connsiteY6" fmla="*/ 1237749 h 1287896"/>
              <a:gd name="connsiteX7" fmla="*/ 5401202 w 6835309"/>
              <a:gd name="connsiteY7" fmla="*/ 1246997 h 1287896"/>
              <a:gd name="connsiteX8" fmla="*/ 6561681 w 6835309"/>
              <a:gd name="connsiteY8" fmla="*/ 661640 h 1287896"/>
              <a:gd name="connsiteX9" fmla="*/ 6835309 w 6835309"/>
              <a:gd name="connsiteY9" fmla="*/ 86253 h 1287896"/>
              <a:gd name="connsiteX0" fmla="*/ 0 w 6835309"/>
              <a:gd name="connsiteY0" fmla="*/ 0 h 1253249"/>
              <a:gd name="connsiteX1" fmla="*/ 1497573 w 6835309"/>
              <a:gd name="connsiteY1" fmla="*/ 389057 h 1253249"/>
              <a:gd name="connsiteX2" fmla="*/ 2239477 w 6835309"/>
              <a:gd name="connsiteY2" fmla="*/ 659428 h 1253249"/>
              <a:gd name="connsiteX3" fmla="*/ 2772240 w 6835309"/>
              <a:gd name="connsiteY3" fmla="*/ 687225 h 1253249"/>
              <a:gd name="connsiteX4" fmla="*/ 3487294 w 6835309"/>
              <a:gd name="connsiteY4" fmla="*/ 968437 h 1253249"/>
              <a:gd name="connsiteX5" fmla="*/ 4325739 w 6835309"/>
              <a:gd name="connsiteY5" fmla="*/ 1232413 h 1253249"/>
              <a:gd name="connsiteX6" fmla="*/ 5417016 w 6835309"/>
              <a:gd name="connsiteY6" fmla="*/ 1237749 h 1253249"/>
              <a:gd name="connsiteX7" fmla="*/ 5981574 w 6835309"/>
              <a:gd name="connsiteY7" fmla="*/ 994661 h 1253249"/>
              <a:gd name="connsiteX8" fmla="*/ 6561681 w 6835309"/>
              <a:gd name="connsiteY8" fmla="*/ 661640 h 1253249"/>
              <a:gd name="connsiteX9" fmla="*/ 6835309 w 6835309"/>
              <a:gd name="connsiteY9" fmla="*/ 86253 h 1253249"/>
              <a:gd name="connsiteX0" fmla="*/ 0 w 6835309"/>
              <a:gd name="connsiteY0" fmla="*/ 0 h 1253249"/>
              <a:gd name="connsiteX1" fmla="*/ 1497573 w 6835309"/>
              <a:gd name="connsiteY1" fmla="*/ 389057 h 1253249"/>
              <a:gd name="connsiteX2" fmla="*/ 2239477 w 6835309"/>
              <a:gd name="connsiteY2" fmla="*/ 659428 h 1253249"/>
              <a:gd name="connsiteX3" fmla="*/ 2772240 w 6835309"/>
              <a:gd name="connsiteY3" fmla="*/ 687225 h 1253249"/>
              <a:gd name="connsiteX4" fmla="*/ 3487294 w 6835309"/>
              <a:gd name="connsiteY4" fmla="*/ 968437 h 1253249"/>
              <a:gd name="connsiteX5" fmla="*/ 4325739 w 6835309"/>
              <a:gd name="connsiteY5" fmla="*/ 1232413 h 1253249"/>
              <a:gd name="connsiteX6" fmla="*/ 5417016 w 6835309"/>
              <a:gd name="connsiteY6" fmla="*/ 1237749 h 1253249"/>
              <a:gd name="connsiteX7" fmla="*/ 5981574 w 6835309"/>
              <a:gd name="connsiteY7" fmla="*/ 994661 h 1253249"/>
              <a:gd name="connsiteX8" fmla="*/ 6355607 w 6835309"/>
              <a:gd name="connsiteY8" fmla="*/ 813042 h 1253249"/>
              <a:gd name="connsiteX9" fmla="*/ 6835309 w 6835309"/>
              <a:gd name="connsiteY9" fmla="*/ 86253 h 1253249"/>
              <a:gd name="connsiteX0" fmla="*/ 0 w 6835309"/>
              <a:gd name="connsiteY0" fmla="*/ 0 h 1253249"/>
              <a:gd name="connsiteX1" fmla="*/ 1497573 w 6835309"/>
              <a:gd name="connsiteY1" fmla="*/ 389057 h 1253249"/>
              <a:gd name="connsiteX2" fmla="*/ 2239477 w 6835309"/>
              <a:gd name="connsiteY2" fmla="*/ 659428 h 1253249"/>
              <a:gd name="connsiteX3" fmla="*/ 2772240 w 6835309"/>
              <a:gd name="connsiteY3" fmla="*/ 687225 h 1253249"/>
              <a:gd name="connsiteX4" fmla="*/ 3487294 w 6835309"/>
              <a:gd name="connsiteY4" fmla="*/ 968437 h 1253249"/>
              <a:gd name="connsiteX5" fmla="*/ 4325739 w 6835309"/>
              <a:gd name="connsiteY5" fmla="*/ 1232413 h 1253249"/>
              <a:gd name="connsiteX6" fmla="*/ 5417016 w 6835309"/>
              <a:gd name="connsiteY6" fmla="*/ 1237749 h 1253249"/>
              <a:gd name="connsiteX7" fmla="*/ 5981574 w 6835309"/>
              <a:gd name="connsiteY7" fmla="*/ 994661 h 1253249"/>
              <a:gd name="connsiteX8" fmla="*/ 6397663 w 6835309"/>
              <a:gd name="connsiteY8" fmla="*/ 754163 h 1253249"/>
              <a:gd name="connsiteX9" fmla="*/ 6835309 w 6835309"/>
              <a:gd name="connsiteY9" fmla="*/ 86253 h 1253249"/>
              <a:gd name="connsiteX0" fmla="*/ 0 w 6835309"/>
              <a:gd name="connsiteY0" fmla="*/ 0 h 1253249"/>
              <a:gd name="connsiteX1" fmla="*/ 1497573 w 6835309"/>
              <a:gd name="connsiteY1" fmla="*/ 389057 h 1253249"/>
              <a:gd name="connsiteX2" fmla="*/ 2239477 w 6835309"/>
              <a:gd name="connsiteY2" fmla="*/ 659428 h 1253249"/>
              <a:gd name="connsiteX3" fmla="*/ 2772240 w 6835309"/>
              <a:gd name="connsiteY3" fmla="*/ 687225 h 1253249"/>
              <a:gd name="connsiteX4" fmla="*/ 3487294 w 6835309"/>
              <a:gd name="connsiteY4" fmla="*/ 968437 h 1253249"/>
              <a:gd name="connsiteX5" fmla="*/ 4325739 w 6835309"/>
              <a:gd name="connsiteY5" fmla="*/ 1232413 h 1253249"/>
              <a:gd name="connsiteX6" fmla="*/ 5417016 w 6835309"/>
              <a:gd name="connsiteY6" fmla="*/ 1237749 h 1253249"/>
              <a:gd name="connsiteX7" fmla="*/ 6015219 w 6835309"/>
              <a:gd name="connsiteY7" fmla="*/ 986250 h 1253249"/>
              <a:gd name="connsiteX8" fmla="*/ 6397663 w 6835309"/>
              <a:gd name="connsiteY8" fmla="*/ 754163 h 1253249"/>
              <a:gd name="connsiteX9" fmla="*/ 6835309 w 6835309"/>
              <a:gd name="connsiteY9" fmla="*/ 86253 h 1253249"/>
              <a:gd name="connsiteX0" fmla="*/ 0 w 6835309"/>
              <a:gd name="connsiteY0" fmla="*/ 0 h 1253249"/>
              <a:gd name="connsiteX1" fmla="*/ 1497573 w 6835309"/>
              <a:gd name="connsiteY1" fmla="*/ 389057 h 1253249"/>
              <a:gd name="connsiteX2" fmla="*/ 2239477 w 6835309"/>
              <a:gd name="connsiteY2" fmla="*/ 659428 h 1253249"/>
              <a:gd name="connsiteX3" fmla="*/ 2772240 w 6835309"/>
              <a:gd name="connsiteY3" fmla="*/ 687225 h 1253249"/>
              <a:gd name="connsiteX4" fmla="*/ 3487294 w 6835309"/>
              <a:gd name="connsiteY4" fmla="*/ 968437 h 1253249"/>
              <a:gd name="connsiteX5" fmla="*/ 4325739 w 6835309"/>
              <a:gd name="connsiteY5" fmla="*/ 1232413 h 1253249"/>
              <a:gd name="connsiteX6" fmla="*/ 5417016 w 6835309"/>
              <a:gd name="connsiteY6" fmla="*/ 1237749 h 1253249"/>
              <a:gd name="connsiteX7" fmla="*/ 5985780 w 6835309"/>
              <a:gd name="connsiteY7" fmla="*/ 965222 h 1253249"/>
              <a:gd name="connsiteX8" fmla="*/ 6397663 w 6835309"/>
              <a:gd name="connsiteY8" fmla="*/ 754163 h 1253249"/>
              <a:gd name="connsiteX9" fmla="*/ 6835309 w 6835309"/>
              <a:gd name="connsiteY9" fmla="*/ 86253 h 1253249"/>
              <a:gd name="connsiteX0" fmla="*/ 0 w 6835309"/>
              <a:gd name="connsiteY0" fmla="*/ 0 h 1249260"/>
              <a:gd name="connsiteX1" fmla="*/ 1497573 w 6835309"/>
              <a:gd name="connsiteY1" fmla="*/ 389057 h 1249260"/>
              <a:gd name="connsiteX2" fmla="*/ 2239477 w 6835309"/>
              <a:gd name="connsiteY2" fmla="*/ 659428 h 1249260"/>
              <a:gd name="connsiteX3" fmla="*/ 2772240 w 6835309"/>
              <a:gd name="connsiteY3" fmla="*/ 687225 h 1249260"/>
              <a:gd name="connsiteX4" fmla="*/ 3487294 w 6835309"/>
              <a:gd name="connsiteY4" fmla="*/ 968437 h 1249260"/>
              <a:gd name="connsiteX5" fmla="*/ 4325739 w 6835309"/>
              <a:gd name="connsiteY5" fmla="*/ 1232413 h 1249260"/>
              <a:gd name="connsiteX6" fmla="*/ 5383371 w 6835309"/>
              <a:gd name="connsiteY6" fmla="*/ 1225132 h 1249260"/>
              <a:gd name="connsiteX7" fmla="*/ 5985780 w 6835309"/>
              <a:gd name="connsiteY7" fmla="*/ 965222 h 1249260"/>
              <a:gd name="connsiteX8" fmla="*/ 6397663 w 6835309"/>
              <a:gd name="connsiteY8" fmla="*/ 754163 h 1249260"/>
              <a:gd name="connsiteX9" fmla="*/ 6835309 w 6835309"/>
              <a:gd name="connsiteY9" fmla="*/ 86253 h 1249260"/>
              <a:gd name="connsiteX0" fmla="*/ 0 w 6835309"/>
              <a:gd name="connsiteY0" fmla="*/ 0 h 1254823"/>
              <a:gd name="connsiteX1" fmla="*/ 1497573 w 6835309"/>
              <a:gd name="connsiteY1" fmla="*/ 389057 h 1254823"/>
              <a:gd name="connsiteX2" fmla="*/ 2239477 w 6835309"/>
              <a:gd name="connsiteY2" fmla="*/ 659428 h 1254823"/>
              <a:gd name="connsiteX3" fmla="*/ 2772240 w 6835309"/>
              <a:gd name="connsiteY3" fmla="*/ 687225 h 1254823"/>
              <a:gd name="connsiteX4" fmla="*/ 3487294 w 6835309"/>
              <a:gd name="connsiteY4" fmla="*/ 968437 h 1254823"/>
              <a:gd name="connsiteX5" fmla="*/ 4325739 w 6835309"/>
              <a:gd name="connsiteY5" fmla="*/ 1232413 h 1254823"/>
              <a:gd name="connsiteX6" fmla="*/ 5387577 w 6835309"/>
              <a:gd name="connsiteY6" fmla="*/ 1241955 h 1254823"/>
              <a:gd name="connsiteX7" fmla="*/ 5985780 w 6835309"/>
              <a:gd name="connsiteY7" fmla="*/ 965222 h 1254823"/>
              <a:gd name="connsiteX8" fmla="*/ 6397663 w 6835309"/>
              <a:gd name="connsiteY8" fmla="*/ 754163 h 1254823"/>
              <a:gd name="connsiteX9" fmla="*/ 6835309 w 6835309"/>
              <a:gd name="connsiteY9" fmla="*/ 86253 h 1254823"/>
              <a:gd name="connsiteX0" fmla="*/ 0 w 6835309"/>
              <a:gd name="connsiteY0" fmla="*/ 0 h 1254823"/>
              <a:gd name="connsiteX1" fmla="*/ 1497573 w 6835309"/>
              <a:gd name="connsiteY1" fmla="*/ 389057 h 1254823"/>
              <a:gd name="connsiteX2" fmla="*/ 2239477 w 6835309"/>
              <a:gd name="connsiteY2" fmla="*/ 659428 h 1254823"/>
              <a:gd name="connsiteX3" fmla="*/ 2772240 w 6835309"/>
              <a:gd name="connsiteY3" fmla="*/ 687225 h 1254823"/>
              <a:gd name="connsiteX4" fmla="*/ 3487294 w 6835309"/>
              <a:gd name="connsiteY4" fmla="*/ 968437 h 1254823"/>
              <a:gd name="connsiteX5" fmla="*/ 4325739 w 6835309"/>
              <a:gd name="connsiteY5" fmla="*/ 1232413 h 1254823"/>
              <a:gd name="connsiteX6" fmla="*/ 5387577 w 6835309"/>
              <a:gd name="connsiteY6" fmla="*/ 1241955 h 1254823"/>
              <a:gd name="connsiteX7" fmla="*/ 5985780 w 6835309"/>
              <a:gd name="connsiteY7" fmla="*/ 965222 h 1254823"/>
              <a:gd name="connsiteX8" fmla="*/ 6397663 w 6835309"/>
              <a:gd name="connsiteY8" fmla="*/ 754163 h 1254823"/>
              <a:gd name="connsiteX9" fmla="*/ 6835309 w 6835309"/>
              <a:gd name="connsiteY9" fmla="*/ 86253 h 1254823"/>
              <a:gd name="connsiteX0" fmla="*/ 0 w 6835309"/>
              <a:gd name="connsiteY0" fmla="*/ 0 h 1254823"/>
              <a:gd name="connsiteX1" fmla="*/ 1497573 w 6835309"/>
              <a:gd name="connsiteY1" fmla="*/ 389057 h 1254823"/>
              <a:gd name="connsiteX2" fmla="*/ 2239477 w 6835309"/>
              <a:gd name="connsiteY2" fmla="*/ 659428 h 1254823"/>
              <a:gd name="connsiteX3" fmla="*/ 2772240 w 6835309"/>
              <a:gd name="connsiteY3" fmla="*/ 687225 h 1254823"/>
              <a:gd name="connsiteX4" fmla="*/ 3487294 w 6835309"/>
              <a:gd name="connsiteY4" fmla="*/ 968437 h 1254823"/>
              <a:gd name="connsiteX5" fmla="*/ 4325739 w 6835309"/>
              <a:gd name="connsiteY5" fmla="*/ 1232413 h 1254823"/>
              <a:gd name="connsiteX6" fmla="*/ 5387577 w 6835309"/>
              <a:gd name="connsiteY6" fmla="*/ 1241955 h 1254823"/>
              <a:gd name="connsiteX7" fmla="*/ 6006808 w 6835309"/>
              <a:gd name="connsiteY7" fmla="*/ 977839 h 1254823"/>
              <a:gd name="connsiteX8" fmla="*/ 6397663 w 6835309"/>
              <a:gd name="connsiteY8" fmla="*/ 754163 h 1254823"/>
              <a:gd name="connsiteX9" fmla="*/ 6835309 w 6835309"/>
              <a:gd name="connsiteY9" fmla="*/ 86253 h 1254823"/>
              <a:gd name="connsiteX0" fmla="*/ 0 w 6835309"/>
              <a:gd name="connsiteY0" fmla="*/ 0 h 1254823"/>
              <a:gd name="connsiteX1" fmla="*/ 1497573 w 6835309"/>
              <a:gd name="connsiteY1" fmla="*/ 389057 h 1254823"/>
              <a:gd name="connsiteX2" fmla="*/ 2239477 w 6835309"/>
              <a:gd name="connsiteY2" fmla="*/ 659428 h 1254823"/>
              <a:gd name="connsiteX3" fmla="*/ 2772240 w 6835309"/>
              <a:gd name="connsiteY3" fmla="*/ 687225 h 1254823"/>
              <a:gd name="connsiteX4" fmla="*/ 3487294 w 6835309"/>
              <a:gd name="connsiteY4" fmla="*/ 968437 h 1254823"/>
              <a:gd name="connsiteX5" fmla="*/ 4325739 w 6835309"/>
              <a:gd name="connsiteY5" fmla="*/ 1232413 h 1254823"/>
              <a:gd name="connsiteX6" fmla="*/ 5387577 w 6835309"/>
              <a:gd name="connsiteY6" fmla="*/ 1241955 h 1254823"/>
              <a:gd name="connsiteX7" fmla="*/ 6006808 w 6835309"/>
              <a:gd name="connsiteY7" fmla="*/ 977839 h 1254823"/>
              <a:gd name="connsiteX8" fmla="*/ 6397663 w 6835309"/>
              <a:gd name="connsiteY8" fmla="*/ 754163 h 1254823"/>
              <a:gd name="connsiteX9" fmla="*/ 6393722 w 6835309"/>
              <a:gd name="connsiteY9" fmla="*/ 750739 h 1254823"/>
              <a:gd name="connsiteX10" fmla="*/ 6835309 w 6835309"/>
              <a:gd name="connsiteY10" fmla="*/ 86253 h 1254823"/>
              <a:gd name="connsiteX0" fmla="*/ 0 w 6835309"/>
              <a:gd name="connsiteY0" fmla="*/ 0 h 1254823"/>
              <a:gd name="connsiteX1" fmla="*/ 1497573 w 6835309"/>
              <a:gd name="connsiteY1" fmla="*/ 389057 h 1254823"/>
              <a:gd name="connsiteX2" fmla="*/ 2239477 w 6835309"/>
              <a:gd name="connsiteY2" fmla="*/ 659428 h 1254823"/>
              <a:gd name="connsiteX3" fmla="*/ 2772240 w 6835309"/>
              <a:gd name="connsiteY3" fmla="*/ 687225 h 1254823"/>
              <a:gd name="connsiteX4" fmla="*/ 3487294 w 6835309"/>
              <a:gd name="connsiteY4" fmla="*/ 968437 h 1254823"/>
              <a:gd name="connsiteX5" fmla="*/ 4325739 w 6835309"/>
              <a:gd name="connsiteY5" fmla="*/ 1232413 h 1254823"/>
              <a:gd name="connsiteX6" fmla="*/ 5387577 w 6835309"/>
              <a:gd name="connsiteY6" fmla="*/ 1241955 h 1254823"/>
              <a:gd name="connsiteX7" fmla="*/ 6006808 w 6835309"/>
              <a:gd name="connsiteY7" fmla="*/ 977839 h 1254823"/>
              <a:gd name="connsiteX8" fmla="*/ 6397663 w 6835309"/>
              <a:gd name="connsiteY8" fmla="*/ 754163 h 1254823"/>
              <a:gd name="connsiteX9" fmla="*/ 6393722 w 6835309"/>
              <a:gd name="connsiteY9" fmla="*/ 750739 h 1254823"/>
              <a:gd name="connsiteX10" fmla="*/ 6835309 w 6835309"/>
              <a:gd name="connsiteY10" fmla="*/ 86253 h 1254823"/>
              <a:gd name="connsiteX0" fmla="*/ 0 w 6725964"/>
              <a:gd name="connsiteY0" fmla="*/ 0 h 1254823"/>
              <a:gd name="connsiteX1" fmla="*/ 1497573 w 6725964"/>
              <a:gd name="connsiteY1" fmla="*/ 389057 h 1254823"/>
              <a:gd name="connsiteX2" fmla="*/ 2239477 w 6725964"/>
              <a:gd name="connsiteY2" fmla="*/ 659428 h 1254823"/>
              <a:gd name="connsiteX3" fmla="*/ 2772240 w 6725964"/>
              <a:gd name="connsiteY3" fmla="*/ 687225 h 1254823"/>
              <a:gd name="connsiteX4" fmla="*/ 3487294 w 6725964"/>
              <a:gd name="connsiteY4" fmla="*/ 968437 h 1254823"/>
              <a:gd name="connsiteX5" fmla="*/ 4325739 w 6725964"/>
              <a:gd name="connsiteY5" fmla="*/ 1232413 h 1254823"/>
              <a:gd name="connsiteX6" fmla="*/ 5387577 w 6725964"/>
              <a:gd name="connsiteY6" fmla="*/ 1241955 h 1254823"/>
              <a:gd name="connsiteX7" fmla="*/ 6006808 w 6725964"/>
              <a:gd name="connsiteY7" fmla="*/ 977839 h 1254823"/>
              <a:gd name="connsiteX8" fmla="*/ 6397663 w 6725964"/>
              <a:gd name="connsiteY8" fmla="*/ 754163 h 1254823"/>
              <a:gd name="connsiteX9" fmla="*/ 6393722 w 6725964"/>
              <a:gd name="connsiteY9" fmla="*/ 750739 h 1254823"/>
              <a:gd name="connsiteX10" fmla="*/ 6725964 w 6725964"/>
              <a:gd name="connsiteY10" fmla="*/ 296533 h 1254823"/>
              <a:gd name="connsiteX0" fmla="*/ 0 w 6696525"/>
              <a:gd name="connsiteY0" fmla="*/ 39914 h 1294737"/>
              <a:gd name="connsiteX1" fmla="*/ 1497573 w 6696525"/>
              <a:gd name="connsiteY1" fmla="*/ 428971 h 1294737"/>
              <a:gd name="connsiteX2" fmla="*/ 2239477 w 6696525"/>
              <a:gd name="connsiteY2" fmla="*/ 699342 h 1294737"/>
              <a:gd name="connsiteX3" fmla="*/ 2772240 w 6696525"/>
              <a:gd name="connsiteY3" fmla="*/ 727139 h 1294737"/>
              <a:gd name="connsiteX4" fmla="*/ 3487294 w 6696525"/>
              <a:gd name="connsiteY4" fmla="*/ 1008351 h 1294737"/>
              <a:gd name="connsiteX5" fmla="*/ 4325739 w 6696525"/>
              <a:gd name="connsiteY5" fmla="*/ 1272327 h 1294737"/>
              <a:gd name="connsiteX6" fmla="*/ 5387577 w 6696525"/>
              <a:gd name="connsiteY6" fmla="*/ 1281869 h 1294737"/>
              <a:gd name="connsiteX7" fmla="*/ 6006808 w 6696525"/>
              <a:gd name="connsiteY7" fmla="*/ 1017753 h 1294737"/>
              <a:gd name="connsiteX8" fmla="*/ 6397663 w 6696525"/>
              <a:gd name="connsiteY8" fmla="*/ 794077 h 1294737"/>
              <a:gd name="connsiteX9" fmla="*/ 6393722 w 6696525"/>
              <a:gd name="connsiteY9" fmla="*/ 790653 h 1294737"/>
              <a:gd name="connsiteX10" fmla="*/ 6696525 w 6696525"/>
              <a:gd name="connsiteY10" fmla="*/ 0 h 1294737"/>
              <a:gd name="connsiteX0" fmla="*/ 0 w 6629236"/>
              <a:gd name="connsiteY0" fmla="*/ 39914 h 1294737"/>
              <a:gd name="connsiteX1" fmla="*/ 1497573 w 6629236"/>
              <a:gd name="connsiteY1" fmla="*/ 428971 h 1294737"/>
              <a:gd name="connsiteX2" fmla="*/ 2239477 w 6629236"/>
              <a:gd name="connsiteY2" fmla="*/ 699342 h 1294737"/>
              <a:gd name="connsiteX3" fmla="*/ 2772240 w 6629236"/>
              <a:gd name="connsiteY3" fmla="*/ 727139 h 1294737"/>
              <a:gd name="connsiteX4" fmla="*/ 3487294 w 6629236"/>
              <a:gd name="connsiteY4" fmla="*/ 1008351 h 1294737"/>
              <a:gd name="connsiteX5" fmla="*/ 4325739 w 6629236"/>
              <a:gd name="connsiteY5" fmla="*/ 1272327 h 1294737"/>
              <a:gd name="connsiteX6" fmla="*/ 5387577 w 6629236"/>
              <a:gd name="connsiteY6" fmla="*/ 1281869 h 1294737"/>
              <a:gd name="connsiteX7" fmla="*/ 6006808 w 6629236"/>
              <a:gd name="connsiteY7" fmla="*/ 1017753 h 1294737"/>
              <a:gd name="connsiteX8" fmla="*/ 6397663 w 6629236"/>
              <a:gd name="connsiteY8" fmla="*/ 794077 h 1294737"/>
              <a:gd name="connsiteX9" fmla="*/ 6393722 w 6629236"/>
              <a:gd name="connsiteY9" fmla="*/ 790653 h 1294737"/>
              <a:gd name="connsiteX10" fmla="*/ 6629236 w 6629236"/>
              <a:gd name="connsiteY10" fmla="*/ 0 h 1294737"/>
              <a:gd name="connsiteX0" fmla="*/ 0 w 6629236"/>
              <a:gd name="connsiteY0" fmla="*/ 39914 h 1294737"/>
              <a:gd name="connsiteX1" fmla="*/ 1497573 w 6629236"/>
              <a:gd name="connsiteY1" fmla="*/ 428971 h 1294737"/>
              <a:gd name="connsiteX2" fmla="*/ 2239477 w 6629236"/>
              <a:gd name="connsiteY2" fmla="*/ 699342 h 1294737"/>
              <a:gd name="connsiteX3" fmla="*/ 2772240 w 6629236"/>
              <a:gd name="connsiteY3" fmla="*/ 727139 h 1294737"/>
              <a:gd name="connsiteX4" fmla="*/ 3487294 w 6629236"/>
              <a:gd name="connsiteY4" fmla="*/ 1008351 h 1294737"/>
              <a:gd name="connsiteX5" fmla="*/ 4325739 w 6629236"/>
              <a:gd name="connsiteY5" fmla="*/ 1272327 h 1294737"/>
              <a:gd name="connsiteX6" fmla="*/ 5387577 w 6629236"/>
              <a:gd name="connsiteY6" fmla="*/ 1281869 h 1294737"/>
              <a:gd name="connsiteX7" fmla="*/ 6006808 w 6629236"/>
              <a:gd name="connsiteY7" fmla="*/ 1017753 h 1294737"/>
              <a:gd name="connsiteX8" fmla="*/ 6397663 w 6629236"/>
              <a:gd name="connsiteY8" fmla="*/ 794077 h 1294737"/>
              <a:gd name="connsiteX9" fmla="*/ 6393722 w 6629236"/>
              <a:gd name="connsiteY9" fmla="*/ 790653 h 1294737"/>
              <a:gd name="connsiteX10" fmla="*/ 6629236 w 6629236"/>
              <a:gd name="connsiteY10" fmla="*/ 0 h 1294737"/>
              <a:gd name="connsiteX0" fmla="*/ 0 w 6612414"/>
              <a:gd name="connsiteY0" fmla="*/ 90381 h 1345204"/>
              <a:gd name="connsiteX1" fmla="*/ 1497573 w 6612414"/>
              <a:gd name="connsiteY1" fmla="*/ 479438 h 1345204"/>
              <a:gd name="connsiteX2" fmla="*/ 2239477 w 6612414"/>
              <a:gd name="connsiteY2" fmla="*/ 749809 h 1345204"/>
              <a:gd name="connsiteX3" fmla="*/ 2772240 w 6612414"/>
              <a:gd name="connsiteY3" fmla="*/ 777606 h 1345204"/>
              <a:gd name="connsiteX4" fmla="*/ 3487294 w 6612414"/>
              <a:gd name="connsiteY4" fmla="*/ 1058818 h 1345204"/>
              <a:gd name="connsiteX5" fmla="*/ 4325739 w 6612414"/>
              <a:gd name="connsiteY5" fmla="*/ 1322794 h 1345204"/>
              <a:gd name="connsiteX6" fmla="*/ 5387577 w 6612414"/>
              <a:gd name="connsiteY6" fmla="*/ 1332336 h 1345204"/>
              <a:gd name="connsiteX7" fmla="*/ 6006808 w 6612414"/>
              <a:gd name="connsiteY7" fmla="*/ 1068220 h 1345204"/>
              <a:gd name="connsiteX8" fmla="*/ 6397663 w 6612414"/>
              <a:gd name="connsiteY8" fmla="*/ 844544 h 1345204"/>
              <a:gd name="connsiteX9" fmla="*/ 6393722 w 6612414"/>
              <a:gd name="connsiteY9" fmla="*/ 841120 h 1345204"/>
              <a:gd name="connsiteX10" fmla="*/ 6612414 w 6612414"/>
              <a:gd name="connsiteY10" fmla="*/ 0 h 1345204"/>
              <a:gd name="connsiteX0" fmla="*/ 0 w 6578769"/>
              <a:gd name="connsiteY0" fmla="*/ 77764 h 1332587"/>
              <a:gd name="connsiteX1" fmla="*/ 1497573 w 6578769"/>
              <a:gd name="connsiteY1" fmla="*/ 466821 h 1332587"/>
              <a:gd name="connsiteX2" fmla="*/ 2239477 w 6578769"/>
              <a:gd name="connsiteY2" fmla="*/ 737192 h 1332587"/>
              <a:gd name="connsiteX3" fmla="*/ 2772240 w 6578769"/>
              <a:gd name="connsiteY3" fmla="*/ 764989 h 1332587"/>
              <a:gd name="connsiteX4" fmla="*/ 3487294 w 6578769"/>
              <a:gd name="connsiteY4" fmla="*/ 1046201 h 1332587"/>
              <a:gd name="connsiteX5" fmla="*/ 4325739 w 6578769"/>
              <a:gd name="connsiteY5" fmla="*/ 1310177 h 1332587"/>
              <a:gd name="connsiteX6" fmla="*/ 5387577 w 6578769"/>
              <a:gd name="connsiteY6" fmla="*/ 1319719 h 1332587"/>
              <a:gd name="connsiteX7" fmla="*/ 6006808 w 6578769"/>
              <a:gd name="connsiteY7" fmla="*/ 1055603 h 1332587"/>
              <a:gd name="connsiteX8" fmla="*/ 6397663 w 6578769"/>
              <a:gd name="connsiteY8" fmla="*/ 831927 h 1332587"/>
              <a:gd name="connsiteX9" fmla="*/ 6393722 w 6578769"/>
              <a:gd name="connsiteY9" fmla="*/ 828503 h 1332587"/>
              <a:gd name="connsiteX10" fmla="*/ 6578769 w 6578769"/>
              <a:gd name="connsiteY10" fmla="*/ 0 h 1332587"/>
              <a:gd name="connsiteX0" fmla="*/ 0 w 6418957"/>
              <a:gd name="connsiteY0" fmla="*/ 0 h 1406223"/>
              <a:gd name="connsiteX1" fmla="*/ 1337761 w 6418957"/>
              <a:gd name="connsiteY1" fmla="*/ 540457 h 1406223"/>
              <a:gd name="connsiteX2" fmla="*/ 2079665 w 6418957"/>
              <a:gd name="connsiteY2" fmla="*/ 810828 h 1406223"/>
              <a:gd name="connsiteX3" fmla="*/ 2612428 w 6418957"/>
              <a:gd name="connsiteY3" fmla="*/ 838625 h 1406223"/>
              <a:gd name="connsiteX4" fmla="*/ 3327482 w 6418957"/>
              <a:gd name="connsiteY4" fmla="*/ 1119837 h 1406223"/>
              <a:gd name="connsiteX5" fmla="*/ 4165927 w 6418957"/>
              <a:gd name="connsiteY5" fmla="*/ 1383813 h 1406223"/>
              <a:gd name="connsiteX6" fmla="*/ 5227765 w 6418957"/>
              <a:gd name="connsiteY6" fmla="*/ 1393355 h 1406223"/>
              <a:gd name="connsiteX7" fmla="*/ 5846996 w 6418957"/>
              <a:gd name="connsiteY7" fmla="*/ 1129239 h 1406223"/>
              <a:gd name="connsiteX8" fmla="*/ 6237851 w 6418957"/>
              <a:gd name="connsiteY8" fmla="*/ 905563 h 1406223"/>
              <a:gd name="connsiteX9" fmla="*/ 6233910 w 6418957"/>
              <a:gd name="connsiteY9" fmla="*/ 902139 h 1406223"/>
              <a:gd name="connsiteX10" fmla="*/ 6418957 w 6418957"/>
              <a:gd name="connsiteY10" fmla="*/ 73636 h 1406223"/>
              <a:gd name="connsiteX0" fmla="*/ 0 w 6418957"/>
              <a:gd name="connsiteY0" fmla="*/ 0 h 1406223"/>
              <a:gd name="connsiteX1" fmla="*/ 1337761 w 6418957"/>
              <a:gd name="connsiteY1" fmla="*/ 540457 h 1406223"/>
              <a:gd name="connsiteX2" fmla="*/ 2079665 w 6418957"/>
              <a:gd name="connsiteY2" fmla="*/ 810828 h 1406223"/>
              <a:gd name="connsiteX3" fmla="*/ 2612428 w 6418957"/>
              <a:gd name="connsiteY3" fmla="*/ 838625 h 1406223"/>
              <a:gd name="connsiteX4" fmla="*/ 3327482 w 6418957"/>
              <a:gd name="connsiteY4" fmla="*/ 1119837 h 1406223"/>
              <a:gd name="connsiteX5" fmla="*/ 4165927 w 6418957"/>
              <a:gd name="connsiteY5" fmla="*/ 1383813 h 1406223"/>
              <a:gd name="connsiteX6" fmla="*/ 5227765 w 6418957"/>
              <a:gd name="connsiteY6" fmla="*/ 1393355 h 1406223"/>
              <a:gd name="connsiteX7" fmla="*/ 5846996 w 6418957"/>
              <a:gd name="connsiteY7" fmla="*/ 1129239 h 1406223"/>
              <a:gd name="connsiteX8" fmla="*/ 6237851 w 6418957"/>
              <a:gd name="connsiteY8" fmla="*/ 905563 h 1406223"/>
              <a:gd name="connsiteX9" fmla="*/ 6233910 w 6418957"/>
              <a:gd name="connsiteY9" fmla="*/ 902139 h 1406223"/>
              <a:gd name="connsiteX10" fmla="*/ 6418957 w 6418957"/>
              <a:gd name="connsiteY10" fmla="*/ 73636 h 1406223"/>
              <a:gd name="connsiteX0" fmla="*/ 0 w 6418957"/>
              <a:gd name="connsiteY0" fmla="*/ 0 h 1406223"/>
              <a:gd name="connsiteX1" fmla="*/ 1337761 w 6418957"/>
              <a:gd name="connsiteY1" fmla="*/ 540457 h 1406223"/>
              <a:gd name="connsiteX2" fmla="*/ 2079665 w 6418957"/>
              <a:gd name="connsiteY2" fmla="*/ 810828 h 1406223"/>
              <a:gd name="connsiteX3" fmla="*/ 2612428 w 6418957"/>
              <a:gd name="connsiteY3" fmla="*/ 838625 h 1406223"/>
              <a:gd name="connsiteX4" fmla="*/ 3327482 w 6418957"/>
              <a:gd name="connsiteY4" fmla="*/ 1119837 h 1406223"/>
              <a:gd name="connsiteX5" fmla="*/ 4165927 w 6418957"/>
              <a:gd name="connsiteY5" fmla="*/ 1383813 h 1406223"/>
              <a:gd name="connsiteX6" fmla="*/ 5227765 w 6418957"/>
              <a:gd name="connsiteY6" fmla="*/ 1393355 h 1406223"/>
              <a:gd name="connsiteX7" fmla="*/ 5846996 w 6418957"/>
              <a:gd name="connsiteY7" fmla="*/ 1129239 h 1406223"/>
              <a:gd name="connsiteX8" fmla="*/ 6237851 w 6418957"/>
              <a:gd name="connsiteY8" fmla="*/ 905563 h 1406223"/>
              <a:gd name="connsiteX9" fmla="*/ 6233910 w 6418957"/>
              <a:gd name="connsiteY9" fmla="*/ 902139 h 1406223"/>
              <a:gd name="connsiteX10" fmla="*/ 6418957 w 6418957"/>
              <a:gd name="connsiteY10" fmla="*/ 73636 h 1406223"/>
              <a:gd name="connsiteX0" fmla="*/ 0 w 6376901"/>
              <a:gd name="connsiteY0" fmla="*/ 0 h 1439868"/>
              <a:gd name="connsiteX1" fmla="*/ 1295705 w 6376901"/>
              <a:gd name="connsiteY1" fmla="*/ 574102 h 1439868"/>
              <a:gd name="connsiteX2" fmla="*/ 2037609 w 6376901"/>
              <a:gd name="connsiteY2" fmla="*/ 844473 h 1439868"/>
              <a:gd name="connsiteX3" fmla="*/ 2570372 w 6376901"/>
              <a:gd name="connsiteY3" fmla="*/ 872270 h 1439868"/>
              <a:gd name="connsiteX4" fmla="*/ 3285426 w 6376901"/>
              <a:gd name="connsiteY4" fmla="*/ 1153482 h 1439868"/>
              <a:gd name="connsiteX5" fmla="*/ 4123871 w 6376901"/>
              <a:gd name="connsiteY5" fmla="*/ 1417458 h 1439868"/>
              <a:gd name="connsiteX6" fmla="*/ 5185709 w 6376901"/>
              <a:gd name="connsiteY6" fmla="*/ 1427000 h 1439868"/>
              <a:gd name="connsiteX7" fmla="*/ 5804940 w 6376901"/>
              <a:gd name="connsiteY7" fmla="*/ 1162884 h 1439868"/>
              <a:gd name="connsiteX8" fmla="*/ 6195795 w 6376901"/>
              <a:gd name="connsiteY8" fmla="*/ 939208 h 1439868"/>
              <a:gd name="connsiteX9" fmla="*/ 6191854 w 6376901"/>
              <a:gd name="connsiteY9" fmla="*/ 935784 h 1439868"/>
              <a:gd name="connsiteX10" fmla="*/ 6376901 w 6376901"/>
              <a:gd name="connsiteY10" fmla="*/ 107281 h 1439868"/>
              <a:gd name="connsiteX0" fmla="*/ 0 w 6376901"/>
              <a:gd name="connsiteY0" fmla="*/ 0 h 1439868"/>
              <a:gd name="connsiteX1" fmla="*/ 1295705 w 6376901"/>
              <a:gd name="connsiteY1" fmla="*/ 574102 h 1439868"/>
              <a:gd name="connsiteX2" fmla="*/ 2037609 w 6376901"/>
              <a:gd name="connsiteY2" fmla="*/ 844473 h 1439868"/>
              <a:gd name="connsiteX3" fmla="*/ 2570372 w 6376901"/>
              <a:gd name="connsiteY3" fmla="*/ 872270 h 1439868"/>
              <a:gd name="connsiteX4" fmla="*/ 3285426 w 6376901"/>
              <a:gd name="connsiteY4" fmla="*/ 1153482 h 1439868"/>
              <a:gd name="connsiteX5" fmla="*/ 4123871 w 6376901"/>
              <a:gd name="connsiteY5" fmla="*/ 1417458 h 1439868"/>
              <a:gd name="connsiteX6" fmla="*/ 5185709 w 6376901"/>
              <a:gd name="connsiteY6" fmla="*/ 1427000 h 1439868"/>
              <a:gd name="connsiteX7" fmla="*/ 5804940 w 6376901"/>
              <a:gd name="connsiteY7" fmla="*/ 1162884 h 1439868"/>
              <a:gd name="connsiteX8" fmla="*/ 6195795 w 6376901"/>
              <a:gd name="connsiteY8" fmla="*/ 939208 h 1439868"/>
              <a:gd name="connsiteX9" fmla="*/ 6191854 w 6376901"/>
              <a:gd name="connsiteY9" fmla="*/ 935784 h 1439868"/>
              <a:gd name="connsiteX10" fmla="*/ 6376901 w 6376901"/>
              <a:gd name="connsiteY10" fmla="*/ 107281 h 1439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76901" h="1439868">
                <a:moveTo>
                  <a:pt x="0" y="0"/>
                </a:moveTo>
                <a:cubicBezTo>
                  <a:pt x="415857" y="252132"/>
                  <a:pt x="925683" y="445693"/>
                  <a:pt x="1295705" y="574102"/>
                </a:cubicBezTo>
                <a:cubicBezTo>
                  <a:pt x="1665727" y="702511"/>
                  <a:pt x="1825164" y="794778"/>
                  <a:pt x="2037609" y="844473"/>
                </a:cubicBezTo>
                <a:cubicBezTo>
                  <a:pt x="2250054" y="894168"/>
                  <a:pt x="2362403" y="820769"/>
                  <a:pt x="2570372" y="872270"/>
                </a:cubicBezTo>
                <a:cubicBezTo>
                  <a:pt x="2778341" y="923771"/>
                  <a:pt x="3026510" y="1062617"/>
                  <a:pt x="3285426" y="1153482"/>
                </a:cubicBezTo>
                <a:cubicBezTo>
                  <a:pt x="3544342" y="1244347"/>
                  <a:pt x="3807157" y="1371872"/>
                  <a:pt x="4123871" y="1417458"/>
                </a:cubicBezTo>
                <a:cubicBezTo>
                  <a:pt x="4440585" y="1463044"/>
                  <a:pt x="5006465" y="1424569"/>
                  <a:pt x="5185709" y="1427000"/>
                </a:cubicBezTo>
                <a:cubicBezTo>
                  <a:pt x="5512149" y="1320085"/>
                  <a:pt x="5614163" y="1258902"/>
                  <a:pt x="5804940" y="1162884"/>
                </a:cubicBezTo>
                <a:cubicBezTo>
                  <a:pt x="5995718" y="1066866"/>
                  <a:pt x="6131309" y="977058"/>
                  <a:pt x="6195795" y="939208"/>
                </a:cubicBezTo>
                <a:cubicBezTo>
                  <a:pt x="6260281" y="901358"/>
                  <a:pt x="6118913" y="1047102"/>
                  <a:pt x="6191854" y="935784"/>
                </a:cubicBezTo>
                <a:cubicBezTo>
                  <a:pt x="6399374" y="668858"/>
                  <a:pt x="6362183" y="352607"/>
                  <a:pt x="6376901" y="107281"/>
                </a:cubicBezTo>
              </a:path>
            </a:pathLst>
          </a:custGeom>
          <a:noFill/>
          <a:ln w="25400">
            <a:solidFill>
              <a:schemeClr val="tx1">
                <a:alpha val="42000"/>
              </a:schemeClr>
            </a:solidFill>
            <a:prstDash val="solid"/>
            <a:headEnd type="arrow" w="med" len="sm"/>
            <a:tailEnd type="arrow" w="med" len="sm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2314709" y="6195362"/>
            <a:ext cx="164331" cy="1696720"/>
          </a:xfrm>
          <a:custGeom>
            <a:avLst/>
            <a:gdLst>
              <a:gd name="connsiteX0" fmla="*/ 278930 w 278930"/>
              <a:gd name="connsiteY0" fmla="*/ 0 h 1625180"/>
              <a:gd name="connsiteX1" fmla="*/ 228130 w 278930"/>
              <a:gd name="connsiteY1" fmla="*/ 81280 h 1625180"/>
              <a:gd name="connsiteX2" fmla="*/ 167170 w 278930"/>
              <a:gd name="connsiteY2" fmla="*/ 182880 h 1625180"/>
              <a:gd name="connsiteX3" fmla="*/ 126530 w 278930"/>
              <a:gd name="connsiteY3" fmla="*/ 312420 h 1625180"/>
              <a:gd name="connsiteX4" fmla="*/ 146850 w 278930"/>
              <a:gd name="connsiteY4" fmla="*/ 419100 h 1625180"/>
              <a:gd name="connsiteX5" fmla="*/ 167170 w 278930"/>
              <a:gd name="connsiteY5" fmla="*/ 530860 h 1625180"/>
              <a:gd name="connsiteX6" fmla="*/ 129070 w 278930"/>
              <a:gd name="connsiteY6" fmla="*/ 665480 h 1625180"/>
              <a:gd name="connsiteX7" fmla="*/ 116370 w 278930"/>
              <a:gd name="connsiteY7" fmla="*/ 772160 h 1625180"/>
              <a:gd name="connsiteX8" fmla="*/ 164630 w 278930"/>
              <a:gd name="connsiteY8" fmla="*/ 881380 h 1625180"/>
              <a:gd name="connsiteX9" fmla="*/ 172250 w 278930"/>
              <a:gd name="connsiteY9" fmla="*/ 1000760 h 1625180"/>
              <a:gd name="connsiteX10" fmla="*/ 200190 w 278930"/>
              <a:gd name="connsiteY10" fmla="*/ 1224280 h 1625180"/>
              <a:gd name="connsiteX11" fmla="*/ 192570 w 278930"/>
              <a:gd name="connsiteY11" fmla="*/ 1465580 h 1625180"/>
              <a:gd name="connsiteX12" fmla="*/ 192570 w 278930"/>
              <a:gd name="connsiteY12" fmla="*/ 1612900 h 1625180"/>
              <a:gd name="connsiteX0" fmla="*/ 188774 w 224334"/>
              <a:gd name="connsiteY0" fmla="*/ 0 h 1819891"/>
              <a:gd name="connsiteX1" fmla="*/ 137974 w 224334"/>
              <a:gd name="connsiteY1" fmla="*/ 81280 h 1819891"/>
              <a:gd name="connsiteX2" fmla="*/ 77014 w 224334"/>
              <a:gd name="connsiteY2" fmla="*/ 182880 h 1819891"/>
              <a:gd name="connsiteX3" fmla="*/ 36374 w 224334"/>
              <a:gd name="connsiteY3" fmla="*/ 312420 h 1819891"/>
              <a:gd name="connsiteX4" fmla="*/ 56694 w 224334"/>
              <a:gd name="connsiteY4" fmla="*/ 419100 h 1819891"/>
              <a:gd name="connsiteX5" fmla="*/ 77014 w 224334"/>
              <a:gd name="connsiteY5" fmla="*/ 530860 h 1819891"/>
              <a:gd name="connsiteX6" fmla="*/ 38914 w 224334"/>
              <a:gd name="connsiteY6" fmla="*/ 665480 h 1819891"/>
              <a:gd name="connsiteX7" fmla="*/ 26214 w 224334"/>
              <a:gd name="connsiteY7" fmla="*/ 772160 h 1819891"/>
              <a:gd name="connsiteX8" fmla="*/ 74474 w 224334"/>
              <a:gd name="connsiteY8" fmla="*/ 881380 h 1819891"/>
              <a:gd name="connsiteX9" fmla="*/ 82094 w 224334"/>
              <a:gd name="connsiteY9" fmla="*/ 1000760 h 1819891"/>
              <a:gd name="connsiteX10" fmla="*/ 110034 w 224334"/>
              <a:gd name="connsiteY10" fmla="*/ 1224280 h 1819891"/>
              <a:gd name="connsiteX11" fmla="*/ 102414 w 224334"/>
              <a:gd name="connsiteY11" fmla="*/ 1465580 h 1819891"/>
              <a:gd name="connsiteX12" fmla="*/ 224334 w 224334"/>
              <a:gd name="connsiteY12" fmla="*/ 1813560 h 1819891"/>
              <a:gd name="connsiteX0" fmla="*/ 164331 w 199891"/>
              <a:gd name="connsiteY0" fmla="*/ 0 h 1813560"/>
              <a:gd name="connsiteX1" fmla="*/ 113531 w 199891"/>
              <a:gd name="connsiteY1" fmla="*/ 81280 h 1813560"/>
              <a:gd name="connsiteX2" fmla="*/ 52571 w 199891"/>
              <a:gd name="connsiteY2" fmla="*/ 182880 h 1813560"/>
              <a:gd name="connsiteX3" fmla="*/ 11931 w 199891"/>
              <a:gd name="connsiteY3" fmla="*/ 312420 h 1813560"/>
              <a:gd name="connsiteX4" fmla="*/ 32251 w 199891"/>
              <a:gd name="connsiteY4" fmla="*/ 419100 h 1813560"/>
              <a:gd name="connsiteX5" fmla="*/ 52571 w 199891"/>
              <a:gd name="connsiteY5" fmla="*/ 530860 h 1813560"/>
              <a:gd name="connsiteX6" fmla="*/ 14471 w 199891"/>
              <a:gd name="connsiteY6" fmla="*/ 665480 h 1813560"/>
              <a:gd name="connsiteX7" fmla="*/ 1771 w 199891"/>
              <a:gd name="connsiteY7" fmla="*/ 772160 h 1813560"/>
              <a:gd name="connsiteX8" fmla="*/ 50031 w 199891"/>
              <a:gd name="connsiteY8" fmla="*/ 881380 h 1813560"/>
              <a:gd name="connsiteX9" fmla="*/ 57651 w 199891"/>
              <a:gd name="connsiteY9" fmla="*/ 1000760 h 1813560"/>
              <a:gd name="connsiteX10" fmla="*/ 85591 w 199891"/>
              <a:gd name="connsiteY10" fmla="*/ 1224280 h 1813560"/>
              <a:gd name="connsiteX11" fmla="*/ 77971 w 199891"/>
              <a:gd name="connsiteY11" fmla="*/ 1465580 h 1813560"/>
              <a:gd name="connsiteX12" fmla="*/ 199891 w 199891"/>
              <a:gd name="connsiteY12" fmla="*/ 1813560 h 1813560"/>
              <a:gd name="connsiteX0" fmla="*/ 164331 w 164331"/>
              <a:gd name="connsiteY0" fmla="*/ 0 h 1696720"/>
              <a:gd name="connsiteX1" fmla="*/ 113531 w 164331"/>
              <a:gd name="connsiteY1" fmla="*/ 81280 h 1696720"/>
              <a:gd name="connsiteX2" fmla="*/ 52571 w 164331"/>
              <a:gd name="connsiteY2" fmla="*/ 182880 h 1696720"/>
              <a:gd name="connsiteX3" fmla="*/ 11931 w 164331"/>
              <a:gd name="connsiteY3" fmla="*/ 312420 h 1696720"/>
              <a:gd name="connsiteX4" fmla="*/ 32251 w 164331"/>
              <a:gd name="connsiteY4" fmla="*/ 419100 h 1696720"/>
              <a:gd name="connsiteX5" fmla="*/ 52571 w 164331"/>
              <a:gd name="connsiteY5" fmla="*/ 530860 h 1696720"/>
              <a:gd name="connsiteX6" fmla="*/ 14471 w 164331"/>
              <a:gd name="connsiteY6" fmla="*/ 665480 h 1696720"/>
              <a:gd name="connsiteX7" fmla="*/ 1771 w 164331"/>
              <a:gd name="connsiteY7" fmla="*/ 772160 h 1696720"/>
              <a:gd name="connsiteX8" fmla="*/ 50031 w 164331"/>
              <a:gd name="connsiteY8" fmla="*/ 881380 h 1696720"/>
              <a:gd name="connsiteX9" fmla="*/ 57651 w 164331"/>
              <a:gd name="connsiteY9" fmla="*/ 1000760 h 1696720"/>
              <a:gd name="connsiteX10" fmla="*/ 85591 w 164331"/>
              <a:gd name="connsiteY10" fmla="*/ 1224280 h 1696720"/>
              <a:gd name="connsiteX11" fmla="*/ 77971 w 164331"/>
              <a:gd name="connsiteY11" fmla="*/ 1465580 h 1696720"/>
              <a:gd name="connsiteX12" fmla="*/ 116071 w 164331"/>
              <a:gd name="connsiteY12" fmla="*/ 1696720 h 1696720"/>
              <a:gd name="connsiteX0" fmla="*/ 164331 w 164331"/>
              <a:gd name="connsiteY0" fmla="*/ 0 h 1696720"/>
              <a:gd name="connsiteX1" fmla="*/ 113531 w 164331"/>
              <a:gd name="connsiteY1" fmla="*/ 81280 h 1696720"/>
              <a:gd name="connsiteX2" fmla="*/ 52571 w 164331"/>
              <a:gd name="connsiteY2" fmla="*/ 182880 h 1696720"/>
              <a:gd name="connsiteX3" fmla="*/ 11931 w 164331"/>
              <a:gd name="connsiteY3" fmla="*/ 312420 h 1696720"/>
              <a:gd name="connsiteX4" fmla="*/ 32251 w 164331"/>
              <a:gd name="connsiteY4" fmla="*/ 419100 h 1696720"/>
              <a:gd name="connsiteX5" fmla="*/ 52571 w 164331"/>
              <a:gd name="connsiteY5" fmla="*/ 530860 h 1696720"/>
              <a:gd name="connsiteX6" fmla="*/ 14471 w 164331"/>
              <a:gd name="connsiteY6" fmla="*/ 665480 h 1696720"/>
              <a:gd name="connsiteX7" fmla="*/ 1771 w 164331"/>
              <a:gd name="connsiteY7" fmla="*/ 772160 h 1696720"/>
              <a:gd name="connsiteX8" fmla="*/ 50031 w 164331"/>
              <a:gd name="connsiteY8" fmla="*/ 881380 h 1696720"/>
              <a:gd name="connsiteX9" fmla="*/ 57651 w 164331"/>
              <a:gd name="connsiteY9" fmla="*/ 1000760 h 1696720"/>
              <a:gd name="connsiteX10" fmla="*/ 85591 w 164331"/>
              <a:gd name="connsiteY10" fmla="*/ 1224280 h 1696720"/>
              <a:gd name="connsiteX11" fmla="*/ 77971 w 164331"/>
              <a:gd name="connsiteY11" fmla="*/ 1465580 h 1696720"/>
              <a:gd name="connsiteX12" fmla="*/ 116071 w 164331"/>
              <a:gd name="connsiteY12" fmla="*/ 1696720 h 1696720"/>
              <a:gd name="connsiteX0" fmla="*/ 164331 w 164331"/>
              <a:gd name="connsiteY0" fmla="*/ 0 h 1696720"/>
              <a:gd name="connsiteX1" fmla="*/ 113531 w 164331"/>
              <a:gd name="connsiteY1" fmla="*/ 81280 h 1696720"/>
              <a:gd name="connsiteX2" fmla="*/ 52571 w 164331"/>
              <a:gd name="connsiteY2" fmla="*/ 182880 h 1696720"/>
              <a:gd name="connsiteX3" fmla="*/ 11931 w 164331"/>
              <a:gd name="connsiteY3" fmla="*/ 312420 h 1696720"/>
              <a:gd name="connsiteX4" fmla="*/ 32251 w 164331"/>
              <a:gd name="connsiteY4" fmla="*/ 419100 h 1696720"/>
              <a:gd name="connsiteX5" fmla="*/ 52571 w 164331"/>
              <a:gd name="connsiteY5" fmla="*/ 530860 h 1696720"/>
              <a:gd name="connsiteX6" fmla="*/ 14471 w 164331"/>
              <a:gd name="connsiteY6" fmla="*/ 665480 h 1696720"/>
              <a:gd name="connsiteX7" fmla="*/ 1771 w 164331"/>
              <a:gd name="connsiteY7" fmla="*/ 772160 h 1696720"/>
              <a:gd name="connsiteX8" fmla="*/ 50031 w 164331"/>
              <a:gd name="connsiteY8" fmla="*/ 881380 h 1696720"/>
              <a:gd name="connsiteX9" fmla="*/ 57651 w 164331"/>
              <a:gd name="connsiteY9" fmla="*/ 1000760 h 1696720"/>
              <a:gd name="connsiteX10" fmla="*/ 85591 w 164331"/>
              <a:gd name="connsiteY10" fmla="*/ 1224280 h 1696720"/>
              <a:gd name="connsiteX11" fmla="*/ 70351 w 164331"/>
              <a:gd name="connsiteY11" fmla="*/ 1414780 h 1696720"/>
              <a:gd name="connsiteX12" fmla="*/ 116071 w 164331"/>
              <a:gd name="connsiteY12" fmla="*/ 1696720 h 1696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4331" h="1696720">
                <a:moveTo>
                  <a:pt x="164331" y="0"/>
                </a:moveTo>
                <a:cubicBezTo>
                  <a:pt x="148244" y="25400"/>
                  <a:pt x="132158" y="50800"/>
                  <a:pt x="113531" y="81280"/>
                </a:cubicBezTo>
                <a:cubicBezTo>
                  <a:pt x="94904" y="111760"/>
                  <a:pt x="69504" y="144357"/>
                  <a:pt x="52571" y="182880"/>
                </a:cubicBezTo>
                <a:cubicBezTo>
                  <a:pt x="35638" y="221403"/>
                  <a:pt x="15318" y="273050"/>
                  <a:pt x="11931" y="312420"/>
                </a:cubicBezTo>
                <a:cubicBezTo>
                  <a:pt x="8544" y="351790"/>
                  <a:pt x="25478" y="382693"/>
                  <a:pt x="32251" y="419100"/>
                </a:cubicBezTo>
                <a:cubicBezTo>
                  <a:pt x="39024" y="455507"/>
                  <a:pt x="55534" y="489797"/>
                  <a:pt x="52571" y="530860"/>
                </a:cubicBezTo>
                <a:cubicBezTo>
                  <a:pt x="49608" y="571923"/>
                  <a:pt x="22938" y="625264"/>
                  <a:pt x="14471" y="665480"/>
                </a:cubicBezTo>
                <a:cubicBezTo>
                  <a:pt x="6004" y="705696"/>
                  <a:pt x="-4156" y="736177"/>
                  <a:pt x="1771" y="772160"/>
                </a:cubicBezTo>
                <a:cubicBezTo>
                  <a:pt x="7698" y="808143"/>
                  <a:pt x="40718" y="843280"/>
                  <a:pt x="50031" y="881380"/>
                </a:cubicBezTo>
                <a:cubicBezTo>
                  <a:pt x="59344" y="919480"/>
                  <a:pt x="51724" y="943610"/>
                  <a:pt x="57651" y="1000760"/>
                </a:cubicBezTo>
                <a:cubicBezTo>
                  <a:pt x="63578" y="1057910"/>
                  <a:pt x="83474" y="1155277"/>
                  <a:pt x="85591" y="1224280"/>
                </a:cubicBezTo>
                <a:cubicBezTo>
                  <a:pt x="87708" y="1293283"/>
                  <a:pt x="65271" y="1336040"/>
                  <a:pt x="70351" y="1414780"/>
                </a:cubicBezTo>
                <a:cubicBezTo>
                  <a:pt x="75431" y="1493520"/>
                  <a:pt x="49184" y="1417743"/>
                  <a:pt x="116071" y="1696720"/>
                </a:cubicBezTo>
              </a:path>
            </a:pathLst>
          </a:custGeom>
          <a:noFill/>
          <a:ln w="25400">
            <a:solidFill>
              <a:schemeClr val="tx1">
                <a:alpha val="42000"/>
              </a:schemeClr>
            </a:solidFill>
            <a:headEnd type="none" w="med" len="sm"/>
            <a:tailEnd type="none" w="med" len="sm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454833" y="5697721"/>
            <a:ext cx="4251457" cy="2673134"/>
            <a:chOff x="454833" y="5519619"/>
            <a:chExt cx="4251457" cy="2673134"/>
          </a:xfrm>
        </p:grpSpPr>
        <p:sp>
          <p:nvSpPr>
            <p:cNvPr id="108" name="任意多边形: 形状 107">
              <a:extLst>
                <a:ext uri="{FF2B5EF4-FFF2-40B4-BE49-F238E27FC236}">
                  <a16:creationId xmlns:a16="http://schemas.microsoft.com/office/drawing/2014/main" id="{32DC1801-302C-082E-D4F2-25C5B11D4EC8}"/>
                </a:ext>
              </a:extLst>
            </p:cNvPr>
            <p:cNvSpPr/>
            <p:nvPr/>
          </p:nvSpPr>
          <p:spPr>
            <a:xfrm>
              <a:off x="3184597" y="6189312"/>
              <a:ext cx="183503" cy="1857442"/>
            </a:xfrm>
            <a:custGeom>
              <a:avLst/>
              <a:gdLst>
                <a:gd name="connsiteX0" fmla="*/ 965200 w 1155724"/>
                <a:gd name="connsiteY0" fmla="*/ 0 h 5994400"/>
                <a:gd name="connsiteX1" fmla="*/ 1155700 w 1155724"/>
                <a:gd name="connsiteY1" fmla="*/ 1066800 h 5994400"/>
                <a:gd name="connsiteX2" fmla="*/ 977900 w 1155724"/>
                <a:gd name="connsiteY2" fmla="*/ 2768600 h 5994400"/>
                <a:gd name="connsiteX3" fmla="*/ 901700 w 1155724"/>
                <a:gd name="connsiteY3" fmla="*/ 3619500 h 5994400"/>
                <a:gd name="connsiteX4" fmla="*/ 495300 w 1155724"/>
                <a:gd name="connsiteY4" fmla="*/ 4330700 h 5994400"/>
                <a:gd name="connsiteX5" fmla="*/ 101600 w 1155724"/>
                <a:gd name="connsiteY5" fmla="*/ 5067300 h 5994400"/>
                <a:gd name="connsiteX6" fmla="*/ 0 w 1155724"/>
                <a:gd name="connsiteY6" fmla="*/ 5994400 h 5994400"/>
                <a:gd name="connsiteX0" fmla="*/ 965200 w 990874"/>
                <a:gd name="connsiteY0" fmla="*/ 0 h 5994400"/>
                <a:gd name="connsiteX1" fmla="*/ 709907 w 990874"/>
                <a:gd name="connsiteY1" fmla="*/ 2101376 h 5994400"/>
                <a:gd name="connsiteX2" fmla="*/ 977900 w 990874"/>
                <a:gd name="connsiteY2" fmla="*/ 2768600 h 5994400"/>
                <a:gd name="connsiteX3" fmla="*/ 901700 w 990874"/>
                <a:gd name="connsiteY3" fmla="*/ 3619500 h 5994400"/>
                <a:gd name="connsiteX4" fmla="*/ 495300 w 990874"/>
                <a:gd name="connsiteY4" fmla="*/ 4330700 h 5994400"/>
                <a:gd name="connsiteX5" fmla="*/ 101600 w 990874"/>
                <a:gd name="connsiteY5" fmla="*/ 5067300 h 5994400"/>
                <a:gd name="connsiteX6" fmla="*/ 0 w 990874"/>
                <a:gd name="connsiteY6" fmla="*/ 5994400 h 5994400"/>
                <a:gd name="connsiteX0" fmla="*/ 780155 w 990874"/>
                <a:gd name="connsiteY0" fmla="*/ 0 h 5287861"/>
                <a:gd name="connsiteX1" fmla="*/ 709907 w 990874"/>
                <a:gd name="connsiteY1" fmla="*/ 1394837 h 5287861"/>
                <a:gd name="connsiteX2" fmla="*/ 977900 w 990874"/>
                <a:gd name="connsiteY2" fmla="*/ 2062061 h 5287861"/>
                <a:gd name="connsiteX3" fmla="*/ 901700 w 990874"/>
                <a:gd name="connsiteY3" fmla="*/ 2912961 h 5287861"/>
                <a:gd name="connsiteX4" fmla="*/ 495300 w 990874"/>
                <a:gd name="connsiteY4" fmla="*/ 3624161 h 5287861"/>
                <a:gd name="connsiteX5" fmla="*/ 101600 w 990874"/>
                <a:gd name="connsiteY5" fmla="*/ 4360761 h 5287861"/>
                <a:gd name="connsiteX6" fmla="*/ 0 w 990874"/>
                <a:gd name="connsiteY6" fmla="*/ 5287861 h 5287861"/>
                <a:gd name="connsiteX0" fmla="*/ 780155 w 990874"/>
                <a:gd name="connsiteY0" fmla="*/ 0 h 5287861"/>
                <a:gd name="connsiteX1" fmla="*/ 709907 w 990874"/>
                <a:gd name="connsiteY1" fmla="*/ 1394837 h 5287861"/>
                <a:gd name="connsiteX2" fmla="*/ 977900 w 990874"/>
                <a:gd name="connsiteY2" fmla="*/ 2062061 h 5287861"/>
                <a:gd name="connsiteX3" fmla="*/ 901700 w 990874"/>
                <a:gd name="connsiteY3" fmla="*/ 2912961 h 5287861"/>
                <a:gd name="connsiteX4" fmla="*/ 495300 w 990874"/>
                <a:gd name="connsiteY4" fmla="*/ 3624161 h 5287861"/>
                <a:gd name="connsiteX5" fmla="*/ 251334 w 990874"/>
                <a:gd name="connsiteY5" fmla="*/ 4352178 h 5287861"/>
                <a:gd name="connsiteX6" fmla="*/ 0 w 990874"/>
                <a:gd name="connsiteY6" fmla="*/ 5287861 h 5287861"/>
                <a:gd name="connsiteX0" fmla="*/ 531847 w 1548604"/>
                <a:gd name="connsiteY0" fmla="*/ 0 h 5305029"/>
                <a:gd name="connsiteX1" fmla="*/ 461599 w 1548604"/>
                <a:gd name="connsiteY1" fmla="*/ 1394837 h 5305029"/>
                <a:gd name="connsiteX2" fmla="*/ 729592 w 1548604"/>
                <a:gd name="connsiteY2" fmla="*/ 2062061 h 5305029"/>
                <a:gd name="connsiteX3" fmla="*/ 653392 w 1548604"/>
                <a:gd name="connsiteY3" fmla="*/ 2912961 h 5305029"/>
                <a:gd name="connsiteX4" fmla="*/ 246992 w 1548604"/>
                <a:gd name="connsiteY4" fmla="*/ 3624161 h 5305029"/>
                <a:gd name="connsiteX5" fmla="*/ 3026 w 1548604"/>
                <a:gd name="connsiteY5" fmla="*/ 4352178 h 5305029"/>
                <a:gd name="connsiteX6" fmla="*/ 1548565 w 1548604"/>
                <a:gd name="connsiteY6" fmla="*/ 5305029 h 5305029"/>
                <a:gd name="connsiteX0" fmla="*/ 606579 w 1623336"/>
                <a:gd name="connsiteY0" fmla="*/ 0 h 5305029"/>
                <a:gd name="connsiteX1" fmla="*/ 536331 w 1623336"/>
                <a:gd name="connsiteY1" fmla="*/ 1394837 h 5305029"/>
                <a:gd name="connsiteX2" fmla="*/ 804324 w 1623336"/>
                <a:gd name="connsiteY2" fmla="*/ 2062061 h 5305029"/>
                <a:gd name="connsiteX3" fmla="*/ 728124 w 1623336"/>
                <a:gd name="connsiteY3" fmla="*/ 2912961 h 5305029"/>
                <a:gd name="connsiteX4" fmla="*/ 321724 w 1623336"/>
                <a:gd name="connsiteY4" fmla="*/ 3624161 h 5305029"/>
                <a:gd name="connsiteX5" fmla="*/ 2889 w 1623336"/>
                <a:gd name="connsiteY5" fmla="*/ 3785629 h 5305029"/>
                <a:gd name="connsiteX6" fmla="*/ 1623297 w 1623336"/>
                <a:gd name="connsiteY6" fmla="*/ 5305029 h 5305029"/>
                <a:gd name="connsiteX0" fmla="*/ 290377 w 1307154"/>
                <a:gd name="connsiteY0" fmla="*/ 0 h 5305029"/>
                <a:gd name="connsiteX1" fmla="*/ 220129 w 1307154"/>
                <a:gd name="connsiteY1" fmla="*/ 1394837 h 5305029"/>
                <a:gd name="connsiteX2" fmla="*/ 488122 w 1307154"/>
                <a:gd name="connsiteY2" fmla="*/ 2062061 h 5305029"/>
                <a:gd name="connsiteX3" fmla="*/ 411922 w 1307154"/>
                <a:gd name="connsiteY3" fmla="*/ 2912961 h 5305029"/>
                <a:gd name="connsiteX4" fmla="*/ 5522 w 1307154"/>
                <a:gd name="connsiteY4" fmla="*/ 3624161 h 5305029"/>
                <a:gd name="connsiteX5" fmla="*/ 135905 w 1307154"/>
                <a:gd name="connsiteY5" fmla="*/ 4197664 h 5305029"/>
                <a:gd name="connsiteX6" fmla="*/ 1307095 w 1307154"/>
                <a:gd name="connsiteY6" fmla="*/ 5305029 h 5305029"/>
                <a:gd name="connsiteX0" fmla="*/ 661601 w 1678378"/>
                <a:gd name="connsiteY0" fmla="*/ 0 h 5305029"/>
                <a:gd name="connsiteX1" fmla="*/ 591353 w 1678378"/>
                <a:gd name="connsiteY1" fmla="*/ 1394837 h 5305029"/>
                <a:gd name="connsiteX2" fmla="*/ 859346 w 1678378"/>
                <a:gd name="connsiteY2" fmla="*/ 2062061 h 5305029"/>
                <a:gd name="connsiteX3" fmla="*/ 783146 w 1678378"/>
                <a:gd name="connsiteY3" fmla="*/ 2912961 h 5305029"/>
                <a:gd name="connsiteX4" fmla="*/ 2397 w 1678378"/>
                <a:gd name="connsiteY4" fmla="*/ 3641329 h 5305029"/>
                <a:gd name="connsiteX5" fmla="*/ 507129 w 1678378"/>
                <a:gd name="connsiteY5" fmla="*/ 4197664 h 5305029"/>
                <a:gd name="connsiteX6" fmla="*/ 1678319 w 1678378"/>
                <a:gd name="connsiteY6" fmla="*/ 5305029 h 5305029"/>
                <a:gd name="connsiteX0" fmla="*/ 674688 w 1691465"/>
                <a:gd name="connsiteY0" fmla="*/ 0 h 5305029"/>
                <a:gd name="connsiteX1" fmla="*/ 604440 w 1691465"/>
                <a:gd name="connsiteY1" fmla="*/ 1394837 h 5305029"/>
                <a:gd name="connsiteX2" fmla="*/ 872433 w 1691465"/>
                <a:gd name="connsiteY2" fmla="*/ 2062061 h 5305029"/>
                <a:gd name="connsiteX3" fmla="*/ 197274 w 1691465"/>
                <a:gd name="connsiteY3" fmla="*/ 2981633 h 5305029"/>
                <a:gd name="connsiteX4" fmla="*/ 15484 w 1691465"/>
                <a:gd name="connsiteY4" fmla="*/ 3641329 h 5305029"/>
                <a:gd name="connsiteX5" fmla="*/ 520216 w 1691465"/>
                <a:gd name="connsiteY5" fmla="*/ 4197664 h 5305029"/>
                <a:gd name="connsiteX6" fmla="*/ 1691406 w 1691465"/>
                <a:gd name="connsiteY6" fmla="*/ 5305029 h 5305029"/>
                <a:gd name="connsiteX0" fmla="*/ 1452998 w 2469775"/>
                <a:gd name="connsiteY0" fmla="*/ 0 h 5305029"/>
                <a:gd name="connsiteX1" fmla="*/ 1382750 w 2469775"/>
                <a:gd name="connsiteY1" fmla="*/ 1394837 h 5305029"/>
                <a:gd name="connsiteX2" fmla="*/ 3615 w 2469775"/>
                <a:gd name="connsiteY2" fmla="*/ 2182238 h 5305029"/>
                <a:gd name="connsiteX3" fmla="*/ 975584 w 2469775"/>
                <a:gd name="connsiteY3" fmla="*/ 2981633 h 5305029"/>
                <a:gd name="connsiteX4" fmla="*/ 793794 w 2469775"/>
                <a:gd name="connsiteY4" fmla="*/ 3641329 h 5305029"/>
                <a:gd name="connsiteX5" fmla="*/ 1298526 w 2469775"/>
                <a:gd name="connsiteY5" fmla="*/ 4197664 h 5305029"/>
                <a:gd name="connsiteX6" fmla="*/ 2469716 w 2469775"/>
                <a:gd name="connsiteY6" fmla="*/ 5305029 h 5305029"/>
                <a:gd name="connsiteX0" fmla="*/ 1826462 w 2843239"/>
                <a:gd name="connsiteY0" fmla="*/ 0 h 5305029"/>
                <a:gd name="connsiteX1" fmla="*/ 1756214 w 2843239"/>
                <a:gd name="connsiteY1" fmla="*/ 1394837 h 5305029"/>
                <a:gd name="connsiteX2" fmla="*/ 2731 w 2843239"/>
                <a:gd name="connsiteY2" fmla="*/ 2139318 h 5305029"/>
                <a:gd name="connsiteX3" fmla="*/ 1349048 w 2843239"/>
                <a:gd name="connsiteY3" fmla="*/ 2981633 h 5305029"/>
                <a:gd name="connsiteX4" fmla="*/ 1167258 w 2843239"/>
                <a:gd name="connsiteY4" fmla="*/ 3641329 h 5305029"/>
                <a:gd name="connsiteX5" fmla="*/ 1671990 w 2843239"/>
                <a:gd name="connsiteY5" fmla="*/ 4197664 h 5305029"/>
                <a:gd name="connsiteX6" fmla="*/ 2843180 w 2843239"/>
                <a:gd name="connsiteY6" fmla="*/ 5305029 h 5305029"/>
                <a:gd name="connsiteX0" fmla="*/ 2218751 w 3235528"/>
                <a:gd name="connsiteY0" fmla="*/ 0 h 5305029"/>
                <a:gd name="connsiteX1" fmla="*/ 127022 w 3235528"/>
                <a:gd name="connsiteY1" fmla="*/ 1472093 h 5305029"/>
                <a:gd name="connsiteX2" fmla="*/ 395020 w 3235528"/>
                <a:gd name="connsiteY2" fmla="*/ 2139318 h 5305029"/>
                <a:gd name="connsiteX3" fmla="*/ 1741337 w 3235528"/>
                <a:gd name="connsiteY3" fmla="*/ 2981633 h 5305029"/>
                <a:gd name="connsiteX4" fmla="*/ 1559547 w 3235528"/>
                <a:gd name="connsiteY4" fmla="*/ 3641329 h 5305029"/>
                <a:gd name="connsiteX5" fmla="*/ 2064279 w 3235528"/>
                <a:gd name="connsiteY5" fmla="*/ 4197664 h 5305029"/>
                <a:gd name="connsiteX6" fmla="*/ 3235469 w 3235528"/>
                <a:gd name="connsiteY6" fmla="*/ 5305029 h 5305029"/>
                <a:gd name="connsiteX0" fmla="*/ 2617427 w 3634204"/>
                <a:gd name="connsiteY0" fmla="*/ 0 h 5305029"/>
                <a:gd name="connsiteX1" fmla="*/ 76481 w 3634204"/>
                <a:gd name="connsiteY1" fmla="*/ 1480677 h 5305029"/>
                <a:gd name="connsiteX2" fmla="*/ 793696 w 3634204"/>
                <a:gd name="connsiteY2" fmla="*/ 2139318 h 5305029"/>
                <a:gd name="connsiteX3" fmla="*/ 2140013 w 3634204"/>
                <a:gd name="connsiteY3" fmla="*/ 2981633 h 5305029"/>
                <a:gd name="connsiteX4" fmla="*/ 1958223 w 3634204"/>
                <a:gd name="connsiteY4" fmla="*/ 3641329 h 5305029"/>
                <a:gd name="connsiteX5" fmla="*/ 2462955 w 3634204"/>
                <a:gd name="connsiteY5" fmla="*/ 4197664 h 5305029"/>
                <a:gd name="connsiteX6" fmla="*/ 3634145 w 3634204"/>
                <a:gd name="connsiteY6" fmla="*/ 5305029 h 5305029"/>
                <a:gd name="connsiteX0" fmla="*/ 2742603 w 3759380"/>
                <a:gd name="connsiteY0" fmla="*/ 0 h 5305029"/>
                <a:gd name="connsiteX1" fmla="*/ 201657 w 3759380"/>
                <a:gd name="connsiteY1" fmla="*/ 1480677 h 5305029"/>
                <a:gd name="connsiteX2" fmla="*/ 394785 w 3759380"/>
                <a:gd name="connsiteY2" fmla="*/ 2130734 h 5305029"/>
                <a:gd name="connsiteX3" fmla="*/ 2265189 w 3759380"/>
                <a:gd name="connsiteY3" fmla="*/ 2981633 h 5305029"/>
                <a:gd name="connsiteX4" fmla="*/ 2083399 w 3759380"/>
                <a:gd name="connsiteY4" fmla="*/ 3641329 h 5305029"/>
                <a:gd name="connsiteX5" fmla="*/ 2588131 w 3759380"/>
                <a:gd name="connsiteY5" fmla="*/ 4197664 h 5305029"/>
                <a:gd name="connsiteX6" fmla="*/ 3759321 w 3759380"/>
                <a:gd name="connsiteY6" fmla="*/ 5305029 h 5305029"/>
                <a:gd name="connsiteX0" fmla="*/ 2742603 w 3759380"/>
                <a:gd name="connsiteY0" fmla="*/ 0 h 5305029"/>
                <a:gd name="connsiteX1" fmla="*/ 201657 w 3759380"/>
                <a:gd name="connsiteY1" fmla="*/ 1480677 h 5305029"/>
                <a:gd name="connsiteX2" fmla="*/ 394785 w 3759380"/>
                <a:gd name="connsiteY2" fmla="*/ 2130734 h 5305029"/>
                <a:gd name="connsiteX3" fmla="*/ 2265189 w 3759380"/>
                <a:gd name="connsiteY3" fmla="*/ 2981633 h 5305029"/>
                <a:gd name="connsiteX4" fmla="*/ 2083399 w 3759380"/>
                <a:gd name="connsiteY4" fmla="*/ 3641329 h 5305029"/>
                <a:gd name="connsiteX5" fmla="*/ 2588131 w 3759380"/>
                <a:gd name="connsiteY5" fmla="*/ 4197664 h 5305029"/>
                <a:gd name="connsiteX6" fmla="*/ 3759321 w 3759380"/>
                <a:gd name="connsiteY6" fmla="*/ 5305029 h 5305029"/>
                <a:gd name="connsiteX0" fmla="*/ 201657 w 3759380"/>
                <a:gd name="connsiteY0" fmla="*/ 0 h 3824352"/>
                <a:gd name="connsiteX1" fmla="*/ 394785 w 3759380"/>
                <a:gd name="connsiteY1" fmla="*/ 650057 h 3824352"/>
                <a:gd name="connsiteX2" fmla="*/ 2265189 w 3759380"/>
                <a:gd name="connsiteY2" fmla="*/ 1500956 h 3824352"/>
                <a:gd name="connsiteX3" fmla="*/ 2083399 w 3759380"/>
                <a:gd name="connsiteY3" fmla="*/ 2160652 h 3824352"/>
                <a:gd name="connsiteX4" fmla="*/ 2588131 w 3759380"/>
                <a:gd name="connsiteY4" fmla="*/ 2716987 h 3824352"/>
                <a:gd name="connsiteX5" fmla="*/ 3759321 w 3759380"/>
                <a:gd name="connsiteY5" fmla="*/ 3824352 h 3824352"/>
                <a:gd name="connsiteX0" fmla="*/ 277470 w 3610584"/>
                <a:gd name="connsiteY0" fmla="*/ 0 h 4193467"/>
                <a:gd name="connsiteX1" fmla="*/ 245989 w 3610584"/>
                <a:gd name="connsiteY1" fmla="*/ 1019172 h 4193467"/>
                <a:gd name="connsiteX2" fmla="*/ 2116393 w 3610584"/>
                <a:gd name="connsiteY2" fmla="*/ 1870071 h 4193467"/>
                <a:gd name="connsiteX3" fmla="*/ 1934603 w 3610584"/>
                <a:gd name="connsiteY3" fmla="*/ 2529767 h 4193467"/>
                <a:gd name="connsiteX4" fmla="*/ 2439335 w 3610584"/>
                <a:gd name="connsiteY4" fmla="*/ 3086102 h 4193467"/>
                <a:gd name="connsiteX5" fmla="*/ 3610525 w 3610584"/>
                <a:gd name="connsiteY5" fmla="*/ 4193467 h 4193467"/>
                <a:gd name="connsiteX0" fmla="*/ 277470 w 3610584"/>
                <a:gd name="connsiteY0" fmla="*/ 0 h 4184883"/>
                <a:gd name="connsiteX1" fmla="*/ 245989 w 3610584"/>
                <a:gd name="connsiteY1" fmla="*/ 1010588 h 4184883"/>
                <a:gd name="connsiteX2" fmla="*/ 2116393 w 3610584"/>
                <a:gd name="connsiteY2" fmla="*/ 1861487 h 4184883"/>
                <a:gd name="connsiteX3" fmla="*/ 1934603 w 3610584"/>
                <a:gd name="connsiteY3" fmla="*/ 2521183 h 4184883"/>
                <a:gd name="connsiteX4" fmla="*/ 2439335 w 3610584"/>
                <a:gd name="connsiteY4" fmla="*/ 3077518 h 4184883"/>
                <a:gd name="connsiteX5" fmla="*/ 3610525 w 3610584"/>
                <a:gd name="connsiteY5" fmla="*/ 4184883 h 4184883"/>
                <a:gd name="connsiteX0" fmla="*/ 192402 w 3525516"/>
                <a:gd name="connsiteY0" fmla="*/ 0 h 4184883"/>
                <a:gd name="connsiteX1" fmla="*/ 385530 w 3525516"/>
                <a:gd name="connsiteY1" fmla="*/ 1002004 h 4184883"/>
                <a:gd name="connsiteX2" fmla="*/ 2031325 w 3525516"/>
                <a:gd name="connsiteY2" fmla="*/ 1861487 h 4184883"/>
                <a:gd name="connsiteX3" fmla="*/ 1849535 w 3525516"/>
                <a:gd name="connsiteY3" fmla="*/ 2521183 h 4184883"/>
                <a:gd name="connsiteX4" fmla="*/ 2354267 w 3525516"/>
                <a:gd name="connsiteY4" fmla="*/ 3077518 h 4184883"/>
                <a:gd name="connsiteX5" fmla="*/ 3525457 w 3525516"/>
                <a:gd name="connsiteY5" fmla="*/ 4184883 h 4184883"/>
                <a:gd name="connsiteX0" fmla="*/ 192402 w 3525516"/>
                <a:gd name="connsiteY0" fmla="*/ 0 h 4184883"/>
                <a:gd name="connsiteX1" fmla="*/ 385530 w 3525516"/>
                <a:gd name="connsiteY1" fmla="*/ 1002004 h 4184883"/>
                <a:gd name="connsiteX2" fmla="*/ 2031325 w 3525516"/>
                <a:gd name="connsiteY2" fmla="*/ 1861487 h 4184883"/>
                <a:gd name="connsiteX3" fmla="*/ 1550057 w 3525516"/>
                <a:gd name="connsiteY3" fmla="*/ 2521183 h 4184883"/>
                <a:gd name="connsiteX4" fmla="*/ 2354267 w 3525516"/>
                <a:gd name="connsiteY4" fmla="*/ 3077518 h 4184883"/>
                <a:gd name="connsiteX5" fmla="*/ 3525457 w 3525516"/>
                <a:gd name="connsiteY5" fmla="*/ 4184883 h 4184883"/>
                <a:gd name="connsiteX0" fmla="*/ 192402 w 3525496"/>
                <a:gd name="connsiteY0" fmla="*/ 0 h 4184883"/>
                <a:gd name="connsiteX1" fmla="*/ 385530 w 3525496"/>
                <a:gd name="connsiteY1" fmla="*/ 1002004 h 4184883"/>
                <a:gd name="connsiteX2" fmla="*/ 2031325 w 3525496"/>
                <a:gd name="connsiteY2" fmla="*/ 1861487 h 4184883"/>
                <a:gd name="connsiteX3" fmla="*/ 1550057 w 3525496"/>
                <a:gd name="connsiteY3" fmla="*/ 2521183 h 4184883"/>
                <a:gd name="connsiteX4" fmla="*/ 1830180 w 3525496"/>
                <a:gd name="connsiteY4" fmla="*/ 3077518 h 4184883"/>
                <a:gd name="connsiteX5" fmla="*/ 3525457 w 3525496"/>
                <a:gd name="connsiteY5" fmla="*/ 4184883 h 4184883"/>
                <a:gd name="connsiteX0" fmla="*/ 192402 w 3525496"/>
                <a:gd name="connsiteY0" fmla="*/ 0 h 4184883"/>
                <a:gd name="connsiteX1" fmla="*/ 385530 w 3525496"/>
                <a:gd name="connsiteY1" fmla="*/ 1002004 h 4184883"/>
                <a:gd name="connsiteX2" fmla="*/ 2031325 w 3525496"/>
                <a:gd name="connsiteY2" fmla="*/ 1861487 h 4184883"/>
                <a:gd name="connsiteX3" fmla="*/ 1550057 w 3525496"/>
                <a:gd name="connsiteY3" fmla="*/ 2521183 h 4184883"/>
                <a:gd name="connsiteX4" fmla="*/ 1830180 w 3525496"/>
                <a:gd name="connsiteY4" fmla="*/ 3077518 h 4184883"/>
                <a:gd name="connsiteX5" fmla="*/ 3525457 w 3525496"/>
                <a:gd name="connsiteY5" fmla="*/ 4184883 h 4184883"/>
                <a:gd name="connsiteX0" fmla="*/ 192402 w 3525496"/>
                <a:gd name="connsiteY0" fmla="*/ 0 h 4184883"/>
                <a:gd name="connsiteX1" fmla="*/ 385530 w 3525496"/>
                <a:gd name="connsiteY1" fmla="*/ 1002004 h 4184883"/>
                <a:gd name="connsiteX2" fmla="*/ 2031325 w 3525496"/>
                <a:gd name="connsiteY2" fmla="*/ 1861487 h 4184883"/>
                <a:gd name="connsiteX3" fmla="*/ 1999275 w 3525496"/>
                <a:gd name="connsiteY3" fmla="*/ 2512599 h 4184883"/>
                <a:gd name="connsiteX4" fmla="*/ 1830180 w 3525496"/>
                <a:gd name="connsiteY4" fmla="*/ 3077518 h 4184883"/>
                <a:gd name="connsiteX5" fmla="*/ 3525457 w 3525496"/>
                <a:gd name="connsiteY5" fmla="*/ 4184883 h 4184883"/>
                <a:gd name="connsiteX0" fmla="*/ 192402 w 3525496"/>
                <a:gd name="connsiteY0" fmla="*/ 0 h 4184883"/>
                <a:gd name="connsiteX1" fmla="*/ 385530 w 3525496"/>
                <a:gd name="connsiteY1" fmla="*/ 1002004 h 4184883"/>
                <a:gd name="connsiteX2" fmla="*/ 2031325 w 3525496"/>
                <a:gd name="connsiteY2" fmla="*/ 1861487 h 4184883"/>
                <a:gd name="connsiteX3" fmla="*/ 1475188 w 3525496"/>
                <a:gd name="connsiteY3" fmla="*/ 2512599 h 4184883"/>
                <a:gd name="connsiteX4" fmla="*/ 1830180 w 3525496"/>
                <a:gd name="connsiteY4" fmla="*/ 3077518 h 4184883"/>
                <a:gd name="connsiteX5" fmla="*/ 3525457 w 3525496"/>
                <a:gd name="connsiteY5" fmla="*/ 4184883 h 4184883"/>
                <a:gd name="connsiteX0" fmla="*/ 189415 w 3522509"/>
                <a:gd name="connsiteY0" fmla="*/ 0 h 4184883"/>
                <a:gd name="connsiteX1" fmla="*/ 382543 w 3522509"/>
                <a:gd name="connsiteY1" fmla="*/ 1002004 h 4184883"/>
                <a:gd name="connsiteX2" fmla="*/ 1953469 w 3522509"/>
                <a:gd name="connsiteY2" fmla="*/ 1852903 h 4184883"/>
                <a:gd name="connsiteX3" fmla="*/ 1472201 w 3522509"/>
                <a:gd name="connsiteY3" fmla="*/ 2512599 h 4184883"/>
                <a:gd name="connsiteX4" fmla="*/ 1827193 w 3522509"/>
                <a:gd name="connsiteY4" fmla="*/ 3077518 h 4184883"/>
                <a:gd name="connsiteX5" fmla="*/ 3522470 w 3522509"/>
                <a:gd name="connsiteY5" fmla="*/ 4184883 h 4184883"/>
                <a:gd name="connsiteX0" fmla="*/ 272892 w 3605986"/>
                <a:gd name="connsiteY0" fmla="*/ 0 h 4184883"/>
                <a:gd name="connsiteX1" fmla="*/ 241411 w 3605986"/>
                <a:gd name="connsiteY1" fmla="*/ 718730 h 4184883"/>
                <a:gd name="connsiteX2" fmla="*/ 2036946 w 3605986"/>
                <a:gd name="connsiteY2" fmla="*/ 1852903 h 4184883"/>
                <a:gd name="connsiteX3" fmla="*/ 1555678 w 3605986"/>
                <a:gd name="connsiteY3" fmla="*/ 2512599 h 4184883"/>
                <a:gd name="connsiteX4" fmla="*/ 1910670 w 3605986"/>
                <a:gd name="connsiteY4" fmla="*/ 3077518 h 4184883"/>
                <a:gd name="connsiteX5" fmla="*/ 3605947 w 3605986"/>
                <a:gd name="connsiteY5" fmla="*/ 4184883 h 4184883"/>
                <a:gd name="connsiteX0" fmla="*/ 272892 w 3605986"/>
                <a:gd name="connsiteY0" fmla="*/ 0 h 4184883"/>
                <a:gd name="connsiteX1" fmla="*/ 241411 w 3605986"/>
                <a:gd name="connsiteY1" fmla="*/ 718730 h 4184883"/>
                <a:gd name="connsiteX2" fmla="*/ 2036946 w 3605986"/>
                <a:gd name="connsiteY2" fmla="*/ 1852903 h 4184883"/>
                <a:gd name="connsiteX3" fmla="*/ 2004895 w 3605986"/>
                <a:gd name="connsiteY3" fmla="*/ 2546935 h 4184883"/>
                <a:gd name="connsiteX4" fmla="*/ 1910670 w 3605986"/>
                <a:gd name="connsiteY4" fmla="*/ 3077518 h 4184883"/>
                <a:gd name="connsiteX5" fmla="*/ 3605947 w 3605986"/>
                <a:gd name="connsiteY5" fmla="*/ 4184883 h 4184883"/>
                <a:gd name="connsiteX0" fmla="*/ 272892 w 3605986"/>
                <a:gd name="connsiteY0" fmla="*/ 0 h 4184883"/>
                <a:gd name="connsiteX1" fmla="*/ 241411 w 3605986"/>
                <a:gd name="connsiteY1" fmla="*/ 718730 h 4184883"/>
                <a:gd name="connsiteX2" fmla="*/ 2036946 w 3605986"/>
                <a:gd name="connsiteY2" fmla="*/ 1852903 h 4184883"/>
                <a:gd name="connsiteX3" fmla="*/ 1705417 w 3605986"/>
                <a:gd name="connsiteY3" fmla="*/ 2546935 h 4184883"/>
                <a:gd name="connsiteX4" fmla="*/ 1910670 w 3605986"/>
                <a:gd name="connsiteY4" fmla="*/ 3077518 h 4184883"/>
                <a:gd name="connsiteX5" fmla="*/ 3605947 w 3605986"/>
                <a:gd name="connsiteY5" fmla="*/ 4184883 h 4184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05986" h="4184883">
                  <a:moveTo>
                    <a:pt x="272892" y="0"/>
                  </a:moveTo>
                  <a:cubicBezTo>
                    <a:pt x="-118411" y="355122"/>
                    <a:pt x="-52598" y="409913"/>
                    <a:pt x="241411" y="718730"/>
                  </a:cubicBezTo>
                  <a:cubicBezTo>
                    <a:pt x="535420" y="1027547"/>
                    <a:pt x="1792945" y="1548202"/>
                    <a:pt x="2036946" y="1852903"/>
                  </a:cubicBezTo>
                  <a:cubicBezTo>
                    <a:pt x="2280947" y="2157604"/>
                    <a:pt x="1726463" y="2342833"/>
                    <a:pt x="1705417" y="2546935"/>
                  </a:cubicBezTo>
                  <a:cubicBezTo>
                    <a:pt x="1684371" y="2751038"/>
                    <a:pt x="2068093" y="2825987"/>
                    <a:pt x="1910670" y="3077518"/>
                  </a:cubicBezTo>
                  <a:cubicBezTo>
                    <a:pt x="1828120" y="3354801"/>
                    <a:pt x="3615472" y="3859974"/>
                    <a:pt x="3605947" y="4184883"/>
                  </a:cubicBezTo>
                </a:path>
              </a:pathLst>
            </a:custGeom>
            <a:noFill/>
            <a:ln w="25400">
              <a:solidFill>
                <a:schemeClr val="tx1">
                  <a:alpha val="42000"/>
                </a:schemeClr>
              </a:solidFill>
              <a:headEnd type="none" w="med" len="sm"/>
              <a:tailEnd type="arrow" w="med" len="sm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3460176" y="6189345"/>
              <a:ext cx="486983" cy="1200150"/>
            </a:xfrm>
            <a:custGeom>
              <a:avLst/>
              <a:gdLst>
                <a:gd name="connsiteX0" fmla="*/ 6789 w 494469"/>
                <a:gd name="connsiteY0" fmla="*/ 0 h 1196340"/>
                <a:gd name="connsiteX1" fmla="*/ 1074 w 494469"/>
                <a:gd name="connsiteY1" fmla="*/ 66675 h 1196340"/>
                <a:gd name="connsiteX2" fmla="*/ 25839 w 494469"/>
                <a:gd name="connsiteY2" fmla="*/ 179070 h 1196340"/>
                <a:gd name="connsiteX3" fmla="*/ 75369 w 494469"/>
                <a:gd name="connsiteY3" fmla="*/ 255270 h 1196340"/>
                <a:gd name="connsiteX4" fmla="*/ 134424 w 494469"/>
                <a:gd name="connsiteY4" fmla="*/ 352425 h 1196340"/>
                <a:gd name="connsiteX5" fmla="*/ 229674 w 494469"/>
                <a:gd name="connsiteY5" fmla="*/ 575310 h 1196340"/>
                <a:gd name="connsiteX6" fmla="*/ 317304 w 494469"/>
                <a:gd name="connsiteY6" fmla="*/ 752475 h 1196340"/>
                <a:gd name="connsiteX7" fmla="*/ 406839 w 494469"/>
                <a:gd name="connsiteY7" fmla="*/ 996315 h 1196340"/>
                <a:gd name="connsiteX8" fmla="*/ 494469 w 494469"/>
                <a:gd name="connsiteY8" fmla="*/ 1196340 h 1196340"/>
                <a:gd name="connsiteX0" fmla="*/ 1704 w 500814"/>
                <a:gd name="connsiteY0" fmla="*/ 0 h 1196340"/>
                <a:gd name="connsiteX1" fmla="*/ 7419 w 500814"/>
                <a:gd name="connsiteY1" fmla="*/ 66675 h 1196340"/>
                <a:gd name="connsiteX2" fmla="*/ 32184 w 500814"/>
                <a:gd name="connsiteY2" fmla="*/ 179070 h 1196340"/>
                <a:gd name="connsiteX3" fmla="*/ 81714 w 500814"/>
                <a:gd name="connsiteY3" fmla="*/ 255270 h 1196340"/>
                <a:gd name="connsiteX4" fmla="*/ 140769 w 500814"/>
                <a:gd name="connsiteY4" fmla="*/ 352425 h 1196340"/>
                <a:gd name="connsiteX5" fmla="*/ 236019 w 500814"/>
                <a:gd name="connsiteY5" fmla="*/ 575310 h 1196340"/>
                <a:gd name="connsiteX6" fmla="*/ 323649 w 500814"/>
                <a:gd name="connsiteY6" fmla="*/ 752475 h 1196340"/>
                <a:gd name="connsiteX7" fmla="*/ 413184 w 500814"/>
                <a:gd name="connsiteY7" fmla="*/ 996315 h 1196340"/>
                <a:gd name="connsiteX8" fmla="*/ 500814 w 500814"/>
                <a:gd name="connsiteY8" fmla="*/ 1196340 h 1196340"/>
                <a:gd name="connsiteX0" fmla="*/ 1208 w 500318"/>
                <a:gd name="connsiteY0" fmla="*/ 0 h 1196340"/>
                <a:gd name="connsiteX1" fmla="*/ 10733 w 500318"/>
                <a:gd name="connsiteY1" fmla="*/ 81915 h 1196340"/>
                <a:gd name="connsiteX2" fmla="*/ 31688 w 500318"/>
                <a:gd name="connsiteY2" fmla="*/ 179070 h 1196340"/>
                <a:gd name="connsiteX3" fmla="*/ 81218 w 500318"/>
                <a:gd name="connsiteY3" fmla="*/ 255270 h 1196340"/>
                <a:gd name="connsiteX4" fmla="*/ 140273 w 500318"/>
                <a:gd name="connsiteY4" fmla="*/ 352425 h 1196340"/>
                <a:gd name="connsiteX5" fmla="*/ 235523 w 500318"/>
                <a:gd name="connsiteY5" fmla="*/ 575310 h 1196340"/>
                <a:gd name="connsiteX6" fmla="*/ 323153 w 500318"/>
                <a:gd name="connsiteY6" fmla="*/ 752475 h 1196340"/>
                <a:gd name="connsiteX7" fmla="*/ 412688 w 500318"/>
                <a:gd name="connsiteY7" fmla="*/ 996315 h 1196340"/>
                <a:gd name="connsiteX8" fmla="*/ 500318 w 500318"/>
                <a:gd name="connsiteY8" fmla="*/ 1196340 h 1196340"/>
                <a:gd name="connsiteX0" fmla="*/ 1208 w 500318"/>
                <a:gd name="connsiteY0" fmla="*/ 0 h 1196340"/>
                <a:gd name="connsiteX1" fmla="*/ 10733 w 500318"/>
                <a:gd name="connsiteY1" fmla="*/ 81915 h 1196340"/>
                <a:gd name="connsiteX2" fmla="*/ 31688 w 500318"/>
                <a:gd name="connsiteY2" fmla="*/ 179070 h 1196340"/>
                <a:gd name="connsiteX3" fmla="*/ 81218 w 500318"/>
                <a:gd name="connsiteY3" fmla="*/ 255270 h 1196340"/>
                <a:gd name="connsiteX4" fmla="*/ 140273 w 500318"/>
                <a:gd name="connsiteY4" fmla="*/ 352425 h 1196340"/>
                <a:gd name="connsiteX5" fmla="*/ 243143 w 500318"/>
                <a:gd name="connsiteY5" fmla="*/ 573405 h 1196340"/>
                <a:gd name="connsiteX6" fmla="*/ 323153 w 500318"/>
                <a:gd name="connsiteY6" fmla="*/ 752475 h 1196340"/>
                <a:gd name="connsiteX7" fmla="*/ 412688 w 500318"/>
                <a:gd name="connsiteY7" fmla="*/ 996315 h 1196340"/>
                <a:gd name="connsiteX8" fmla="*/ 500318 w 500318"/>
                <a:gd name="connsiteY8" fmla="*/ 1196340 h 1196340"/>
                <a:gd name="connsiteX0" fmla="*/ 1208 w 500318"/>
                <a:gd name="connsiteY0" fmla="*/ 0 h 1196340"/>
                <a:gd name="connsiteX1" fmla="*/ 10733 w 500318"/>
                <a:gd name="connsiteY1" fmla="*/ 81915 h 1196340"/>
                <a:gd name="connsiteX2" fmla="*/ 31688 w 500318"/>
                <a:gd name="connsiteY2" fmla="*/ 179070 h 1196340"/>
                <a:gd name="connsiteX3" fmla="*/ 81218 w 500318"/>
                <a:gd name="connsiteY3" fmla="*/ 255270 h 1196340"/>
                <a:gd name="connsiteX4" fmla="*/ 140273 w 500318"/>
                <a:gd name="connsiteY4" fmla="*/ 352425 h 1196340"/>
                <a:gd name="connsiteX5" fmla="*/ 243143 w 500318"/>
                <a:gd name="connsiteY5" fmla="*/ 573405 h 1196340"/>
                <a:gd name="connsiteX6" fmla="*/ 323153 w 500318"/>
                <a:gd name="connsiteY6" fmla="*/ 752475 h 1196340"/>
                <a:gd name="connsiteX7" fmla="*/ 399353 w 500318"/>
                <a:gd name="connsiteY7" fmla="*/ 979170 h 1196340"/>
                <a:gd name="connsiteX8" fmla="*/ 500318 w 500318"/>
                <a:gd name="connsiteY8" fmla="*/ 1196340 h 1196340"/>
                <a:gd name="connsiteX0" fmla="*/ 1208 w 498413"/>
                <a:gd name="connsiteY0" fmla="*/ 0 h 1196340"/>
                <a:gd name="connsiteX1" fmla="*/ 10733 w 498413"/>
                <a:gd name="connsiteY1" fmla="*/ 81915 h 1196340"/>
                <a:gd name="connsiteX2" fmla="*/ 31688 w 498413"/>
                <a:gd name="connsiteY2" fmla="*/ 179070 h 1196340"/>
                <a:gd name="connsiteX3" fmla="*/ 81218 w 498413"/>
                <a:gd name="connsiteY3" fmla="*/ 255270 h 1196340"/>
                <a:gd name="connsiteX4" fmla="*/ 140273 w 498413"/>
                <a:gd name="connsiteY4" fmla="*/ 352425 h 1196340"/>
                <a:gd name="connsiteX5" fmla="*/ 243143 w 498413"/>
                <a:gd name="connsiteY5" fmla="*/ 573405 h 1196340"/>
                <a:gd name="connsiteX6" fmla="*/ 323153 w 498413"/>
                <a:gd name="connsiteY6" fmla="*/ 752475 h 1196340"/>
                <a:gd name="connsiteX7" fmla="*/ 399353 w 498413"/>
                <a:gd name="connsiteY7" fmla="*/ 979170 h 1196340"/>
                <a:gd name="connsiteX8" fmla="*/ 498413 w 498413"/>
                <a:gd name="connsiteY8" fmla="*/ 1196340 h 1196340"/>
                <a:gd name="connsiteX0" fmla="*/ 1208 w 498413"/>
                <a:gd name="connsiteY0" fmla="*/ 0 h 1196340"/>
                <a:gd name="connsiteX1" fmla="*/ 10733 w 498413"/>
                <a:gd name="connsiteY1" fmla="*/ 81915 h 1196340"/>
                <a:gd name="connsiteX2" fmla="*/ 31688 w 498413"/>
                <a:gd name="connsiteY2" fmla="*/ 179070 h 1196340"/>
                <a:gd name="connsiteX3" fmla="*/ 81218 w 498413"/>
                <a:gd name="connsiteY3" fmla="*/ 255270 h 1196340"/>
                <a:gd name="connsiteX4" fmla="*/ 140273 w 498413"/>
                <a:gd name="connsiteY4" fmla="*/ 352425 h 1196340"/>
                <a:gd name="connsiteX5" fmla="*/ 243143 w 498413"/>
                <a:gd name="connsiteY5" fmla="*/ 573405 h 1196340"/>
                <a:gd name="connsiteX6" fmla="*/ 323153 w 498413"/>
                <a:gd name="connsiteY6" fmla="*/ 752475 h 1196340"/>
                <a:gd name="connsiteX7" fmla="*/ 399353 w 498413"/>
                <a:gd name="connsiteY7" fmla="*/ 979170 h 1196340"/>
                <a:gd name="connsiteX8" fmla="*/ 498413 w 498413"/>
                <a:gd name="connsiteY8" fmla="*/ 1196340 h 1196340"/>
                <a:gd name="connsiteX0" fmla="*/ 1208 w 486983"/>
                <a:gd name="connsiteY0" fmla="*/ 0 h 1200150"/>
                <a:gd name="connsiteX1" fmla="*/ 10733 w 486983"/>
                <a:gd name="connsiteY1" fmla="*/ 81915 h 1200150"/>
                <a:gd name="connsiteX2" fmla="*/ 31688 w 486983"/>
                <a:gd name="connsiteY2" fmla="*/ 179070 h 1200150"/>
                <a:gd name="connsiteX3" fmla="*/ 81218 w 486983"/>
                <a:gd name="connsiteY3" fmla="*/ 255270 h 1200150"/>
                <a:gd name="connsiteX4" fmla="*/ 140273 w 486983"/>
                <a:gd name="connsiteY4" fmla="*/ 352425 h 1200150"/>
                <a:gd name="connsiteX5" fmla="*/ 243143 w 486983"/>
                <a:gd name="connsiteY5" fmla="*/ 573405 h 1200150"/>
                <a:gd name="connsiteX6" fmla="*/ 323153 w 486983"/>
                <a:gd name="connsiteY6" fmla="*/ 752475 h 1200150"/>
                <a:gd name="connsiteX7" fmla="*/ 399353 w 486983"/>
                <a:gd name="connsiteY7" fmla="*/ 979170 h 1200150"/>
                <a:gd name="connsiteX8" fmla="*/ 486983 w 486983"/>
                <a:gd name="connsiteY8" fmla="*/ 1200150 h 120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983" h="1200150">
                  <a:moveTo>
                    <a:pt x="1208" y="0"/>
                  </a:moveTo>
                  <a:cubicBezTo>
                    <a:pt x="-3237" y="18415"/>
                    <a:pt x="5653" y="52070"/>
                    <a:pt x="10733" y="81915"/>
                  </a:cubicBezTo>
                  <a:cubicBezTo>
                    <a:pt x="15813" y="111760"/>
                    <a:pt x="19941" y="150178"/>
                    <a:pt x="31688" y="179070"/>
                  </a:cubicBezTo>
                  <a:cubicBezTo>
                    <a:pt x="43435" y="207962"/>
                    <a:pt x="63121" y="226378"/>
                    <a:pt x="81218" y="255270"/>
                  </a:cubicBezTo>
                  <a:cubicBezTo>
                    <a:pt x="99316" y="284163"/>
                    <a:pt x="113286" y="299403"/>
                    <a:pt x="140273" y="352425"/>
                  </a:cubicBezTo>
                  <a:cubicBezTo>
                    <a:pt x="167261" y="405448"/>
                    <a:pt x="212663" y="506730"/>
                    <a:pt x="243143" y="573405"/>
                  </a:cubicBezTo>
                  <a:cubicBezTo>
                    <a:pt x="273623" y="640080"/>
                    <a:pt x="297118" y="684848"/>
                    <a:pt x="323153" y="752475"/>
                  </a:cubicBezTo>
                  <a:cubicBezTo>
                    <a:pt x="349188" y="820103"/>
                    <a:pt x="372048" y="904558"/>
                    <a:pt x="399353" y="979170"/>
                  </a:cubicBezTo>
                  <a:cubicBezTo>
                    <a:pt x="426658" y="1053782"/>
                    <a:pt x="454598" y="1136968"/>
                    <a:pt x="486983" y="1200150"/>
                  </a:cubicBezTo>
                </a:path>
              </a:pathLst>
            </a:custGeom>
            <a:noFill/>
            <a:ln w="25400">
              <a:solidFill>
                <a:schemeClr val="tx1">
                  <a:alpha val="42000"/>
                </a:schemeClr>
              </a:solidFill>
              <a:headEnd type="none" w="med" len="sm"/>
              <a:tailEnd type="none" w="med" len="sm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任意多边形: 形状 108">
              <a:extLst>
                <a:ext uri="{FF2B5EF4-FFF2-40B4-BE49-F238E27FC236}">
                  <a16:creationId xmlns:a16="http://schemas.microsoft.com/office/drawing/2014/main" id="{ABD4526B-FEBC-6FA4-5535-5D71A084BAC8}"/>
                </a:ext>
              </a:extLst>
            </p:cNvPr>
            <p:cNvSpPr/>
            <p:nvPr/>
          </p:nvSpPr>
          <p:spPr>
            <a:xfrm>
              <a:off x="3440605" y="5686380"/>
              <a:ext cx="1265685" cy="1771760"/>
            </a:xfrm>
            <a:custGeom>
              <a:avLst/>
              <a:gdLst>
                <a:gd name="connsiteX0" fmla="*/ 0 w 8851900"/>
                <a:gd name="connsiteY0" fmla="*/ 0 h 2590800"/>
                <a:gd name="connsiteX1" fmla="*/ 622300 w 8851900"/>
                <a:gd name="connsiteY1" fmla="*/ 673100 h 2590800"/>
                <a:gd name="connsiteX2" fmla="*/ 1371600 w 8851900"/>
                <a:gd name="connsiteY2" fmla="*/ 1574800 h 2590800"/>
                <a:gd name="connsiteX3" fmla="*/ 2171700 w 8851900"/>
                <a:gd name="connsiteY3" fmla="*/ 1968500 h 2590800"/>
                <a:gd name="connsiteX4" fmla="*/ 3060700 w 8851900"/>
                <a:gd name="connsiteY4" fmla="*/ 1828800 h 2590800"/>
                <a:gd name="connsiteX5" fmla="*/ 3835400 w 8851900"/>
                <a:gd name="connsiteY5" fmla="*/ 1879600 h 2590800"/>
                <a:gd name="connsiteX6" fmla="*/ 4724400 w 8851900"/>
                <a:gd name="connsiteY6" fmla="*/ 1778000 h 2590800"/>
                <a:gd name="connsiteX7" fmla="*/ 6261100 w 8851900"/>
                <a:gd name="connsiteY7" fmla="*/ 2082800 h 2590800"/>
                <a:gd name="connsiteX8" fmla="*/ 7112000 w 8851900"/>
                <a:gd name="connsiteY8" fmla="*/ 2273300 h 2590800"/>
                <a:gd name="connsiteX9" fmla="*/ 7505700 w 8851900"/>
                <a:gd name="connsiteY9" fmla="*/ 2438400 h 2590800"/>
                <a:gd name="connsiteX10" fmla="*/ 7937500 w 8851900"/>
                <a:gd name="connsiteY10" fmla="*/ 2311400 h 2590800"/>
                <a:gd name="connsiteX11" fmla="*/ 8445500 w 8851900"/>
                <a:gd name="connsiteY11" fmla="*/ 2540000 h 2590800"/>
                <a:gd name="connsiteX12" fmla="*/ 8851900 w 8851900"/>
                <a:gd name="connsiteY12" fmla="*/ 2590800 h 2590800"/>
                <a:gd name="connsiteX0-1" fmla="*/ 0 w 8851900"/>
                <a:gd name="connsiteY0-2" fmla="*/ 0 h 2590800"/>
                <a:gd name="connsiteX1-3" fmla="*/ 622300 w 8851900"/>
                <a:gd name="connsiteY1-4" fmla="*/ 673100 h 2590800"/>
                <a:gd name="connsiteX2-5" fmla="*/ 1371600 w 8851900"/>
                <a:gd name="connsiteY2-6" fmla="*/ 1574800 h 2590800"/>
                <a:gd name="connsiteX3-7" fmla="*/ 2171700 w 8851900"/>
                <a:gd name="connsiteY3-8" fmla="*/ 1968500 h 2590800"/>
                <a:gd name="connsiteX4-9" fmla="*/ 3060700 w 8851900"/>
                <a:gd name="connsiteY4-10" fmla="*/ 1828800 h 2590800"/>
                <a:gd name="connsiteX5-11" fmla="*/ 3835400 w 8851900"/>
                <a:gd name="connsiteY5-12" fmla="*/ 1879600 h 2590800"/>
                <a:gd name="connsiteX6-13" fmla="*/ 4853940 w 8851900"/>
                <a:gd name="connsiteY6-14" fmla="*/ 1709420 h 2590800"/>
                <a:gd name="connsiteX7-15" fmla="*/ 6261100 w 8851900"/>
                <a:gd name="connsiteY7-16" fmla="*/ 2082800 h 2590800"/>
                <a:gd name="connsiteX8-17" fmla="*/ 7112000 w 8851900"/>
                <a:gd name="connsiteY8-18" fmla="*/ 2273300 h 2590800"/>
                <a:gd name="connsiteX9-19" fmla="*/ 7505700 w 8851900"/>
                <a:gd name="connsiteY9-20" fmla="*/ 2438400 h 2590800"/>
                <a:gd name="connsiteX10-21" fmla="*/ 7937500 w 8851900"/>
                <a:gd name="connsiteY10-22" fmla="*/ 2311400 h 2590800"/>
                <a:gd name="connsiteX11-23" fmla="*/ 8445500 w 8851900"/>
                <a:gd name="connsiteY11-24" fmla="*/ 2540000 h 2590800"/>
                <a:gd name="connsiteX12-25" fmla="*/ 8851900 w 8851900"/>
                <a:gd name="connsiteY12-26" fmla="*/ 2590800 h 2590800"/>
                <a:gd name="csX0" fmla="*/ 0 w 8851900"/>
                <a:gd name="csY0" fmla="*/ 0 h 2590800"/>
                <a:gd name="csX1" fmla="*/ 622300 w 8851900"/>
                <a:gd name="csY1" fmla="*/ 673100 h 2590800"/>
                <a:gd name="csX2" fmla="*/ 1371600 w 8851900"/>
                <a:gd name="csY2" fmla="*/ 1574800 h 2590800"/>
                <a:gd name="csX3" fmla="*/ 2171700 w 8851900"/>
                <a:gd name="csY3" fmla="*/ 1968500 h 2590800"/>
                <a:gd name="csX4" fmla="*/ 3060700 w 8851900"/>
                <a:gd name="csY4" fmla="*/ 1828800 h 2590800"/>
                <a:gd name="csX5" fmla="*/ 3835400 w 8851900"/>
                <a:gd name="csY5" fmla="*/ 1879600 h 2590800"/>
                <a:gd name="csX6" fmla="*/ 4853940 w 8851900"/>
                <a:gd name="csY6" fmla="*/ 1709420 h 2590800"/>
                <a:gd name="csX7" fmla="*/ 6261100 w 8851900"/>
                <a:gd name="csY7" fmla="*/ 2082800 h 2590800"/>
                <a:gd name="csX8" fmla="*/ 7112000 w 8851900"/>
                <a:gd name="csY8" fmla="*/ 2273300 h 2590800"/>
                <a:gd name="csX9" fmla="*/ 7472362 w 8851900"/>
                <a:gd name="csY9" fmla="*/ 2424112 h 2590800"/>
                <a:gd name="csX10" fmla="*/ 7937500 w 8851900"/>
                <a:gd name="csY10" fmla="*/ 2311400 h 2590800"/>
                <a:gd name="csX11" fmla="*/ 8445500 w 8851900"/>
                <a:gd name="csY11" fmla="*/ 2540000 h 2590800"/>
                <a:gd name="csX12" fmla="*/ 8851900 w 8851900"/>
                <a:gd name="csY12" fmla="*/ 2590800 h 2590800"/>
                <a:gd name="csX0-1" fmla="*/ 0 w 8851900"/>
                <a:gd name="csY0-2" fmla="*/ 0 h 2590800"/>
                <a:gd name="csX1-3" fmla="*/ 622300 w 8851900"/>
                <a:gd name="csY1-4" fmla="*/ 673100 h 2590800"/>
                <a:gd name="csX2-5" fmla="*/ 1371600 w 8851900"/>
                <a:gd name="csY2-6" fmla="*/ 1574800 h 2590800"/>
                <a:gd name="csX3-7" fmla="*/ 2171700 w 8851900"/>
                <a:gd name="csY3-8" fmla="*/ 1968500 h 2590800"/>
                <a:gd name="csX4-9" fmla="*/ 3060700 w 8851900"/>
                <a:gd name="csY4-10" fmla="*/ 1828800 h 2590800"/>
                <a:gd name="csX5-11" fmla="*/ 3835400 w 8851900"/>
                <a:gd name="csY5-12" fmla="*/ 1879600 h 2590800"/>
                <a:gd name="csX6-13" fmla="*/ 4853940 w 8851900"/>
                <a:gd name="csY6-14" fmla="*/ 1709420 h 2590800"/>
                <a:gd name="csX7-15" fmla="*/ 6261100 w 8851900"/>
                <a:gd name="csY7-16" fmla="*/ 2082800 h 2590800"/>
                <a:gd name="csX8-17" fmla="*/ 7112000 w 8851900"/>
                <a:gd name="csY8-18" fmla="*/ 2273300 h 2590800"/>
                <a:gd name="csX9-19" fmla="*/ 7472362 w 8851900"/>
                <a:gd name="csY9-20" fmla="*/ 2424112 h 2590800"/>
                <a:gd name="csX10-21" fmla="*/ 7937500 w 8851900"/>
                <a:gd name="csY10-22" fmla="*/ 2311400 h 2590800"/>
                <a:gd name="csX11-23" fmla="*/ 8445500 w 8851900"/>
                <a:gd name="csY11-24" fmla="*/ 2540000 h 2590800"/>
                <a:gd name="csX12-25" fmla="*/ 8851900 w 8851900"/>
                <a:gd name="csY12-26" fmla="*/ 2590800 h 2590800"/>
                <a:gd name="csX0-27" fmla="*/ 0 w 8851900"/>
                <a:gd name="csY0-28" fmla="*/ 0 h 2590800"/>
                <a:gd name="csX1-29" fmla="*/ 622300 w 8851900"/>
                <a:gd name="csY1-30" fmla="*/ 673100 h 2590800"/>
                <a:gd name="csX2-31" fmla="*/ 1371600 w 8851900"/>
                <a:gd name="csY2-32" fmla="*/ 1574800 h 2590800"/>
                <a:gd name="csX3-33" fmla="*/ 2171700 w 8851900"/>
                <a:gd name="csY3-34" fmla="*/ 1968500 h 2590800"/>
                <a:gd name="csX4-35" fmla="*/ 3060700 w 8851900"/>
                <a:gd name="csY4-36" fmla="*/ 1828800 h 2590800"/>
                <a:gd name="csX5-37" fmla="*/ 3835400 w 8851900"/>
                <a:gd name="csY5-38" fmla="*/ 1879600 h 2590800"/>
                <a:gd name="csX6-39" fmla="*/ 4853940 w 8851900"/>
                <a:gd name="csY6-40" fmla="*/ 1709420 h 2590800"/>
                <a:gd name="csX7-41" fmla="*/ 6261100 w 8851900"/>
                <a:gd name="csY7-42" fmla="*/ 2082800 h 2590800"/>
                <a:gd name="csX8-43" fmla="*/ 7112000 w 8851900"/>
                <a:gd name="csY8-44" fmla="*/ 2273300 h 2590800"/>
                <a:gd name="csX9-45" fmla="*/ 7472362 w 8851900"/>
                <a:gd name="csY9-46" fmla="*/ 2424112 h 2590800"/>
                <a:gd name="csX10-47" fmla="*/ 8445500 w 8851900"/>
                <a:gd name="csY10-48" fmla="*/ 2540000 h 2590800"/>
                <a:gd name="csX11-49" fmla="*/ 8851900 w 8851900"/>
                <a:gd name="csY11-50" fmla="*/ 2590800 h 2590800"/>
                <a:gd name="csX0-51" fmla="*/ 0 w 8851900"/>
                <a:gd name="csY0-52" fmla="*/ 0 h 2590800"/>
                <a:gd name="csX1-53" fmla="*/ 622300 w 8851900"/>
                <a:gd name="csY1-54" fmla="*/ 673100 h 2590800"/>
                <a:gd name="csX2-55" fmla="*/ 1371600 w 8851900"/>
                <a:gd name="csY2-56" fmla="*/ 1574800 h 2590800"/>
                <a:gd name="csX3-57" fmla="*/ 2171700 w 8851900"/>
                <a:gd name="csY3-58" fmla="*/ 1968500 h 2590800"/>
                <a:gd name="csX4-59" fmla="*/ 3060700 w 8851900"/>
                <a:gd name="csY4-60" fmla="*/ 1828800 h 2590800"/>
                <a:gd name="csX5-61" fmla="*/ 3835400 w 8851900"/>
                <a:gd name="csY5-62" fmla="*/ 1879600 h 2590800"/>
                <a:gd name="csX6-63" fmla="*/ 4853940 w 8851900"/>
                <a:gd name="csY6-64" fmla="*/ 1709420 h 2590800"/>
                <a:gd name="csX7-65" fmla="*/ 6261100 w 8851900"/>
                <a:gd name="csY7-66" fmla="*/ 2082800 h 2590800"/>
                <a:gd name="csX8-67" fmla="*/ 7112000 w 8851900"/>
                <a:gd name="csY8-68" fmla="*/ 2273300 h 2590800"/>
                <a:gd name="csX9-69" fmla="*/ 7472362 w 8851900"/>
                <a:gd name="csY9-70" fmla="*/ 2424112 h 2590800"/>
                <a:gd name="csX10-71" fmla="*/ 8851900 w 8851900"/>
                <a:gd name="csY10-72" fmla="*/ 2590800 h 2590800"/>
                <a:gd name="csX0-73" fmla="*/ 0 w 7472362"/>
                <a:gd name="csY0-74" fmla="*/ 0 h 2424112"/>
                <a:gd name="csX1-75" fmla="*/ 622300 w 7472362"/>
                <a:gd name="csY1-76" fmla="*/ 673100 h 2424112"/>
                <a:gd name="csX2-77" fmla="*/ 1371600 w 7472362"/>
                <a:gd name="csY2-78" fmla="*/ 1574800 h 2424112"/>
                <a:gd name="csX3-79" fmla="*/ 2171700 w 7472362"/>
                <a:gd name="csY3-80" fmla="*/ 1968500 h 2424112"/>
                <a:gd name="csX4-81" fmla="*/ 3060700 w 7472362"/>
                <a:gd name="csY4-82" fmla="*/ 1828800 h 2424112"/>
                <a:gd name="csX5-83" fmla="*/ 3835400 w 7472362"/>
                <a:gd name="csY5-84" fmla="*/ 1879600 h 2424112"/>
                <a:gd name="csX6-85" fmla="*/ 4853940 w 7472362"/>
                <a:gd name="csY6-86" fmla="*/ 1709420 h 2424112"/>
                <a:gd name="csX7-87" fmla="*/ 6261100 w 7472362"/>
                <a:gd name="csY7-88" fmla="*/ 2082800 h 2424112"/>
                <a:gd name="csX8-89" fmla="*/ 7112000 w 7472362"/>
                <a:gd name="csY8-90" fmla="*/ 2273300 h 2424112"/>
                <a:gd name="csX9-91" fmla="*/ 7472362 w 7472362"/>
                <a:gd name="csY9-92" fmla="*/ 2424112 h 2424112"/>
                <a:gd name="csX0-93" fmla="*/ 0 w 7472362"/>
                <a:gd name="csY0-94" fmla="*/ 0 h 2424112"/>
                <a:gd name="csX1-95" fmla="*/ 622300 w 7472362"/>
                <a:gd name="csY1-96" fmla="*/ 673100 h 2424112"/>
                <a:gd name="csX2-97" fmla="*/ 1371600 w 7472362"/>
                <a:gd name="csY2-98" fmla="*/ 1574800 h 2424112"/>
                <a:gd name="csX3-99" fmla="*/ 2171700 w 7472362"/>
                <a:gd name="csY3-100" fmla="*/ 1968500 h 2424112"/>
                <a:gd name="csX4-101" fmla="*/ 3060700 w 7472362"/>
                <a:gd name="csY4-102" fmla="*/ 1828800 h 2424112"/>
                <a:gd name="csX5-103" fmla="*/ 3835400 w 7472362"/>
                <a:gd name="csY5-104" fmla="*/ 1879600 h 2424112"/>
                <a:gd name="csX6-105" fmla="*/ 4853940 w 7472362"/>
                <a:gd name="csY6-106" fmla="*/ 1709420 h 2424112"/>
                <a:gd name="csX7-107" fmla="*/ 6261100 w 7472362"/>
                <a:gd name="csY7-108" fmla="*/ 2082800 h 2424112"/>
                <a:gd name="csX8-109" fmla="*/ 7112000 w 7472362"/>
                <a:gd name="csY8-110" fmla="*/ 2273300 h 2424112"/>
                <a:gd name="csX9-111" fmla="*/ 7472362 w 7472362"/>
                <a:gd name="csY9-112" fmla="*/ 2424112 h 2424112"/>
                <a:gd name="csX0" fmla="*/ 0 w 7472362"/>
                <a:gd name="csY0" fmla="*/ 0 h 2424112"/>
                <a:gd name="csX1" fmla="*/ 622300 w 7472362"/>
                <a:gd name="csY1" fmla="*/ 673100 h 2424112"/>
                <a:gd name="csX2" fmla="*/ 1371600 w 7472362"/>
                <a:gd name="csY2" fmla="*/ 1574800 h 2424112"/>
                <a:gd name="csX3" fmla="*/ 2171700 w 7472362"/>
                <a:gd name="csY3" fmla="*/ 1968500 h 2424112"/>
                <a:gd name="csX4" fmla="*/ 3060700 w 7472362"/>
                <a:gd name="csY4" fmla="*/ 1828800 h 2424112"/>
                <a:gd name="csX5" fmla="*/ 3865880 w 7472362"/>
                <a:gd name="csY5" fmla="*/ 1826260 h 2424112"/>
                <a:gd name="csX6" fmla="*/ 4853940 w 7472362"/>
                <a:gd name="csY6" fmla="*/ 1709420 h 2424112"/>
                <a:gd name="csX7" fmla="*/ 6261100 w 7472362"/>
                <a:gd name="csY7" fmla="*/ 2082800 h 2424112"/>
                <a:gd name="csX8" fmla="*/ 7112000 w 7472362"/>
                <a:gd name="csY8" fmla="*/ 2273300 h 2424112"/>
                <a:gd name="csX9" fmla="*/ 7472362 w 7472362"/>
                <a:gd name="csY9" fmla="*/ 2424112 h 2424112"/>
                <a:gd name="csX0" fmla="*/ 0 w 7472362"/>
                <a:gd name="csY0" fmla="*/ 0 h 2424112"/>
                <a:gd name="csX1" fmla="*/ 622300 w 7472362"/>
                <a:gd name="csY1" fmla="*/ 673100 h 2424112"/>
                <a:gd name="csX2" fmla="*/ 1371600 w 7472362"/>
                <a:gd name="csY2" fmla="*/ 1574800 h 2424112"/>
                <a:gd name="csX3" fmla="*/ 2171700 w 7472362"/>
                <a:gd name="csY3" fmla="*/ 1968500 h 2424112"/>
                <a:gd name="csX4" fmla="*/ 3060700 w 7472362"/>
                <a:gd name="csY4" fmla="*/ 1828800 h 2424112"/>
                <a:gd name="csX5" fmla="*/ 3449320 w 7472362"/>
                <a:gd name="csY5" fmla="*/ 1823720 h 2424112"/>
                <a:gd name="csX6" fmla="*/ 3865880 w 7472362"/>
                <a:gd name="csY6" fmla="*/ 1826260 h 2424112"/>
                <a:gd name="csX7" fmla="*/ 4853940 w 7472362"/>
                <a:gd name="csY7" fmla="*/ 1709420 h 2424112"/>
                <a:gd name="csX8" fmla="*/ 6261100 w 7472362"/>
                <a:gd name="csY8" fmla="*/ 2082800 h 2424112"/>
                <a:gd name="csX9" fmla="*/ 7112000 w 7472362"/>
                <a:gd name="csY9" fmla="*/ 2273300 h 2424112"/>
                <a:gd name="csX10" fmla="*/ 7472362 w 7472362"/>
                <a:gd name="csY10" fmla="*/ 2424112 h 2424112"/>
                <a:gd name="csX0" fmla="*/ 0 w 7472362"/>
                <a:gd name="csY0" fmla="*/ 0 h 2424112"/>
                <a:gd name="csX1" fmla="*/ 622300 w 7472362"/>
                <a:gd name="csY1" fmla="*/ 673100 h 2424112"/>
                <a:gd name="csX2" fmla="*/ 1371600 w 7472362"/>
                <a:gd name="csY2" fmla="*/ 1574800 h 2424112"/>
                <a:gd name="csX3" fmla="*/ 2171700 w 7472362"/>
                <a:gd name="csY3" fmla="*/ 1968500 h 2424112"/>
                <a:gd name="csX4" fmla="*/ 3060700 w 7472362"/>
                <a:gd name="csY4" fmla="*/ 1828800 h 2424112"/>
                <a:gd name="csX5" fmla="*/ 3426460 w 7472362"/>
                <a:gd name="csY5" fmla="*/ 1793240 h 2424112"/>
                <a:gd name="csX6" fmla="*/ 3865880 w 7472362"/>
                <a:gd name="csY6" fmla="*/ 1826260 h 2424112"/>
                <a:gd name="csX7" fmla="*/ 4853940 w 7472362"/>
                <a:gd name="csY7" fmla="*/ 1709420 h 2424112"/>
                <a:gd name="csX8" fmla="*/ 6261100 w 7472362"/>
                <a:gd name="csY8" fmla="*/ 2082800 h 2424112"/>
                <a:gd name="csX9" fmla="*/ 7112000 w 7472362"/>
                <a:gd name="csY9" fmla="*/ 2273300 h 2424112"/>
                <a:gd name="csX10" fmla="*/ 7472362 w 7472362"/>
                <a:gd name="csY10" fmla="*/ 2424112 h 2424112"/>
                <a:gd name="csX0" fmla="*/ 0 w 7472362"/>
                <a:gd name="csY0" fmla="*/ 0 h 2424112"/>
                <a:gd name="csX1" fmla="*/ 622300 w 7472362"/>
                <a:gd name="csY1" fmla="*/ 673100 h 2424112"/>
                <a:gd name="csX2" fmla="*/ 1371600 w 7472362"/>
                <a:gd name="csY2" fmla="*/ 1574800 h 2424112"/>
                <a:gd name="csX3" fmla="*/ 2171700 w 7472362"/>
                <a:gd name="csY3" fmla="*/ 1968500 h 2424112"/>
                <a:gd name="csX4" fmla="*/ 3060700 w 7472362"/>
                <a:gd name="csY4" fmla="*/ 1828800 h 2424112"/>
                <a:gd name="csX5" fmla="*/ 3426460 w 7472362"/>
                <a:gd name="csY5" fmla="*/ 1793240 h 2424112"/>
                <a:gd name="csX6" fmla="*/ 3980180 w 7472362"/>
                <a:gd name="csY6" fmla="*/ 1833880 h 2424112"/>
                <a:gd name="csX7" fmla="*/ 4853940 w 7472362"/>
                <a:gd name="csY7" fmla="*/ 1709420 h 2424112"/>
                <a:gd name="csX8" fmla="*/ 6261100 w 7472362"/>
                <a:gd name="csY8" fmla="*/ 2082800 h 2424112"/>
                <a:gd name="csX9" fmla="*/ 7112000 w 7472362"/>
                <a:gd name="csY9" fmla="*/ 2273300 h 2424112"/>
                <a:gd name="csX10" fmla="*/ 7472362 w 7472362"/>
                <a:gd name="csY10" fmla="*/ 2424112 h 2424112"/>
                <a:gd name="csX0" fmla="*/ 0 w 7472362"/>
                <a:gd name="csY0" fmla="*/ 0 h 2424112"/>
                <a:gd name="csX1" fmla="*/ 622300 w 7472362"/>
                <a:gd name="csY1" fmla="*/ 673100 h 2424112"/>
                <a:gd name="csX2" fmla="*/ 1371600 w 7472362"/>
                <a:gd name="csY2" fmla="*/ 1574800 h 2424112"/>
                <a:gd name="csX3" fmla="*/ 2171700 w 7472362"/>
                <a:gd name="csY3" fmla="*/ 1968500 h 2424112"/>
                <a:gd name="csX4" fmla="*/ 3060700 w 7472362"/>
                <a:gd name="csY4" fmla="*/ 1828800 h 2424112"/>
                <a:gd name="csX5" fmla="*/ 3426460 w 7472362"/>
                <a:gd name="csY5" fmla="*/ 1793240 h 2424112"/>
                <a:gd name="csX6" fmla="*/ 3980180 w 7472362"/>
                <a:gd name="csY6" fmla="*/ 1833880 h 2424112"/>
                <a:gd name="csX7" fmla="*/ 4831080 w 7472362"/>
                <a:gd name="csY7" fmla="*/ 1724660 h 2424112"/>
                <a:gd name="csX8" fmla="*/ 6261100 w 7472362"/>
                <a:gd name="csY8" fmla="*/ 2082800 h 2424112"/>
                <a:gd name="csX9" fmla="*/ 7112000 w 7472362"/>
                <a:gd name="csY9" fmla="*/ 2273300 h 2424112"/>
                <a:gd name="csX10" fmla="*/ 7472362 w 7472362"/>
                <a:gd name="csY10" fmla="*/ 2424112 h 2424112"/>
                <a:gd name="csX0" fmla="*/ 0 w 7472362"/>
                <a:gd name="csY0" fmla="*/ 0 h 2424112"/>
                <a:gd name="csX1" fmla="*/ 622300 w 7472362"/>
                <a:gd name="csY1" fmla="*/ 673100 h 2424112"/>
                <a:gd name="csX2" fmla="*/ 1371600 w 7472362"/>
                <a:gd name="csY2" fmla="*/ 1574800 h 2424112"/>
                <a:gd name="csX3" fmla="*/ 2171700 w 7472362"/>
                <a:gd name="csY3" fmla="*/ 1968500 h 2424112"/>
                <a:gd name="csX4" fmla="*/ 3060700 w 7472362"/>
                <a:gd name="csY4" fmla="*/ 1828800 h 2424112"/>
                <a:gd name="csX5" fmla="*/ 3426460 w 7472362"/>
                <a:gd name="csY5" fmla="*/ 1793240 h 2424112"/>
                <a:gd name="csX6" fmla="*/ 3980180 w 7472362"/>
                <a:gd name="csY6" fmla="*/ 1833880 h 2424112"/>
                <a:gd name="csX7" fmla="*/ 4831080 w 7472362"/>
                <a:gd name="csY7" fmla="*/ 1724660 h 2424112"/>
                <a:gd name="csX8" fmla="*/ 5506720 w 7472362"/>
                <a:gd name="csY8" fmla="*/ 1869440 h 2424112"/>
                <a:gd name="csX9" fmla="*/ 6261100 w 7472362"/>
                <a:gd name="csY9" fmla="*/ 2082800 h 2424112"/>
                <a:gd name="csX10" fmla="*/ 7112000 w 7472362"/>
                <a:gd name="csY10" fmla="*/ 2273300 h 2424112"/>
                <a:gd name="csX11" fmla="*/ 7472362 w 7472362"/>
                <a:gd name="csY11" fmla="*/ 2424112 h 2424112"/>
                <a:gd name="csX0" fmla="*/ 0 w 7472362"/>
                <a:gd name="csY0" fmla="*/ 0 h 2424112"/>
                <a:gd name="csX1" fmla="*/ 622300 w 7472362"/>
                <a:gd name="csY1" fmla="*/ 673100 h 2424112"/>
                <a:gd name="csX2" fmla="*/ 1371600 w 7472362"/>
                <a:gd name="csY2" fmla="*/ 1574800 h 2424112"/>
                <a:gd name="csX3" fmla="*/ 2171700 w 7472362"/>
                <a:gd name="csY3" fmla="*/ 1968500 h 2424112"/>
                <a:gd name="csX4" fmla="*/ 3060700 w 7472362"/>
                <a:gd name="csY4" fmla="*/ 1828800 h 2424112"/>
                <a:gd name="csX5" fmla="*/ 3426460 w 7472362"/>
                <a:gd name="csY5" fmla="*/ 1793240 h 2424112"/>
                <a:gd name="csX6" fmla="*/ 3980180 w 7472362"/>
                <a:gd name="csY6" fmla="*/ 1833880 h 2424112"/>
                <a:gd name="csX7" fmla="*/ 4831080 w 7472362"/>
                <a:gd name="csY7" fmla="*/ 1724660 h 2424112"/>
                <a:gd name="csX8" fmla="*/ 5483860 w 7472362"/>
                <a:gd name="csY8" fmla="*/ 1892300 h 2424112"/>
                <a:gd name="csX9" fmla="*/ 6261100 w 7472362"/>
                <a:gd name="csY9" fmla="*/ 2082800 h 2424112"/>
                <a:gd name="csX10" fmla="*/ 7112000 w 7472362"/>
                <a:gd name="csY10" fmla="*/ 2273300 h 2424112"/>
                <a:gd name="csX11" fmla="*/ 7472362 w 7472362"/>
                <a:gd name="csY11" fmla="*/ 2424112 h 2424112"/>
                <a:gd name="csX0" fmla="*/ 0 w 7472362"/>
                <a:gd name="csY0" fmla="*/ 0 h 2424112"/>
                <a:gd name="csX1" fmla="*/ 622300 w 7472362"/>
                <a:gd name="csY1" fmla="*/ 673100 h 2424112"/>
                <a:gd name="csX2" fmla="*/ 1371600 w 7472362"/>
                <a:gd name="csY2" fmla="*/ 1574800 h 2424112"/>
                <a:gd name="csX3" fmla="*/ 2171700 w 7472362"/>
                <a:gd name="csY3" fmla="*/ 1968500 h 2424112"/>
                <a:gd name="csX4" fmla="*/ 3060700 w 7472362"/>
                <a:gd name="csY4" fmla="*/ 1828800 h 2424112"/>
                <a:gd name="csX5" fmla="*/ 3426460 w 7472362"/>
                <a:gd name="csY5" fmla="*/ 1793240 h 2424112"/>
                <a:gd name="csX6" fmla="*/ 3980180 w 7472362"/>
                <a:gd name="csY6" fmla="*/ 1833880 h 2424112"/>
                <a:gd name="csX7" fmla="*/ 4846320 w 7472362"/>
                <a:gd name="csY7" fmla="*/ 1694180 h 2424112"/>
                <a:gd name="csX8" fmla="*/ 5483860 w 7472362"/>
                <a:gd name="csY8" fmla="*/ 1892300 h 2424112"/>
                <a:gd name="csX9" fmla="*/ 6261100 w 7472362"/>
                <a:gd name="csY9" fmla="*/ 2082800 h 2424112"/>
                <a:gd name="csX10" fmla="*/ 7112000 w 7472362"/>
                <a:gd name="csY10" fmla="*/ 2273300 h 2424112"/>
                <a:gd name="csX11" fmla="*/ 7472362 w 7472362"/>
                <a:gd name="csY11" fmla="*/ 2424112 h 2424112"/>
                <a:gd name="csX0" fmla="*/ 0 w 7472362"/>
                <a:gd name="csY0" fmla="*/ 0 h 2424112"/>
                <a:gd name="csX1" fmla="*/ 622300 w 7472362"/>
                <a:gd name="csY1" fmla="*/ 673100 h 2424112"/>
                <a:gd name="csX2" fmla="*/ 1371600 w 7472362"/>
                <a:gd name="csY2" fmla="*/ 1574800 h 2424112"/>
                <a:gd name="csX3" fmla="*/ 2171700 w 7472362"/>
                <a:gd name="csY3" fmla="*/ 1968500 h 2424112"/>
                <a:gd name="csX4" fmla="*/ 3060700 w 7472362"/>
                <a:gd name="csY4" fmla="*/ 1828800 h 2424112"/>
                <a:gd name="csX5" fmla="*/ 3426460 w 7472362"/>
                <a:gd name="csY5" fmla="*/ 1793240 h 2424112"/>
                <a:gd name="csX6" fmla="*/ 3980180 w 7472362"/>
                <a:gd name="csY6" fmla="*/ 1833880 h 2424112"/>
                <a:gd name="csX7" fmla="*/ 4846320 w 7472362"/>
                <a:gd name="csY7" fmla="*/ 1694180 h 2424112"/>
                <a:gd name="csX8" fmla="*/ 5483860 w 7472362"/>
                <a:gd name="csY8" fmla="*/ 1892300 h 2424112"/>
                <a:gd name="csX9" fmla="*/ 6200140 w 7472362"/>
                <a:gd name="csY9" fmla="*/ 2037080 h 2424112"/>
                <a:gd name="csX10" fmla="*/ 7112000 w 7472362"/>
                <a:gd name="csY10" fmla="*/ 2273300 h 2424112"/>
                <a:gd name="csX11" fmla="*/ 7472362 w 7472362"/>
                <a:gd name="csY11" fmla="*/ 2424112 h 2424112"/>
                <a:gd name="csX0" fmla="*/ 0 w 7472362"/>
                <a:gd name="csY0" fmla="*/ 0 h 2424112"/>
                <a:gd name="csX1" fmla="*/ 622300 w 7472362"/>
                <a:gd name="csY1" fmla="*/ 673100 h 2424112"/>
                <a:gd name="csX2" fmla="*/ 1371600 w 7472362"/>
                <a:gd name="csY2" fmla="*/ 1574800 h 2424112"/>
                <a:gd name="csX3" fmla="*/ 2171700 w 7472362"/>
                <a:gd name="csY3" fmla="*/ 1968500 h 2424112"/>
                <a:gd name="csX4" fmla="*/ 3060700 w 7472362"/>
                <a:gd name="csY4" fmla="*/ 1828800 h 2424112"/>
                <a:gd name="csX5" fmla="*/ 3426460 w 7472362"/>
                <a:gd name="csY5" fmla="*/ 1793240 h 2424112"/>
                <a:gd name="csX6" fmla="*/ 3980180 w 7472362"/>
                <a:gd name="csY6" fmla="*/ 1833880 h 2424112"/>
                <a:gd name="csX7" fmla="*/ 4846320 w 7472362"/>
                <a:gd name="csY7" fmla="*/ 1694180 h 2424112"/>
                <a:gd name="csX8" fmla="*/ 5483860 w 7472362"/>
                <a:gd name="csY8" fmla="*/ 1892300 h 2424112"/>
                <a:gd name="csX9" fmla="*/ 6200140 w 7472362"/>
                <a:gd name="csY9" fmla="*/ 2037080 h 2424112"/>
                <a:gd name="csX10" fmla="*/ 7112000 w 7472362"/>
                <a:gd name="csY10" fmla="*/ 2273300 h 2424112"/>
                <a:gd name="csX11" fmla="*/ 7472362 w 7472362"/>
                <a:gd name="csY11" fmla="*/ 2424112 h 2424112"/>
                <a:gd name="csX0" fmla="*/ 0 w 7472362"/>
                <a:gd name="csY0" fmla="*/ 0 h 2424112"/>
                <a:gd name="csX1" fmla="*/ 622300 w 7472362"/>
                <a:gd name="csY1" fmla="*/ 673100 h 2424112"/>
                <a:gd name="csX2" fmla="*/ 1371600 w 7472362"/>
                <a:gd name="csY2" fmla="*/ 1574800 h 2424112"/>
                <a:gd name="csX3" fmla="*/ 2171700 w 7472362"/>
                <a:gd name="csY3" fmla="*/ 1968500 h 2424112"/>
                <a:gd name="csX4" fmla="*/ 3060700 w 7472362"/>
                <a:gd name="csY4" fmla="*/ 1828800 h 2424112"/>
                <a:gd name="csX5" fmla="*/ 3426460 w 7472362"/>
                <a:gd name="csY5" fmla="*/ 1793240 h 2424112"/>
                <a:gd name="csX6" fmla="*/ 3980180 w 7472362"/>
                <a:gd name="csY6" fmla="*/ 1833880 h 2424112"/>
                <a:gd name="csX7" fmla="*/ 4846320 w 7472362"/>
                <a:gd name="csY7" fmla="*/ 1694180 h 2424112"/>
                <a:gd name="csX8" fmla="*/ 5483860 w 7472362"/>
                <a:gd name="csY8" fmla="*/ 1892300 h 2424112"/>
                <a:gd name="csX9" fmla="*/ 6200140 w 7472362"/>
                <a:gd name="csY9" fmla="*/ 2037080 h 2424112"/>
                <a:gd name="csX10" fmla="*/ 7064375 w 7472362"/>
                <a:gd name="csY10" fmla="*/ 2254250 h 2424112"/>
                <a:gd name="csX11" fmla="*/ 7472362 w 7472362"/>
                <a:gd name="csY11" fmla="*/ 2424112 h 2424112"/>
                <a:gd name="csX0" fmla="*/ 0 w 7462837"/>
                <a:gd name="csY0" fmla="*/ 0 h 2357437"/>
                <a:gd name="csX1" fmla="*/ 622300 w 7462837"/>
                <a:gd name="csY1" fmla="*/ 673100 h 2357437"/>
                <a:gd name="csX2" fmla="*/ 1371600 w 7462837"/>
                <a:gd name="csY2" fmla="*/ 1574800 h 2357437"/>
                <a:gd name="csX3" fmla="*/ 2171700 w 7462837"/>
                <a:gd name="csY3" fmla="*/ 1968500 h 2357437"/>
                <a:gd name="csX4" fmla="*/ 3060700 w 7462837"/>
                <a:gd name="csY4" fmla="*/ 1828800 h 2357437"/>
                <a:gd name="csX5" fmla="*/ 3426460 w 7462837"/>
                <a:gd name="csY5" fmla="*/ 1793240 h 2357437"/>
                <a:gd name="csX6" fmla="*/ 3980180 w 7462837"/>
                <a:gd name="csY6" fmla="*/ 1833880 h 2357437"/>
                <a:gd name="csX7" fmla="*/ 4846320 w 7462837"/>
                <a:gd name="csY7" fmla="*/ 1694180 h 2357437"/>
                <a:gd name="csX8" fmla="*/ 5483860 w 7462837"/>
                <a:gd name="csY8" fmla="*/ 1892300 h 2357437"/>
                <a:gd name="csX9" fmla="*/ 6200140 w 7462837"/>
                <a:gd name="csY9" fmla="*/ 2037080 h 2357437"/>
                <a:gd name="csX10" fmla="*/ 7064375 w 7462837"/>
                <a:gd name="csY10" fmla="*/ 2254250 h 2357437"/>
                <a:gd name="csX11" fmla="*/ 7462837 w 7462837"/>
                <a:gd name="csY11" fmla="*/ 2357437 h 2357437"/>
                <a:gd name="csX0" fmla="*/ 0 w 7462837"/>
                <a:gd name="csY0" fmla="*/ 0 h 2357437"/>
                <a:gd name="csX1" fmla="*/ 622300 w 7462837"/>
                <a:gd name="csY1" fmla="*/ 673100 h 2357437"/>
                <a:gd name="csX2" fmla="*/ 1371600 w 7462837"/>
                <a:gd name="csY2" fmla="*/ 1574800 h 2357437"/>
                <a:gd name="csX3" fmla="*/ 2171700 w 7462837"/>
                <a:gd name="csY3" fmla="*/ 1968500 h 2357437"/>
                <a:gd name="csX4" fmla="*/ 3060700 w 7462837"/>
                <a:gd name="csY4" fmla="*/ 1828800 h 2357437"/>
                <a:gd name="csX5" fmla="*/ 3426460 w 7462837"/>
                <a:gd name="csY5" fmla="*/ 1793240 h 2357437"/>
                <a:gd name="csX6" fmla="*/ 3980180 w 7462837"/>
                <a:gd name="csY6" fmla="*/ 1833880 h 2357437"/>
                <a:gd name="csX7" fmla="*/ 4846320 w 7462837"/>
                <a:gd name="csY7" fmla="*/ 1694180 h 2357437"/>
                <a:gd name="csX8" fmla="*/ 5483860 w 7462837"/>
                <a:gd name="csY8" fmla="*/ 1892300 h 2357437"/>
                <a:gd name="csX9" fmla="*/ 6200140 w 7462837"/>
                <a:gd name="csY9" fmla="*/ 2037080 h 2357437"/>
                <a:gd name="csX10" fmla="*/ 7064375 w 7462837"/>
                <a:gd name="csY10" fmla="*/ 2254250 h 2357437"/>
                <a:gd name="csX11" fmla="*/ 7462837 w 7462837"/>
                <a:gd name="csY11" fmla="*/ 2357437 h 2357437"/>
                <a:gd name="csX0" fmla="*/ 0 w 7462837"/>
                <a:gd name="csY0" fmla="*/ 0 h 2357437"/>
                <a:gd name="csX1" fmla="*/ 622300 w 7462837"/>
                <a:gd name="csY1" fmla="*/ 673100 h 2357437"/>
                <a:gd name="csX2" fmla="*/ 1390650 w 7462837"/>
                <a:gd name="csY2" fmla="*/ 1498600 h 2357437"/>
                <a:gd name="csX3" fmla="*/ 2171700 w 7462837"/>
                <a:gd name="csY3" fmla="*/ 1968500 h 2357437"/>
                <a:gd name="csX4" fmla="*/ 3060700 w 7462837"/>
                <a:gd name="csY4" fmla="*/ 1828800 h 2357437"/>
                <a:gd name="csX5" fmla="*/ 3426460 w 7462837"/>
                <a:gd name="csY5" fmla="*/ 1793240 h 2357437"/>
                <a:gd name="csX6" fmla="*/ 3980180 w 7462837"/>
                <a:gd name="csY6" fmla="*/ 1833880 h 2357437"/>
                <a:gd name="csX7" fmla="*/ 4846320 w 7462837"/>
                <a:gd name="csY7" fmla="*/ 1694180 h 2357437"/>
                <a:gd name="csX8" fmla="*/ 5483860 w 7462837"/>
                <a:gd name="csY8" fmla="*/ 1892300 h 2357437"/>
                <a:gd name="csX9" fmla="*/ 6200140 w 7462837"/>
                <a:gd name="csY9" fmla="*/ 2037080 h 2357437"/>
                <a:gd name="csX10" fmla="*/ 7064375 w 7462837"/>
                <a:gd name="csY10" fmla="*/ 2254250 h 2357437"/>
                <a:gd name="csX11" fmla="*/ 7462837 w 7462837"/>
                <a:gd name="csY11" fmla="*/ 2357437 h 2357437"/>
                <a:gd name="connsiteX0" fmla="*/ 0 w 7462837"/>
                <a:gd name="connsiteY0" fmla="*/ 0 h 2357437"/>
                <a:gd name="connsiteX1" fmla="*/ 622300 w 7462837"/>
                <a:gd name="connsiteY1" fmla="*/ 673100 h 2357437"/>
                <a:gd name="connsiteX2" fmla="*/ 1028968 w 7462837"/>
                <a:gd name="connsiteY2" fmla="*/ 1599534 h 2357437"/>
                <a:gd name="connsiteX3" fmla="*/ 2171700 w 7462837"/>
                <a:gd name="connsiteY3" fmla="*/ 1968500 h 2357437"/>
                <a:gd name="connsiteX4" fmla="*/ 3060700 w 7462837"/>
                <a:gd name="connsiteY4" fmla="*/ 1828800 h 2357437"/>
                <a:gd name="connsiteX5" fmla="*/ 3426460 w 7462837"/>
                <a:gd name="connsiteY5" fmla="*/ 1793240 h 2357437"/>
                <a:gd name="connsiteX6" fmla="*/ 3980180 w 7462837"/>
                <a:gd name="connsiteY6" fmla="*/ 1833880 h 2357437"/>
                <a:gd name="connsiteX7" fmla="*/ 4846320 w 7462837"/>
                <a:gd name="connsiteY7" fmla="*/ 1694180 h 2357437"/>
                <a:gd name="connsiteX8" fmla="*/ 5483860 w 7462837"/>
                <a:gd name="connsiteY8" fmla="*/ 1892300 h 2357437"/>
                <a:gd name="connsiteX9" fmla="*/ 6200140 w 7462837"/>
                <a:gd name="connsiteY9" fmla="*/ 2037080 h 2357437"/>
                <a:gd name="connsiteX10" fmla="*/ 7064375 w 7462837"/>
                <a:gd name="connsiteY10" fmla="*/ 2254250 h 2357437"/>
                <a:gd name="connsiteX11" fmla="*/ 7462837 w 7462837"/>
                <a:gd name="connsiteY11" fmla="*/ 2357437 h 2357437"/>
                <a:gd name="connsiteX0" fmla="*/ 0 w 7462837"/>
                <a:gd name="connsiteY0" fmla="*/ 0 h 2374189"/>
                <a:gd name="connsiteX1" fmla="*/ 622300 w 7462837"/>
                <a:gd name="connsiteY1" fmla="*/ 673100 h 2374189"/>
                <a:gd name="connsiteX2" fmla="*/ 1028968 w 7462837"/>
                <a:gd name="connsiteY2" fmla="*/ 1599534 h 2374189"/>
                <a:gd name="connsiteX3" fmla="*/ 1481983 w 7462837"/>
                <a:gd name="connsiteY3" fmla="*/ 2372237 h 2374189"/>
                <a:gd name="connsiteX4" fmla="*/ 3060700 w 7462837"/>
                <a:gd name="connsiteY4" fmla="*/ 1828800 h 2374189"/>
                <a:gd name="connsiteX5" fmla="*/ 3426460 w 7462837"/>
                <a:gd name="connsiteY5" fmla="*/ 1793240 h 2374189"/>
                <a:gd name="connsiteX6" fmla="*/ 3980180 w 7462837"/>
                <a:gd name="connsiteY6" fmla="*/ 1833880 h 2374189"/>
                <a:gd name="connsiteX7" fmla="*/ 4846320 w 7462837"/>
                <a:gd name="connsiteY7" fmla="*/ 1694180 h 2374189"/>
                <a:gd name="connsiteX8" fmla="*/ 5483860 w 7462837"/>
                <a:gd name="connsiteY8" fmla="*/ 1892300 h 2374189"/>
                <a:gd name="connsiteX9" fmla="*/ 6200140 w 7462837"/>
                <a:gd name="connsiteY9" fmla="*/ 2037080 h 2374189"/>
                <a:gd name="connsiteX10" fmla="*/ 7064375 w 7462837"/>
                <a:gd name="connsiteY10" fmla="*/ 2254250 h 2374189"/>
                <a:gd name="connsiteX11" fmla="*/ 7462837 w 7462837"/>
                <a:gd name="connsiteY11" fmla="*/ 2357437 h 2374189"/>
                <a:gd name="connsiteX0" fmla="*/ 0 w 7462837"/>
                <a:gd name="connsiteY0" fmla="*/ 0 h 2901180"/>
                <a:gd name="connsiteX1" fmla="*/ 622300 w 7462837"/>
                <a:gd name="connsiteY1" fmla="*/ 673100 h 2901180"/>
                <a:gd name="connsiteX2" fmla="*/ 1028968 w 7462837"/>
                <a:gd name="connsiteY2" fmla="*/ 1599534 h 2901180"/>
                <a:gd name="connsiteX3" fmla="*/ 1481983 w 7462837"/>
                <a:gd name="connsiteY3" fmla="*/ 2372237 h 2901180"/>
                <a:gd name="connsiteX4" fmla="*/ 1891545 w 7462837"/>
                <a:gd name="connsiteY4" fmla="*/ 2897020 h 2901180"/>
                <a:gd name="connsiteX5" fmla="*/ 3426460 w 7462837"/>
                <a:gd name="connsiteY5" fmla="*/ 1793240 h 2901180"/>
                <a:gd name="connsiteX6" fmla="*/ 3980180 w 7462837"/>
                <a:gd name="connsiteY6" fmla="*/ 1833880 h 2901180"/>
                <a:gd name="connsiteX7" fmla="*/ 4846320 w 7462837"/>
                <a:gd name="connsiteY7" fmla="*/ 1694180 h 2901180"/>
                <a:gd name="connsiteX8" fmla="*/ 5483860 w 7462837"/>
                <a:gd name="connsiteY8" fmla="*/ 1892300 h 2901180"/>
                <a:gd name="connsiteX9" fmla="*/ 6200140 w 7462837"/>
                <a:gd name="connsiteY9" fmla="*/ 2037080 h 2901180"/>
                <a:gd name="connsiteX10" fmla="*/ 7064375 w 7462837"/>
                <a:gd name="connsiteY10" fmla="*/ 2254250 h 2901180"/>
                <a:gd name="connsiteX11" fmla="*/ 7462837 w 7462837"/>
                <a:gd name="connsiteY11" fmla="*/ 2357437 h 2901180"/>
                <a:gd name="connsiteX0" fmla="*/ 0 w 7462837"/>
                <a:gd name="connsiteY0" fmla="*/ 0 h 2901180"/>
                <a:gd name="connsiteX1" fmla="*/ 622300 w 7462837"/>
                <a:gd name="connsiteY1" fmla="*/ 673100 h 2901180"/>
                <a:gd name="connsiteX2" fmla="*/ 1028968 w 7462837"/>
                <a:gd name="connsiteY2" fmla="*/ 1599534 h 2901180"/>
                <a:gd name="connsiteX3" fmla="*/ 1481983 w 7462837"/>
                <a:gd name="connsiteY3" fmla="*/ 2372237 h 2901180"/>
                <a:gd name="connsiteX4" fmla="*/ 1891545 w 7462837"/>
                <a:gd name="connsiteY4" fmla="*/ 2897020 h 2901180"/>
                <a:gd name="connsiteX5" fmla="*/ 3426461 w 7462837"/>
                <a:gd name="connsiteY5" fmla="*/ 1793241 h 2901180"/>
                <a:gd name="connsiteX6" fmla="*/ 3980180 w 7462837"/>
                <a:gd name="connsiteY6" fmla="*/ 1833880 h 2901180"/>
                <a:gd name="connsiteX7" fmla="*/ 4846320 w 7462837"/>
                <a:gd name="connsiteY7" fmla="*/ 1694180 h 2901180"/>
                <a:gd name="connsiteX8" fmla="*/ 5483860 w 7462837"/>
                <a:gd name="connsiteY8" fmla="*/ 1892300 h 2901180"/>
                <a:gd name="connsiteX9" fmla="*/ 6200140 w 7462837"/>
                <a:gd name="connsiteY9" fmla="*/ 2037080 h 2901180"/>
                <a:gd name="connsiteX10" fmla="*/ 7064375 w 7462837"/>
                <a:gd name="connsiteY10" fmla="*/ 2254250 h 2901180"/>
                <a:gd name="connsiteX11" fmla="*/ 7462837 w 7462837"/>
                <a:gd name="connsiteY11" fmla="*/ 2357437 h 2901180"/>
                <a:gd name="connsiteX0" fmla="*/ 0 w 7462837"/>
                <a:gd name="connsiteY0" fmla="*/ 0 h 3307198"/>
                <a:gd name="connsiteX1" fmla="*/ 622300 w 7462837"/>
                <a:gd name="connsiteY1" fmla="*/ 673100 h 3307198"/>
                <a:gd name="connsiteX2" fmla="*/ 1028968 w 7462837"/>
                <a:gd name="connsiteY2" fmla="*/ 1599534 h 3307198"/>
                <a:gd name="connsiteX3" fmla="*/ 1481983 w 7462837"/>
                <a:gd name="connsiteY3" fmla="*/ 2372237 h 3307198"/>
                <a:gd name="connsiteX4" fmla="*/ 1891545 w 7462837"/>
                <a:gd name="connsiteY4" fmla="*/ 2897020 h 3307198"/>
                <a:gd name="connsiteX5" fmla="*/ 2097494 w 7462837"/>
                <a:gd name="connsiteY5" fmla="*/ 3273610 h 3307198"/>
                <a:gd name="connsiteX6" fmla="*/ 3980180 w 7462837"/>
                <a:gd name="connsiteY6" fmla="*/ 1833880 h 3307198"/>
                <a:gd name="connsiteX7" fmla="*/ 4846320 w 7462837"/>
                <a:gd name="connsiteY7" fmla="*/ 1694180 h 3307198"/>
                <a:gd name="connsiteX8" fmla="*/ 5483860 w 7462837"/>
                <a:gd name="connsiteY8" fmla="*/ 1892300 h 3307198"/>
                <a:gd name="connsiteX9" fmla="*/ 6200140 w 7462837"/>
                <a:gd name="connsiteY9" fmla="*/ 2037080 h 3307198"/>
                <a:gd name="connsiteX10" fmla="*/ 7064375 w 7462837"/>
                <a:gd name="connsiteY10" fmla="*/ 2254250 h 3307198"/>
                <a:gd name="connsiteX11" fmla="*/ 7462837 w 7462837"/>
                <a:gd name="connsiteY11" fmla="*/ 2357437 h 3307198"/>
                <a:gd name="connsiteX0" fmla="*/ 0 w 7462837"/>
                <a:gd name="connsiteY0" fmla="*/ 0 h 3330785"/>
                <a:gd name="connsiteX1" fmla="*/ 622300 w 7462837"/>
                <a:gd name="connsiteY1" fmla="*/ 673100 h 3330785"/>
                <a:gd name="connsiteX2" fmla="*/ 1028968 w 7462837"/>
                <a:gd name="connsiteY2" fmla="*/ 1599534 h 3330785"/>
                <a:gd name="connsiteX3" fmla="*/ 1481983 w 7462837"/>
                <a:gd name="connsiteY3" fmla="*/ 2372237 h 3330785"/>
                <a:gd name="connsiteX4" fmla="*/ 1925190 w 7462837"/>
                <a:gd name="connsiteY4" fmla="*/ 3082067 h 3330785"/>
                <a:gd name="connsiteX5" fmla="*/ 2097494 w 7462837"/>
                <a:gd name="connsiteY5" fmla="*/ 3273610 h 3330785"/>
                <a:gd name="connsiteX6" fmla="*/ 3980180 w 7462837"/>
                <a:gd name="connsiteY6" fmla="*/ 1833880 h 3330785"/>
                <a:gd name="connsiteX7" fmla="*/ 4846320 w 7462837"/>
                <a:gd name="connsiteY7" fmla="*/ 1694180 h 3330785"/>
                <a:gd name="connsiteX8" fmla="*/ 5483860 w 7462837"/>
                <a:gd name="connsiteY8" fmla="*/ 1892300 h 3330785"/>
                <a:gd name="connsiteX9" fmla="*/ 6200140 w 7462837"/>
                <a:gd name="connsiteY9" fmla="*/ 2037080 h 3330785"/>
                <a:gd name="connsiteX10" fmla="*/ 7064375 w 7462837"/>
                <a:gd name="connsiteY10" fmla="*/ 2254250 h 3330785"/>
                <a:gd name="connsiteX11" fmla="*/ 7462837 w 7462837"/>
                <a:gd name="connsiteY11" fmla="*/ 2357437 h 3330785"/>
                <a:gd name="connsiteX0" fmla="*/ 0 w 7462837"/>
                <a:gd name="connsiteY0" fmla="*/ 0 h 3085055"/>
                <a:gd name="connsiteX1" fmla="*/ 622300 w 7462837"/>
                <a:gd name="connsiteY1" fmla="*/ 673100 h 3085055"/>
                <a:gd name="connsiteX2" fmla="*/ 1028968 w 7462837"/>
                <a:gd name="connsiteY2" fmla="*/ 1599534 h 3085055"/>
                <a:gd name="connsiteX3" fmla="*/ 1481983 w 7462837"/>
                <a:gd name="connsiteY3" fmla="*/ 2372237 h 3085055"/>
                <a:gd name="connsiteX4" fmla="*/ 1925190 w 7462837"/>
                <a:gd name="connsiteY4" fmla="*/ 3082067 h 3085055"/>
                <a:gd name="connsiteX5" fmla="*/ 3980180 w 7462837"/>
                <a:gd name="connsiteY5" fmla="*/ 1833880 h 3085055"/>
                <a:gd name="connsiteX6" fmla="*/ 4846320 w 7462837"/>
                <a:gd name="connsiteY6" fmla="*/ 1694180 h 3085055"/>
                <a:gd name="connsiteX7" fmla="*/ 5483860 w 7462837"/>
                <a:gd name="connsiteY7" fmla="*/ 1892300 h 3085055"/>
                <a:gd name="connsiteX8" fmla="*/ 6200140 w 7462837"/>
                <a:gd name="connsiteY8" fmla="*/ 2037080 h 3085055"/>
                <a:gd name="connsiteX9" fmla="*/ 7064375 w 7462837"/>
                <a:gd name="connsiteY9" fmla="*/ 2254250 h 3085055"/>
                <a:gd name="connsiteX10" fmla="*/ 7462837 w 7462837"/>
                <a:gd name="connsiteY10" fmla="*/ 2357437 h 3085055"/>
                <a:gd name="connsiteX0" fmla="*/ 0 w 7462837"/>
                <a:gd name="connsiteY0" fmla="*/ 0 h 3884825"/>
                <a:gd name="connsiteX1" fmla="*/ 622300 w 7462837"/>
                <a:gd name="connsiteY1" fmla="*/ 673100 h 3884825"/>
                <a:gd name="connsiteX2" fmla="*/ 1028968 w 7462837"/>
                <a:gd name="connsiteY2" fmla="*/ 1599534 h 3884825"/>
                <a:gd name="connsiteX3" fmla="*/ 1481983 w 7462837"/>
                <a:gd name="connsiteY3" fmla="*/ 2372237 h 3884825"/>
                <a:gd name="connsiteX4" fmla="*/ 1925190 w 7462837"/>
                <a:gd name="connsiteY4" fmla="*/ 3082067 h 3884825"/>
                <a:gd name="connsiteX5" fmla="*/ 2339999 w 7462837"/>
                <a:gd name="connsiteY5" fmla="*/ 3852566 h 3884825"/>
                <a:gd name="connsiteX6" fmla="*/ 4846320 w 7462837"/>
                <a:gd name="connsiteY6" fmla="*/ 1694180 h 3884825"/>
                <a:gd name="connsiteX7" fmla="*/ 5483860 w 7462837"/>
                <a:gd name="connsiteY7" fmla="*/ 1892300 h 3884825"/>
                <a:gd name="connsiteX8" fmla="*/ 6200140 w 7462837"/>
                <a:gd name="connsiteY8" fmla="*/ 2037080 h 3884825"/>
                <a:gd name="connsiteX9" fmla="*/ 7064375 w 7462837"/>
                <a:gd name="connsiteY9" fmla="*/ 2254250 h 3884825"/>
                <a:gd name="connsiteX10" fmla="*/ 7462837 w 7462837"/>
                <a:gd name="connsiteY10" fmla="*/ 2357437 h 3884825"/>
                <a:gd name="connsiteX0" fmla="*/ 0 w 7462837"/>
                <a:gd name="connsiteY0" fmla="*/ 0 h 3902901"/>
                <a:gd name="connsiteX1" fmla="*/ 622300 w 7462837"/>
                <a:gd name="connsiteY1" fmla="*/ 673100 h 3902901"/>
                <a:gd name="connsiteX2" fmla="*/ 1028968 w 7462837"/>
                <a:gd name="connsiteY2" fmla="*/ 1599534 h 3902901"/>
                <a:gd name="connsiteX3" fmla="*/ 1481983 w 7462837"/>
                <a:gd name="connsiteY3" fmla="*/ 2372237 h 3902901"/>
                <a:gd name="connsiteX4" fmla="*/ 2034536 w 7462837"/>
                <a:gd name="connsiteY4" fmla="*/ 3309168 h 3902901"/>
                <a:gd name="connsiteX5" fmla="*/ 2339999 w 7462837"/>
                <a:gd name="connsiteY5" fmla="*/ 3852566 h 3902901"/>
                <a:gd name="connsiteX6" fmla="*/ 4846320 w 7462837"/>
                <a:gd name="connsiteY6" fmla="*/ 1694180 h 3902901"/>
                <a:gd name="connsiteX7" fmla="*/ 5483860 w 7462837"/>
                <a:gd name="connsiteY7" fmla="*/ 1892300 h 3902901"/>
                <a:gd name="connsiteX8" fmla="*/ 6200140 w 7462837"/>
                <a:gd name="connsiteY8" fmla="*/ 2037080 h 3902901"/>
                <a:gd name="connsiteX9" fmla="*/ 7064375 w 7462837"/>
                <a:gd name="connsiteY9" fmla="*/ 2254250 h 3902901"/>
                <a:gd name="connsiteX10" fmla="*/ 7462837 w 7462837"/>
                <a:gd name="connsiteY10" fmla="*/ 2357437 h 3902901"/>
                <a:gd name="connsiteX0" fmla="*/ 0 w 7462837"/>
                <a:gd name="connsiteY0" fmla="*/ 0 h 3885379"/>
                <a:gd name="connsiteX1" fmla="*/ 622300 w 7462837"/>
                <a:gd name="connsiteY1" fmla="*/ 673100 h 3885379"/>
                <a:gd name="connsiteX2" fmla="*/ 1028968 w 7462837"/>
                <a:gd name="connsiteY2" fmla="*/ 1599534 h 3885379"/>
                <a:gd name="connsiteX3" fmla="*/ 1481983 w 7462837"/>
                <a:gd name="connsiteY3" fmla="*/ 2372237 h 3885379"/>
                <a:gd name="connsiteX4" fmla="*/ 1942013 w 7462837"/>
                <a:gd name="connsiteY4" fmla="*/ 3090477 h 3885379"/>
                <a:gd name="connsiteX5" fmla="*/ 2339999 w 7462837"/>
                <a:gd name="connsiteY5" fmla="*/ 3852566 h 3885379"/>
                <a:gd name="connsiteX6" fmla="*/ 4846320 w 7462837"/>
                <a:gd name="connsiteY6" fmla="*/ 1694180 h 3885379"/>
                <a:gd name="connsiteX7" fmla="*/ 5483860 w 7462837"/>
                <a:gd name="connsiteY7" fmla="*/ 1892300 h 3885379"/>
                <a:gd name="connsiteX8" fmla="*/ 6200140 w 7462837"/>
                <a:gd name="connsiteY8" fmla="*/ 2037080 h 3885379"/>
                <a:gd name="connsiteX9" fmla="*/ 7064375 w 7462837"/>
                <a:gd name="connsiteY9" fmla="*/ 2254250 h 3885379"/>
                <a:gd name="connsiteX10" fmla="*/ 7462837 w 7462837"/>
                <a:gd name="connsiteY10" fmla="*/ 2357437 h 3885379"/>
                <a:gd name="connsiteX0" fmla="*/ 0 w 7462837"/>
                <a:gd name="connsiteY0" fmla="*/ 0 h 3909957"/>
                <a:gd name="connsiteX1" fmla="*/ 622300 w 7462837"/>
                <a:gd name="connsiteY1" fmla="*/ 673100 h 3909957"/>
                <a:gd name="connsiteX2" fmla="*/ 1028968 w 7462837"/>
                <a:gd name="connsiteY2" fmla="*/ 1599534 h 3909957"/>
                <a:gd name="connsiteX3" fmla="*/ 1481983 w 7462837"/>
                <a:gd name="connsiteY3" fmla="*/ 2372237 h 3909957"/>
                <a:gd name="connsiteX4" fmla="*/ 1942013 w 7462837"/>
                <a:gd name="connsiteY4" fmla="*/ 3090477 h 3909957"/>
                <a:gd name="connsiteX5" fmla="*/ 2281120 w 7462837"/>
                <a:gd name="connsiteY5" fmla="*/ 3877800 h 3909957"/>
                <a:gd name="connsiteX6" fmla="*/ 4846320 w 7462837"/>
                <a:gd name="connsiteY6" fmla="*/ 1694180 h 3909957"/>
                <a:gd name="connsiteX7" fmla="*/ 5483860 w 7462837"/>
                <a:gd name="connsiteY7" fmla="*/ 1892300 h 3909957"/>
                <a:gd name="connsiteX8" fmla="*/ 6200140 w 7462837"/>
                <a:gd name="connsiteY8" fmla="*/ 2037080 h 3909957"/>
                <a:gd name="connsiteX9" fmla="*/ 7064375 w 7462837"/>
                <a:gd name="connsiteY9" fmla="*/ 2254250 h 3909957"/>
                <a:gd name="connsiteX10" fmla="*/ 7462837 w 7462837"/>
                <a:gd name="connsiteY10" fmla="*/ 2357437 h 3909957"/>
                <a:gd name="connsiteX0" fmla="*/ 0 w 7462837"/>
                <a:gd name="connsiteY0" fmla="*/ 0 h 3985194"/>
                <a:gd name="connsiteX1" fmla="*/ 622300 w 7462837"/>
                <a:gd name="connsiteY1" fmla="*/ 673100 h 3985194"/>
                <a:gd name="connsiteX2" fmla="*/ 1028968 w 7462837"/>
                <a:gd name="connsiteY2" fmla="*/ 1599534 h 3985194"/>
                <a:gd name="connsiteX3" fmla="*/ 1481983 w 7462837"/>
                <a:gd name="connsiteY3" fmla="*/ 2372237 h 3985194"/>
                <a:gd name="connsiteX4" fmla="*/ 1942013 w 7462837"/>
                <a:gd name="connsiteY4" fmla="*/ 3090477 h 3985194"/>
                <a:gd name="connsiteX5" fmla="*/ 2281120 w 7462837"/>
                <a:gd name="connsiteY5" fmla="*/ 3877800 h 3985194"/>
                <a:gd name="connsiteX6" fmla="*/ 4846320 w 7462837"/>
                <a:gd name="connsiteY6" fmla="*/ 1694180 h 3985194"/>
                <a:gd name="connsiteX7" fmla="*/ 5483860 w 7462837"/>
                <a:gd name="connsiteY7" fmla="*/ 1892300 h 3985194"/>
                <a:gd name="connsiteX8" fmla="*/ 6200140 w 7462837"/>
                <a:gd name="connsiteY8" fmla="*/ 2037080 h 3985194"/>
                <a:gd name="connsiteX9" fmla="*/ 7064375 w 7462837"/>
                <a:gd name="connsiteY9" fmla="*/ 2254250 h 3985194"/>
                <a:gd name="connsiteX10" fmla="*/ 7462837 w 7462837"/>
                <a:gd name="connsiteY10" fmla="*/ 2357437 h 3985194"/>
                <a:gd name="connsiteX0" fmla="*/ 0 w 7462837"/>
                <a:gd name="connsiteY0" fmla="*/ 0 h 3846725"/>
                <a:gd name="connsiteX1" fmla="*/ 622300 w 7462837"/>
                <a:gd name="connsiteY1" fmla="*/ 673100 h 3846725"/>
                <a:gd name="connsiteX2" fmla="*/ 1028968 w 7462837"/>
                <a:gd name="connsiteY2" fmla="*/ 1599534 h 3846725"/>
                <a:gd name="connsiteX3" fmla="*/ 1481983 w 7462837"/>
                <a:gd name="connsiteY3" fmla="*/ 2372237 h 3846725"/>
                <a:gd name="connsiteX4" fmla="*/ 1942013 w 7462837"/>
                <a:gd name="connsiteY4" fmla="*/ 3090477 h 3846725"/>
                <a:gd name="connsiteX5" fmla="*/ 2096074 w 7462837"/>
                <a:gd name="connsiteY5" fmla="*/ 3734810 h 3846725"/>
                <a:gd name="connsiteX6" fmla="*/ 4846320 w 7462837"/>
                <a:gd name="connsiteY6" fmla="*/ 1694180 h 3846725"/>
                <a:gd name="connsiteX7" fmla="*/ 5483860 w 7462837"/>
                <a:gd name="connsiteY7" fmla="*/ 1892300 h 3846725"/>
                <a:gd name="connsiteX8" fmla="*/ 6200140 w 7462837"/>
                <a:gd name="connsiteY8" fmla="*/ 2037080 h 3846725"/>
                <a:gd name="connsiteX9" fmla="*/ 7064375 w 7462837"/>
                <a:gd name="connsiteY9" fmla="*/ 2254250 h 3846725"/>
                <a:gd name="connsiteX10" fmla="*/ 7462837 w 7462837"/>
                <a:gd name="connsiteY10" fmla="*/ 2357437 h 3846725"/>
                <a:gd name="connsiteX0" fmla="*/ 0 w 7462837"/>
                <a:gd name="connsiteY0" fmla="*/ 0 h 3777184"/>
                <a:gd name="connsiteX1" fmla="*/ 622300 w 7462837"/>
                <a:gd name="connsiteY1" fmla="*/ 673100 h 3777184"/>
                <a:gd name="connsiteX2" fmla="*/ 1028968 w 7462837"/>
                <a:gd name="connsiteY2" fmla="*/ 1599534 h 3777184"/>
                <a:gd name="connsiteX3" fmla="*/ 1481983 w 7462837"/>
                <a:gd name="connsiteY3" fmla="*/ 2372237 h 3777184"/>
                <a:gd name="connsiteX4" fmla="*/ 1942013 w 7462837"/>
                <a:gd name="connsiteY4" fmla="*/ 3090477 h 3777184"/>
                <a:gd name="connsiteX5" fmla="*/ 2096074 w 7462837"/>
                <a:gd name="connsiteY5" fmla="*/ 3734810 h 3777184"/>
                <a:gd name="connsiteX6" fmla="*/ 4846320 w 7462837"/>
                <a:gd name="connsiteY6" fmla="*/ 1694180 h 3777184"/>
                <a:gd name="connsiteX7" fmla="*/ 5483860 w 7462837"/>
                <a:gd name="connsiteY7" fmla="*/ 1892300 h 3777184"/>
                <a:gd name="connsiteX8" fmla="*/ 6200140 w 7462837"/>
                <a:gd name="connsiteY8" fmla="*/ 2037080 h 3777184"/>
                <a:gd name="connsiteX9" fmla="*/ 7064375 w 7462837"/>
                <a:gd name="connsiteY9" fmla="*/ 2254250 h 3777184"/>
                <a:gd name="connsiteX10" fmla="*/ 7462837 w 7462837"/>
                <a:gd name="connsiteY10" fmla="*/ 2357437 h 3777184"/>
                <a:gd name="connsiteX0" fmla="*/ 0 w 7462837"/>
                <a:gd name="connsiteY0" fmla="*/ 0 h 3737662"/>
                <a:gd name="connsiteX1" fmla="*/ 622300 w 7462837"/>
                <a:gd name="connsiteY1" fmla="*/ 673100 h 3737662"/>
                <a:gd name="connsiteX2" fmla="*/ 1028968 w 7462837"/>
                <a:gd name="connsiteY2" fmla="*/ 1599534 h 3737662"/>
                <a:gd name="connsiteX3" fmla="*/ 1481983 w 7462837"/>
                <a:gd name="connsiteY3" fmla="*/ 2372237 h 3737662"/>
                <a:gd name="connsiteX4" fmla="*/ 1942013 w 7462837"/>
                <a:gd name="connsiteY4" fmla="*/ 3090477 h 3737662"/>
                <a:gd name="connsiteX5" fmla="*/ 2096074 w 7462837"/>
                <a:gd name="connsiteY5" fmla="*/ 3734810 h 3737662"/>
                <a:gd name="connsiteX6" fmla="*/ 4846320 w 7462837"/>
                <a:gd name="connsiteY6" fmla="*/ 1694180 h 3737662"/>
                <a:gd name="connsiteX7" fmla="*/ 5483860 w 7462837"/>
                <a:gd name="connsiteY7" fmla="*/ 1892300 h 3737662"/>
                <a:gd name="connsiteX8" fmla="*/ 6200140 w 7462837"/>
                <a:gd name="connsiteY8" fmla="*/ 2037080 h 3737662"/>
                <a:gd name="connsiteX9" fmla="*/ 7064375 w 7462837"/>
                <a:gd name="connsiteY9" fmla="*/ 2254250 h 3737662"/>
                <a:gd name="connsiteX10" fmla="*/ 7462837 w 7462837"/>
                <a:gd name="connsiteY10" fmla="*/ 2357437 h 3737662"/>
                <a:gd name="connsiteX0" fmla="*/ 0 w 7462837"/>
                <a:gd name="connsiteY0" fmla="*/ 0 h 3788553"/>
                <a:gd name="connsiteX1" fmla="*/ 622300 w 7462837"/>
                <a:gd name="connsiteY1" fmla="*/ 673100 h 3788553"/>
                <a:gd name="connsiteX2" fmla="*/ 1028968 w 7462837"/>
                <a:gd name="connsiteY2" fmla="*/ 1599534 h 3788553"/>
                <a:gd name="connsiteX3" fmla="*/ 1481983 w 7462837"/>
                <a:gd name="connsiteY3" fmla="*/ 2372237 h 3788553"/>
                <a:gd name="connsiteX4" fmla="*/ 2042947 w 7462837"/>
                <a:gd name="connsiteY4" fmla="*/ 3283935 h 3788553"/>
                <a:gd name="connsiteX5" fmla="*/ 2096074 w 7462837"/>
                <a:gd name="connsiteY5" fmla="*/ 3734810 h 3788553"/>
                <a:gd name="connsiteX6" fmla="*/ 4846320 w 7462837"/>
                <a:gd name="connsiteY6" fmla="*/ 1694180 h 3788553"/>
                <a:gd name="connsiteX7" fmla="*/ 5483860 w 7462837"/>
                <a:gd name="connsiteY7" fmla="*/ 1892300 h 3788553"/>
                <a:gd name="connsiteX8" fmla="*/ 6200140 w 7462837"/>
                <a:gd name="connsiteY8" fmla="*/ 2037080 h 3788553"/>
                <a:gd name="connsiteX9" fmla="*/ 7064375 w 7462837"/>
                <a:gd name="connsiteY9" fmla="*/ 2254250 h 3788553"/>
                <a:gd name="connsiteX10" fmla="*/ 7462837 w 7462837"/>
                <a:gd name="connsiteY10" fmla="*/ 2357437 h 3788553"/>
                <a:gd name="connsiteX0" fmla="*/ 0 w 7462837"/>
                <a:gd name="connsiteY0" fmla="*/ 0 h 3772366"/>
                <a:gd name="connsiteX1" fmla="*/ 622300 w 7462837"/>
                <a:gd name="connsiteY1" fmla="*/ 673100 h 3772366"/>
                <a:gd name="connsiteX2" fmla="*/ 1028968 w 7462837"/>
                <a:gd name="connsiteY2" fmla="*/ 1599534 h 3772366"/>
                <a:gd name="connsiteX3" fmla="*/ 1481983 w 7462837"/>
                <a:gd name="connsiteY3" fmla="*/ 2372237 h 3772366"/>
                <a:gd name="connsiteX4" fmla="*/ 1908368 w 7462837"/>
                <a:gd name="connsiteY4" fmla="*/ 3107299 h 3772366"/>
                <a:gd name="connsiteX5" fmla="*/ 2096074 w 7462837"/>
                <a:gd name="connsiteY5" fmla="*/ 3734810 h 3772366"/>
                <a:gd name="connsiteX6" fmla="*/ 4846320 w 7462837"/>
                <a:gd name="connsiteY6" fmla="*/ 1694180 h 3772366"/>
                <a:gd name="connsiteX7" fmla="*/ 5483860 w 7462837"/>
                <a:gd name="connsiteY7" fmla="*/ 1892300 h 3772366"/>
                <a:gd name="connsiteX8" fmla="*/ 6200140 w 7462837"/>
                <a:gd name="connsiteY8" fmla="*/ 2037080 h 3772366"/>
                <a:gd name="connsiteX9" fmla="*/ 7064375 w 7462837"/>
                <a:gd name="connsiteY9" fmla="*/ 2254250 h 3772366"/>
                <a:gd name="connsiteX10" fmla="*/ 7462837 w 7462837"/>
                <a:gd name="connsiteY10" fmla="*/ 2357437 h 3772366"/>
                <a:gd name="connsiteX0" fmla="*/ 0 w 7462837"/>
                <a:gd name="connsiteY0" fmla="*/ 0 h 3822864"/>
                <a:gd name="connsiteX1" fmla="*/ 622300 w 7462837"/>
                <a:gd name="connsiteY1" fmla="*/ 673100 h 3822864"/>
                <a:gd name="connsiteX2" fmla="*/ 1028968 w 7462837"/>
                <a:gd name="connsiteY2" fmla="*/ 1599534 h 3822864"/>
                <a:gd name="connsiteX3" fmla="*/ 1481983 w 7462837"/>
                <a:gd name="connsiteY3" fmla="*/ 2372237 h 3822864"/>
                <a:gd name="connsiteX4" fmla="*/ 1908368 w 7462837"/>
                <a:gd name="connsiteY4" fmla="*/ 3107299 h 3822864"/>
                <a:gd name="connsiteX5" fmla="*/ 2096074 w 7462837"/>
                <a:gd name="connsiteY5" fmla="*/ 3734810 h 3822864"/>
                <a:gd name="connsiteX6" fmla="*/ 4846320 w 7462837"/>
                <a:gd name="connsiteY6" fmla="*/ 1694180 h 3822864"/>
                <a:gd name="connsiteX7" fmla="*/ 5483860 w 7462837"/>
                <a:gd name="connsiteY7" fmla="*/ 1892300 h 3822864"/>
                <a:gd name="connsiteX8" fmla="*/ 6200140 w 7462837"/>
                <a:gd name="connsiteY8" fmla="*/ 2037080 h 3822864"/>
                <a:gd name="connsiteX9" fmla="*/ 7064375 w 7462837"/>
                <a:gd name="connsiteY9" fmla="*/ 2254250 h 3822864"/>
                <a:gd name="connsiteX10" fmla="*/ 7462837 w 7462837"/>
                <a:gd name="connsiteY10" fmla="*/ 2357437 h 3822864"/>
                <a:gd name="connsiteX0" fmla="*/ 0 w 7462837"/>
                <a:gd name="connsiteY0" fmla="*/ 0 h 3822864"/>
                <a:gd name="connsiteX1" fmla="*/ 622300 w 7462837"/>
                <a:gd name="connsiteY1" fmla="*/ 673100 h 3822864"/>
                <a:gd name="connsiteX2" fmla="*/ 1028968 w 7462837"/>
                <a:gd name="connsiteY2" fmla="*/ 1599534 h 3822864"/>
                <a:gd name="connsiteX3" fmla="*/ 1481983 w 7462837"/>
                <a:gd name="connsiteY3" fmla="*/ 2372237 h 3822864"/>
                <a:gd name="connsiteX4" fmla="*/ 1908368 w 7462837"/>
                <a:gd name="connsiteY4" fmla="*/ 3107299 h 3822864"/>
                <a:gd name="connsiteX5" fmla="*/ 2096074 w 7462837"/>
                <a:gd name="connsiteY5" fmla="*/ 3734810 h 3822864"/>
                <a:gd name="connsiteX6" fmla="*/ 4846320 w 7462837"/>
                <a:gd name="connsiteY6" fmla="*/ 1694180 h 3822864"/>
                <a:gd name="connsiteX7" fmla="*/ 5483860 w 7462837"/>
                <a:gd name="connsiteY7" fmla="*/ 1892300 h 3822864"/>
                <a:gd name="connsiteX8" fmla="*/ 6200140 w 7462837"/>
                <a:gd name="connsiteY8" fmla="*/ 2037080 h 3822864"/>
                <a:gd name="connsiteX9" fmla="*/ 7064375 w 7462837"/>
                <a:gd name="connsiteY9" fmla="*/ 2254250 h 3822864"/>
                <a:gd name="connsiteX10" fmla="*/ 7462837 w 7462837"/>
                <a:gd name="connsiteY10" fmla="*/ 2357437 h 3822864"/>
                <a:gd name="connsiteX0" fmla="*/ 0 w 7462837"/>
                <a:gd name="connsiteY0" fmla="*/ 0 h 4226745"/>
                <a:gd name="connsiteX1" fmla="*/ 622300 w 7462837"/>
                <a:gd name="connsiteY1" fmla="*/ 673100 h 4226745"/>
                <a:gd name="connsiteX2" fmla="*/ 1028968 w 7462837"/>
                <a:gd name="connsiteY2" fmla="*/ 1599534 h 4226745"/>
                <a:gd name="connsiteX3" fmla="*/ 1481983 w 7462837"/>
                <a:gd name="connsiteY3" fmla="*/ 2372237 h 4226745"/>
                <a:gd name="connsiteX4" fmla="*/ 1908368 w 7462837"/>
                <a:gd name="connsiteY4" fmla="*/ 3107299 h 4226745"/>
                <a:gd name="connsiteX5" fmla="*/ 2096074 w 7462837"/>
                <a:gd name="connsiteY5" fmla="*/ 3734810 h 4226745"/>
                <a:gd name="connsiteX6" fmla="*/ 2566889 w 7462837"/>
                <a:gd name="connsiteY6" fmla="*/ 4133425 h 4226745"/>
                <a:gd name="connsiteX7" fmla="*/ 5483860 w 7462837"/>
                <a:gd name="connsiteY7" fmla="*/ 1892300 h 4226745"/>
                <a:gd name="connsiteX8" fmla="*/ 6200140 w 7462837"/>
                <a:gd name="connsiteY8" fmla="*/ 2037080 h 4226745"/>
                <a:gd name="connsiteX9" fmla="*/ 7064375 w 7462837"/>
                <a:gd name="connsiteY9" fmla="*/ 2254250 h 4226745"/>
                <a:gd name="connsiteX10" fmla="*/ 7462837 w 7462837"/>
                <a:gd name="connsiteY10" fmla="*/ 2357437 h 4226745"/>
                <a:gd name="connsiteX0" fmla="*/ 0 w 7462837"/>
                <a:gd name="connsiteY0" fmla="*/ 0 h 4217199"/>
                <a:gd name="connsiteX1" fmla="*/ 622300 w 7462837"/>
                <a:gd name="connsiteY1" fmla="*/ 673100 h 4217199"/>
                <a:gd name="connsiteX2" fmla="*/ 1028968 w 7462837"/>
                <a:gd name="connsiteY2" fmla="*/ 1599534 h 4217199"/>
                <a:gd name="connsiteX3" fmla="*/ 1481983 w 7462837"/>
                <a:gd name="connsiteY3" fmla="*/ 2372237 h 4217199"/>
                <a:gd name="connsiteX4" fmla="*/ 1908368 w 7462837"/>
                <a:gd name="connsiteY4" fmla="*/ 3107299 h 4217199"/>
                <a:gd name="connsiteX5" fmla="*/ 2096074 w 7462837"/>
                <a:gd name="connsiteY5" fmla="*/ 3734810 h 4217199"/>
                <a:gd name="connsiteX6" fmla="*/ 2566889 w 7462837"/>
                <a:gd name="connsiteY6" fmla="*/ 4133425 h 4217199"/>
                <a:gd name="connsiteX7" fmla="*/ 6200140 w 7462837"/>
                <a:gd name="connsiteY7" fmla="*/ 2037080 h 4217199"/>
                <a:gd name="connsiteX8" fmla="*/ 7064375 w 7462837"/>
                <a:gd name="connsiteY8" fmla="*/ 2254250 h 4217199"/>
                <a:gd name="connsiteX9" fmla="*/ 7462837 w 7462837"/>
                <a:gd name="connsiteY9" fmla="*/ 2357437 h 4217199"/>
                <a:gd name="connsiteX0" fmla="*/ 0 w 7462837"/>
                <a:gd name="connsiteY0" fmla="*/ 0 h 4203143"/>
                <a:gd name="connsiteX1" fmla="*/ 622300 w 7462837"/>
                <a:gd name="connsiteY1" fmla="*/ 673100 h 4203143"/>
                <a:gd name="connsiteX2" fmla="*/ 1028968 w 7462837"/>
                <a:gd name="connsiteY2" fmla="*/ 1599534 h 4203143"/>
                <a:gd name="connsiteX3" fmla="*/ 1481983 w 7462837"/>
                <a:gd name="connsiteY3" fmla="*/ 2372237 h 4203143"/>
                <a:gd name="connsiteX4" fmla="*/ 1908368 w 7462837"/>
                <a:gd name="connsiteY4" fmla="*/ 3107299 h 4203143"/>
                <a:gd name="connsiteX5" fmla="*/ 2096074 w 7462837"/>
                <a:gd name="connsiteY5" fmla="*/ 3734810 h 4203143"/>
                <a:gd name="connsiteX6" fmla="*/ 2566889 w 7462837"/>
                <a:gd name="connsiteY6" fmla="*/ 4133425 h 4203143"/>
                <a:gd name="connsiteX7" fmla="*/ 7064375 w 7462837"/>
                <a:gd name="connsiteY7" fmla="*/ 2254250 h 4203143"/>
                <a:gd name="connsiteX8" fmla="*/ 7462837 w 7462837"/>
                <a:gd name="connsiteY8" fmla="*/ 2357437 h 4203143"/>
                <a:gd name="connsiteX0" fmla="*/ 0 w 7462837"/>
                <a:gd name="connsiteY0" fmla="*/ 0 h 4196597"/>
                <a:gd name="connsiteX1" fmla="*/ 622300 w 7462837"/>
                <a:gd name="connsiteY1" fmla="*/ 673100 h 4196597"/>
                <a:gd name="connsiteX2" fmla="*/ 1028968 w 7462837"/>
                <a:gd name="connsiteY2" fmla="*/ 1599534 h 4196597"/>
                <a:gd name="connsiteX3" fmla="*/ 1481983 w 7462837"/>
                <a:gd name="connsiteY3" fmla="*/ 2372237 h 4196597"/>
                <a:gd name="connsiteX4" fmla="*/ 1908368 w 7462837"/>
                <a:gd name="connsiteY4" fmla="*/ 3107299 h 4196597"/>
                <a:gd name="connsiteX5" fmla="*/ 2096074 w 7462837"/>
                <a:gd name="connsiteY5" fmla="*/ 3734810 h 4196597"/>
                <a:gd name="connsiteX6" fmla="*/ 2566889 w 7462837"/>
                <a:gd name="connsiteY6" fmla="*/ 4133425 h 4196597"/>
                <a:gd name="connsiteX7" fmla="*/ 7462837 w 7462837"/>
                <a:gd name="connsiteY7" fmla="*/ 2357437 h 4196597"/>
                <a:gd name="connsiteX0" fmla="*/ 0 w 2566889"/>
                <a:gd name="connsiteY0" fmla="*/ 0 h 4196597"/>
                <a:gd name="connsiteX1" fmla="*/ 622300 w 2566889"/>
                <a:gd name="connsiteY1" fmla="*/ 673100 h 4196597"/>
                <a:gd name="connsiteX2" fmla="*/ 1028968 w 2566889"/>
                <a:gd name="connsiteY2" fmla="*/ 1599534 h 4196597"/>
                <a:gd name="connsiteX3" fmla="*/ 1481983 w 2566889"/>
                <a:gd name="connsiteY3" fmla="*/ 2372237 h 4196597"/>
                <a:gd name="connsiteX4" fmla="*/ 1908368 w 2566889"/>
                <a:gd name="connsiteY4" fmla="*/ 3107299 h 4196597"/>
                <a:gd name="connsiteX5" fmla="*/ 2096074 w 2566889"/>
                <a:gd name="connsiteY5" fmla="*/ 3734810 h 4196597"/>
                <a:gd name="connsiteX6" fmla="*/ 2566889 w 2566889"/>
                <a:gd name="connsiteY6" fmla="*/ 4133425 h 4196597"/>
                <a:gd name="connsiteX0" fmla="*/ 0 w 2096074"/>
                <a:gd name="connsiteY0" fmla="*/ 0 h 3734809"/>
                <a:gd name="connsiteX1" fmla="*/ 622300 w 2096074"/>
                <a:gd name="connsiteY1" fmla="*/ 673100 h 3734809"/>
                <a:gd name="connsiteX2" fmla="*/ 1028968 w 2096074"/>
                <a:gd name="connsiteY2" fmla="*/ 1599534 h 3734809"/>
                <a:gd name="connsiteX3" fmla="*/ 1481983 w 2096074"/>
                <a:gd name="connsiteY3" fmla="*/ 2372237 h 3734809"/>
                <a:gd name="connsiteX4" fmla="*/ 1908368 w 2096074"/>
                <a:gd name="connsiteY4" fmla="*/ 3107299 h 3734809"/>
                <a:gd name="connsiteX5" fmla="*/ 2096074 w 2096074"/>
                <a:gd name="connsiteY5" fmla="*/ 3734810 h 3734809"/>
                <a:gd name="connsiteX0" fmla="*/ 0 w 2339998"/>
                <a:gd name="connsiteY0" fmla="*/ 0 h 4592753"/>
                <a:gd name="connsiteX1" fmla="*/ 622300 w 2339998"/>
                <a:gd name="connsiteY1" fmla="*/ 673100 h 4592753"/>
                <a:gd name="connsiteX2" fmla="*/ 1028968 w 2339998"/>
                <a:gd name="connsiteY2" fmla="*/ 1599534 h 4592753"/>
                <a:gd name="connsiteX3" fmla="*/ 1481983 w 2339998"/>
                <a:gd name="connsiteY3" fmla="*/ 2372237 h 4592753"/>
                <a:gd name="connsiteX4" fmla="*/ 1908368 w 2339998"/>
                <a:gd name="connsiteY4" fmla="*/ 3107299 h 4592753"/>
                <a:gd name="connsiteX5" fmla="*/ 2339998 w 2339998"/>
                <a:gd name="connsiteY5" fmla="*/ 4592753 h 4592753"/>
                <a:gd name="connsiteX0" fmla="*/ 0 w 2306353"/>
                <a:gd name="connsiteY0" fmla="*/ 0 h 4020792"/>
                <a:gd name="connsiteX1" fmla="*/ 622300 w 2306353"/>
                <a:gd name="connsiteY1" fmla="*/ 673100 h 4020792"/>
                <a:gd name="connsiteX2" fmla="*/ 1028968 w 2306353"/>
                <a:gd name="connsiteY2" fmla="*/ 1599534 h 4020792"/>
                <a:gd name="connsiteX3" fmla="*/ 1481983 w 2306353"/>
                <a:gd name="connsiteY3" fmla="*/ 2372237 h 4020792"/>
                <a:gd name="connsiteX4" fmla="*/ 1908368 w 2306353"/>
                <a:gd name="connsiteY4" fmla="*/ 3107299 h 4020792"/>
                <a:gd name="connsiteX5" fmla="*/ 2306353 w 2306353"/>
                <a:gd name="connsiteY5" fmla="*/ 4020792 h 4020792"/>
                <a:gd name="connsiteX0" fmla="*/ 0 w 2306353"/>
                <a:gd name="connsiteY0" fmla="*/ 0 h 4020792"/>
                <a:gd name="connsiteX1" fmla="*/ 622300 w 2306353"/>
                <a:gd name="connsiteY1" fmla="*/ 673100 h 4020792"/>
                <a:gd name="connsiteX2" fmla="*/ 1028968 w 2306353"/>
                <a:gd name="connsiteY2" fmla="*/ 1599534 h 4020792"/>
                <a:gd name="connsiteX3" fmla="*/ 1481983 w 2306353"/>
                <a:gd name="connsiteY3" fmla="*/ 2372237 h 4020792"/>
                <a:gd name="connsiteX4" fmla="*/ 1908368 w 2306353"/>
                <a:gd name="connsiteY4" fmla="*/ 3107299 h 4020792"/>
                <a:gd name="connsiteX5" fmla="*/ 2306353 w 2306353"/>
                <a:gd name="connsiteY5" fmla="*/ 4020792 h 4020792"/>
                <a:gd name="connsiteX0" fmla="*/ 0 w 2306353"/>
                <a:gd name="connsiteY0" fmla="*/ 0 h 4020792"/>
                <a:gd name="connsiteX1" fmla="*/ 622300 w 2306353"/>
                <a:gd name="connsiteY1" fmla="*/ 673100 h 4020792"/>
                <a:gd name="connsiteX2" fmla="*/ 1028968 w 2306353"/>
                <a:gd name="connsiteY2" fmla="*/ 1599534 h 4020792"/>
                <a:gd name="connsiteX3" fmla="*/ 1481983 w 2306353"/>
                <a:gd name="connsiteY3" fmla="*/ 2372237 h 4020792"/>
                <a:gd name="connsiteX4" fmla="*/ 1908368 w 2306353"/>
                <a:gd name="connsiteY4" fmla="*/ 3107299 h 4020792"/>
                <a:gd name="connsiteX5" fmla="*/ 2306353 w 2306353"/>
                <a:gd name="connsiteY5" fmla="*/ 4020792 h 4020792"/>
                <a:gd name="connsiteX0" fmla="*/ 0 w 2348409"/>
                <a:gd name="connsiteY0" fmla="*/ 0 h 4197427"/>
                <a:gd name="connsiteX1" fmla="*/ 622300 w 2348409"/>
                <a:gd name="connsiteY1" fmla="*/ 673100 h 4197427"/>
                <a:gd name="connsiteX2" fmla="*/ 1028968 w 2348409"/>
                <a:gd name="connsiteY2" fmla="*/ 1599534 h 4197427"/>
                <a:gd name="connsiteX3" fmla="*/ 1481983 w 2348409"/>
                <a:gd name="connsiteY3" fmla="*/ 2372237 h 4197427"/>
                <a:gd name="connsiteX4" fmla="*/ 1908368 w 2348409"/>
                <a:gd name="connsiteY4" fmla="*/ 3107299 h 4197427"/>
                <a:gd name="connsiteX5" fmla="*/ 2348409 w 2348409"/>
                <a:gd name="connsiteY5" fmla="*/ 4197427 h 4197427"/>
                <a:gd name="connsiteX0" fmla="*/ 0 w 2348409"/>
                <a:gd name="connsiteY0" fmla="*/ 0 h 4197427"/>
                <a:gd name="connsiteX1" fmla="*/ 622300 w 2348409"/>
                <a:gd name="connsiteY1" fmla="*/ 673100 h 4197427"/>
                <a:gd name="connsiteX2" fmla="*/ 1028968 w 2348409"/>
                <a:gd name="connsiteY2" fmla="*/ 1599534 h 4197427"/>
                <a:gd name="connsiteX3" fmla="*/ 1481983 w 2348409"/>
                <a:gd name="connsiteY3" fmla="*/ 2372237 h 4197427"/>
                <a:gd name="connsiteX4" fmla="*/ 1950423 w 2348409"/>
                <a:gd name="connsiteY4" fmla="*/ 3325990 h 4197427"/>
                <a:gd name="connsiteX5" fmla="*/ 2348409 w 2348409"/>
                <a:gd name="connsiteY5" fmla="*/ 4197427 h 4197427"/>
                <a:gd name="connsiteX0" fmla="*/ 0 w 2348409"/>
                <a:gd name="connsiteY0" fmla="*/ 0 h 4197427"/>
                <a:gd name="connsiteX1" fmla="*/ 622300 w 2348409"/>
                <a:gd name="connsiteY1" fmla="*/ 673100 h 4197427"/>
                <a:gd name="connsiteX2" fmla="*/ 694472 w 2348409"/>
                <a:gd name="connsiteY2" fmla="*/ 1029640 h 4197427"/>
                <a:gd name="connsiteX3" fmla="*/ 1028968 w 2348409"/>
                <a:gd name="connsiteY3" fmla="*/ 1599534 h 4197427"/>
                <a:gd name="connsiteX4" fmla="*/ 1481983 w 2348409"/>
                <a:gd name="connsiteY4" fmla="*/ 2372237 h 4197427"/>
                <a:gd name="connsiteX5" fmla="*/ 1950423 w 2348409"/>
                <a:gd name="connsiteY5" fmla="*/ 3325990 h 4197427"/>
                <a:gd name="connsiteX6" fmla="*/ 2348409 w 2348409"/>
                <a:gd name="connsiteY6" fmla="*/ 4197427 h 4197427"/>
                <a:gd name="connsiteX0" fmla="*/ 0 w 2348409"/>
                <a:gd name="connsiteY0" fmla="*/ 0 h 4197427"/>
                <a:gd name="connsiteX1" fmla="*/ 353142 w 2348409"/>
                <a:gd name="connsiteY1" fmla="*/ 832913 h 4197427"/>
                <a:gd name="connsiteX2" fmla="*/ 694472 w 2348409"/>
                <a:gd name="connsiteY2" fmla="*/ 1029640 h 4197427"/>
                <a:gd name="connsiteX3" fmla="*/ 1028968 w 2348409"/>
                <a:gd name="connsiteY3" fmla="*/ 1599534 h 4197427"/>
                <a:gd name="connsiteX4" fmla="*/ 1481983 w 2348409"/>
                <a:gd name="connsiteY4" fmla="*/ 2372237 h 4197427"/>
                <a:gd name="connsiteX5" fmla="*/ 1950423 w 2348409"/>
                <a:gd name="connsiteY5" fmla="*/ 3325990 h 4197427"/>
                <a:gd name="connsiteX6" fmla="*/ 2348409 w 2348409"/>
                <a:gd name="connsiteY6" fmla="*/ 4197427 h 4197427"/>
                <a:gd name="connsiteX0" fmla="*/ 0 w 2348409"/>
                <a:gd name="connsiteY0" fmla="*/ 0 h 4197427"/>
                <a:gd name="connsiteX1" fmla="*/ 353142 w 2348409"/>
                <a:gd name="connsiteY1" fmla="*/ 832913 h 4197427"/>
                <a:gd name="connsiteX2" fmla="*/ 593538 w 2348409"/>
                <a:gd name="connsiteY2" fmla="*/ 1063285 h 4197427"/>
                <a:gd name="connsiteX3" fmla="*/ 1028968 w 2348409"/>
                <a:gd name="connsiteY3" fmla="*/ 1599534 h 4197427"/>
                <a:gd name="connsiteX4" fmla="*/ 1481983 w 2348409"/>
                <a:gd name="connsiteY4" fmla="*/ 2372237 h 4197427"/>
                <a:gd name="connsiteX5" fmla="*/ 1950423 w 2348409"/>
                <a:gd name="connsiteY5" fmla="*/ 3325990 h 4197427"/>
                <a:gd name="connsiteX6" fmla="*/ 2348409 w 2348409"/>
                <a:gd name="connsiteY6" fmla="*/ 4197427 h 4197427"/>
                <a:gd name="connsiteX0" fmla="*/ 0 w 2348409"/>
                <a:gd name="connsiteY0" fmla="*/ 0 h 4197427"/>
                <a:gd name="connsiteX1" fmla="*/ 100806 w 2348409"/>
                <a:gd name="connsiteY1" fmla="*/ 437587 h 4197427"/>
                <a:gd name="connsiteX2" fmla="*/ 593538 w 2348409"/>
                <a:gd name="connsiteY2" fmla="*/ 1063285 h 4197427"/>
                <a:gd name="connsiteX3" fmla="*/ 1028968 w 2348409"/>
                <a:gd name="connsiteY3" fmla="*/ 1599534 h 4197427"/>
                <a:gd name="connsiteX4" fmla="*/ 1481983 w 2348409"/>
                <a:gd name="connsiteY4" fmla="*/ 2372237 h 4197427"/>
                <a:gd name="connsiteX5" fmla="*/ 1950423 w 2348409"/>
                <a:gd name="connsiteY5" fmla="*/ 3325990 h 4197427"/>
                <a:gd name="connsiteX6" fmla="*/ 2348409 w 2348409"/>
                <a:gd name="connsiteY6" fmla="*/ 4197427 h 4197427"/>
                <a:gd name="connsiteX0" fmla="*/ 0 w 2718501"/>
                <a:gd name="connsiteY0" fmla="*/ 0 h 4205838"/>
                <a:gd name="connsiteX1" fmla="*/ 470898 w 2718501"/>
                <a:gd name="connsiteY1" fmla="*/ 445998 h 4205838"/>
                <a:gd name="connsiteX2" fmla="*/ 963630 w 2718501"/>
                <a:gd name="connsiteY2" fmla="*/ 1071696 h 4205838"/>
                <a:gd name="connsiteX3" fmla="*/ 1399060 w 2718501"/>
                <a:gd name="connsiteY3" fmla="*/ 1607945 h 4205838"/>
                <a:gd name="connsiteX4" fmla="*/ 1852075 w 2718501"/>
                <a:gd name="connsiteY4" fmla="*/ 2380648 h 4205838"/>
                <a:gd name="connsiteX5" fmla="*/ 2320515 w 2718501"/>
                <a:gd name="connsiteY5" fmla="*/ 3334401 h 4205838"/>
                <a:gd name="connsiteX6" fmla="*/ 2718501 w 2718501"/>
                <a:gd name="connsiteY6" fmla="*/ 4205838 h 4205838"/>
                <a:gd name="connsiteX0" fmla="*/ 0 w 2718501"/>
                <a:gd name="connsiteY0" fmla="*/ 0 h 4205838"/>
                <a:gd name="connsiteX1" fmla="*/ 269030 w 2718501"/>
                <a:gd name="connsiteY1" fmla="*/ 479643 h 4205838"/>
                <a:gd name="connsiteX2" fmla="*/ 963630 w 2718501"/>
                <a:gd name="connsiteY2" fmla="*/ 1071696 h 4205838"/>
                <a:gd name="connsiteX3" fmla="*/ 1399060 w 2718501"/>
                <a:gd name="connsiteY3" fmla="*/ 1607945 h 4205838"/>
                <a:gd name="connsiteX4" fmla="*/ 1852075 w 2718501"/>
                <a:gd name="connsiteY4" fmla="*/ 2380648 h 4205838"/>
                <a:gd name="connsiteX5" fmla="*/ 2320515 w 2718501"/>
                <a:gd name="connsiteY5" fmla="*/ 3334401 h 4205838"/>
                <a:gd name="connsiteX6" fmla="*/ 2718501 w 2718501"/>
                <a:gd name="connsiteY6" fmla="*/ 4205838 h 4205838"/>
                <a:gd name="connsiteX0" fmla="*/ 0 w 2718501"/>
                <a:gd name="connsiteY0" fmla="*/ 0 h 4205838"/>
                <a:gd name="connsiteX1" fmla="*/ 269030 w 2718501"/>
                <a:gd name="connsiteY1" fmla="*/ 479643 h 4205838"/>
                <a:gd name="connsiteX2" fmla="*/ 273913 w 2718501"/>
                <a:gd name="connsiteY2" fmla="*/ 466090 h 4205838"/>
                <a:gd name="connsiteX3" fmla="*/ 963630 w 2718501"/>
                <a:gd name="connsiteY3" fmla="*/ 1071696 h 4205838"/>
                <a:gd name="connsiteX4" fmla="*/ 1399060 w 2718501"/>
                <a:gd name="connsiteY4" fmla="*/ 1607945 h 4205838"/>
                <a:gd name="connsiteX5" fmla="*/ 1852075 w 2718501"/>
                <a:gd name="connsiteY5" fmla="*/ 2380648 h 4205838"/>
                <a:gd name="connsiteX6" fmla="*/ 2320515 w 2718501"/>
                <a:gd name="connsiteY6" fmla="*/ 3334401 h 4205838"/>
                <a:gd name="connsiteX7" fmla="*/ 2718501 w 2718501"/>
                <a:gd name="connsiteY7" fmla="*/ 4205838 h 4205838"/>
                <a:gd name="connsiteX0" fmla="*/ 0 w 2718501"/>
                <a:gd name="connsiteY0" fmla="*/ 0 h 4205838"/>
                <a:gd name="connsiteX1" fmla="*/ 269030 w 2718501"/>
                <a:gd name="connsiteY1" fmla="*/ 479643 h 4205838"/>
                <a:gd name="connsiteX2" fmla="*/ 273913 w 2718501"/>
                <a:gd name="connsiteY2" fmla="*/ 466090 h 4205838"/>
                <a:gd name="connsiteX3" fmla="*/ 963630 w 2718501"/>
                <a:gd name="connsiteY3" fmla="*/ 1071696 h 4205838"/>
                <a:gd name="connsiteX4" fmla="*/ 1399060 w 2718501"/>
                <a:gd name="connsiteY4" fmla="*/ 1607945 h 4205838"/>
                <a:gd name="connsiteX5" fmla="*/ 1852075 w 2718501"/>
                <a:gd name="connsiteY5" fmla="*/ 2380648 h 4205838"/>
                <a:gd name="connsiteX6" fmla="*/ 2320515 w 2718501"/>
                <a:gd name="connsiteY6" fmla="*/ 3334401 h 4205838"/>
                <a:gd name="connsiteX7" fmla="*/ 2718501 w 2718501"/>
                <a:gd name="connsiteY7" fmla="*/ 4205838 h 4205838"/>
                <a:gd name="connsiteX0" fmla="*/ 0 w 2718501"/>
                <a:gd name="connsiteY0" fmla="*/ 0 h 4205838"/>
                <a:gd name="connsiteX1" fmla="*/ 269030 w 2718501"/>
                <a:gd name="connsiteY1" fmla="*/ 479643 h 4205838"/>
                <a:gd name="connsiteX2" fmla="*/ 559893 w 2718501"/>
                <a:gd name="connsiteY2" fmla="*/ 743660 h 4205838"/>
                <a:gd name="connsiteX3" fmla="*/ 963630 w 2718501"/>
                <a:gd name="connsiteY3" fmla="*/ 1071696 h 4205838"/>
                <a:gd name="connsiteX4" fmla="*/ 1399060 w 2718501"/>
                <a:gd name="connsiteY4" fmla="*/ 1607945 h 4205838"/>
                <a:gd name="connsiteX5" fmla="*/ 1852075 w 2718501"/>
                <a:gd name="connsiteY5" fmla="*/ 2380648 h 4205838"/>
                <a:gd name="connsiteX6" fmla="*/ 2320515 w 2718501"/>
                <a:gd name="connsiteY6" fmla="*/ 3334401 h 4205838"/>
                <a:gd name="connsiteX7" fmla="*/ 2718501 w 2718501"/>
                <a:gd name="connsiteY7" fmla="*/ 4205838 h 4205838"/>
                <a:gd name="connsiteX0" fmla="*/ 0 w 2718501"/>
                <a:gd name="connsiteY0" fmla="*/ 0 h 4205838"/>
                <a:gd name="connsiteX1" fmla="*/ 269030 w 2718501"/>
                <a:gd name="connsiteY1" fmla="*/ 479643 h 4205838"/>
                <a:gd name="connsiteX2" fmla="*/ 492604 w 2718501"/>
                <a:gd name="connsiteY2" fmla="*/ 743660 h 4205838"/>
                <a:gd name="connsiteX3" fmla="*/ 963630 w 2718501"/>
                <a:gd name="connsiteY3" fmla="*/ 1071696 h 4205838"/>
                <a:gd name="connsiteX4" fmla="*/ 1399060 w 2718501"/>
                <a:gd name="connsiteY4" fmla="*/ 1607945 h 4205838"/>
                <a:gd name="connsiteX5" fmla="*/ 1852075 w 2718501"/>
                <a:gd name="connsiteY5" fmla="*/ 2380648 h 4205838"/>
                <a:gd name="connsiteX6" fmla="*/ 2320515 w 2718501"/>
                <a:gd name="connsiteY6" fmla="*/ 3334401 h 4205838"/>
                <a:gd name="connsiteX7" fmla="*/ 2718501 w 2718501"/>
                <a:gd name="connsiteY7" fmla="*/ 4205838 h 4205838"/>
                <a:gd name="connsiteX0" fmla="*/ 0 w 2718501"/>
                <a:gd name="connsiteY0" fmla="*/ 0 h 4205838"/>
                <a:gd name="connsiteX1" fmla="*/ 269030 w 2718501"/>
                <a:gd name="connsiteY1" fmla="*/ 479643 h 4205838"/>
                <a:gd name="connsiteX2" fmla="*/ 492604 w 2718501"/>
                <a:gd name="connsiteY2" fmla="*/ 743660 h 4205838"/>
                <a:gd name="connsiteX3" fmla="*/ 1064564 w 2718501"/>
                <a:gd name="connsiteY3" fmla="*/ 1138986 h 4205838"/>
                <a:gd name="connsiteX4" fmla="*/ 1399060 w 2718501"/>
                <a:gd name="connsiteY4" fmla="*/ 1607945 h 4205838"/>
                <a:gd name="connsiteX5" fmla="*/ 1852075 w 2718501"/>
                <a:gd name="connsiteY5" fmla="*/ 2380648 h 4205838"/>
                <a:gd name="connsiteX6" fmla="*/ 2320515 w 2718501"/>
                <a:gd name="connsiteY6" fmla="*/ 3334401 h 4205838"/>
                <a:gd name="connsiteX7" fmla="*/ 2718501 w 2718501"/>
                <a:gd name="connsiteY7" fmla="*/ 4205838 h 4205838"/>
                <a:gd name="connsiteX0" fmla="*/ 0 w 2718501"/>
                <a:gd name="connsiteY0" fmla="*/ 0 h 4205838"/>
                <a:gd name="connsiteX1" fmla="*/ 269030 w 2718501"/>
                <a:gd name="connsiteY1" fmla="*/ 479643 h 4205838"/>
                <a:gd name="connsiteX2" fmla="*/ 492604 w 2718501"/>
                <a:gd name="connsiteY2" fmla="*/ 743660 h 4205838"/>
                <a:gd name="connsiteX3" fmla="*/ 1064564 w 2718501"/>
                <a:gd name="connsiteY3" fmla="*/ 1138986 h 4205838"/>
                <a:gd name="connsiteX4" fmla="*/ 1399060 w 2718501"/>
                <a:gd name="connsiteY4" fmla="*/ 1607945 h 4205838"/>
                <a:gd name="connsiteX5" fmla="*/ 1852075 w 2718501"/>
                <a:gd name="connsiteY5" fmla="*/ 2380648 h 4205838"/>
                <a:gd name="connsiteX6" fmla="*/ 2320515 w 2718501"/>
                <a:gd name="connsiteY6" fmla="*/ 3334401 h 4205838"/>
                <a:gd name="connsiteX7" fmla="*/ 2718501 w 2718501"/>
                <a:gd name="connsiteY7" fmla="*/ 4205838 h 4205838"/>
                <a:gd name="connsiteX0" fmla="*/ 0 w 2718501"/>
                <a:gd name="connsiteY0" fmla="*/ 0 h 4205838"/>
                <a:gd name="connsiteX1" fmla="*/ 269030 w 2718501"/>
                <a:gd name="connsiteY1" fmla="*/ 479643 h 4205838"/>
                <a:gd name="connsiteX2" fmla="*/ 492604 w 2718501"/>
                <a:gd name="connsiteY2" fmla="*/ 743660 h 4205838"/>
                <a:gd name="connsiteX3" fmla="*/ 475782 w 2718501"/>
                <a:gd name="connsiteY3" fmla="*/ 726837 h 4205838"/>
                <a:gd name="connsiteX4" fmla="*/ 1064564 w 2718501"/>
                <a:gd name="connsiteY4" fmla="*/ 1138986 h 4205838"/>
                <a:gd name="connsiteX5" fmla="*/ 1399060 w 2718501"/>
                <a:gd name="connsiteY5" fmla="*/ 1607945 h 4205838"/>
                <a:gd name="connsiteX6" fmla="*/ 1852075 w 2718501"/>
                <a:gd name="connsiteY6" fmla="*/ 2380648 h 4205838"/>
                <a:gd name="connsiteX7" fmla="*/ 2320515 w 2718501"/>
                <a:gd name="connsiteY7" fmla="*/ 3334401 h 4205838"/>
                <a:gd name="connsiteX8" fmla="*/ 2718501 w 2718501"/>
                <a:gd name="connsiteY8" fmla="*/ 4205838 h 4205838"/>
                <a:gd name="connsiteX0" fmla="*/ 0 w 2718501"/>
                <a:gd name="connsiteY0" fmla="*/ 0 h 4205838"/>
                <a:gd name="connsiteX1" fmla="*/ 269030 w 2718501"/>
                <a:gd name="connsiteY1" fmla="*/ 479643 h 4205838"/>
                <a:gd name="connsiteX2" fmla="*/ 492604 w 2718501"/>
                <a:gd name="connsiteY2" fmla="*/ 743660 h 4205838"/>
                <a:gd name="connsiteX3" fmla="*/ 694472 w 2718501"/>
                <a:gd name="connsiteY3" fmla="*/ 895061 h 4205838"/>
                <a:gd name="connsiteX4" fmla="*/ 1064564 w 2718501"/>
                <a:gd name="connsiteY4" fmla="*/ 1138986 h 4205838"/>
                <a:gd name="connsiteX5" fmla="*/ 1399060 w 2718501"/>
                <a:gd name="connsiteY5" fmla="*/ 1607945 h 4205838"/>
                <a:gd name="connsiteX6" fmla="*/ 1852075 w 2718501"/>
                <a:gd name="connsiteY6" fmla="*/ 2380648 h 4205838"/>
                <a:gd name="connsiteX7" fmla="*/ 2320515 w 2718501"/>
                <a:gd name="connsiteY7" fmla="*/ 3334401 h 4205838"/>
                <a:gd name="connsiteX8" fmla="*/ 2718501 w 2718501"/>
                <a:gd name="connsiteY8" fmla="*/ 4205838 h 4205838"/>
                <a:gd name="connsiteX0" fmla="*/ 0 w 2718501"/>
                <a:gd name="connsiteY0" fmla="*/ 0 h 4205838"/>
                <a:gd name="connsiteX1" fmla="*/ 269030 w 2718501"/>
                <a:gd name="connsiteY1" fmla="*/ 479643 h 4205838"/>
                <a:gd name="connsiteX2" fmla="*/ 492604 w 2718501"/>
                <a:gd name="connsiteY2" fmla="*/ 743660 h 4205838"/>
                <a:gd name="connsiteX3" fmla="*/ 744939 w 2718501"/>
                <a:gd name="connsiteY3" fmla="*/ 911883 h 4205838"/>
                <a:gd name="connsiteX4" fmla="*/ 1064564 w 2718501"/>
                <a:gd name="connsiteY4" fmla="*/ 1138986 h 4205838"/>
                <a:gd name="connsiteX5" fmla="*/ 1399060 w 2718501"/>
                <a:gd name="connsiteY5" fmla="*/ 1607945 h 4205838"/>
                <a:gd name="connsiteX6" fmla="*/ 1852075 w 2718501"/>
                <a:gd name="connsiteY6" fmla="*/ 2380648 h 4205838"/>
                <a:gd name="connsiteX7" fmla="*/ 2320515 w 2718501"/>
                <a:gd name="connsiteY7" fmla="*/ 3334401 h 4205838"/>
                <a:gd name="connsiteX8" fmla="*/ 2718501 w 2718501"/>
                <a:gd name="connsiteY8" fmla="*/ 4205838 h 4205838"/>
                <a:gd name="connsiteX0" fmla="*/ 0 w 2718501"/>
                <a:gd name="connsiteY0" fmla="*/ 0 h 4205838"/>
                <a:gd name="connsiteX1" fmla="*/ 269030 w 2718501"/>
                <a:gd name="connsiteY1" fmla="*/ 479643 h 4205838"/>
                <a:gd name="connsiteX2" fmla="*/ 492604 w 2718501"/>
                <a:gd name="connsiteY2" fmla="*/ 743660 h 4205838"/>
                <a:gd name="connsiteX3" fmla="*/ 744939 w 2718501"/>
                <a:gd name="connsiteY3" fmla="*/ 911883 h 4205838"/>
                <a:gd name="connsiteX4" fmla="*/ 1064564 w 2718501"/>
                <a:gd name="connsiteY4" fmla="*/ 1138986 h 4205838"/>
                <a:gd name="connsiteX5" fmla="*/ 1399060 w 2718501"/>
                <a:gd name="connsiteY5" fmla="*/ 1607945 h 4205838"/>
                <a:gd name="connsiteX6" fmla="*/ 1852075 w 2718501"/>
                <a:gd name="connsiteY6" fmla="*/ 2380648 h 4205838"/>
                <a:gd name="connsiteX7" fmla="*/ 2320515 w 2718501"/>
                <a:gd name="connsiteY7" fmla="*/ 3334401 h 4205838"/>
                <a:gd name="connsiteX8" fmla="*/ 2718501 w 2718501"/>
                <a:gd name="connsiteY8" fmla="*/ 4205838 h 4205838"/>
                <a:gd name="connsiteX0" fmla="*/ 0 w 2718501"/>
                <a:gd name="connsiteY0" fmla="*/ 0 h 4205838"/>
                <a:gd name="connsiteX1" fmla="*/ 269030 w 2718501"/>
                <a:gd name="connsiteY1" fmla="*/ 479643 h 4205838"/>
                <a:gd name="connsiteX2" fmla="*/ 492604 w 2718501"/>
                <a:gd name="connsiteY2" fmla="*/ 743660 h 4205838"/>
                <a:gd name="connsiteX3" fmla="*/ 744939 w 2718501"/>
                <a:gd name="connsiteY3" fmla="*/ 911883 h 4205838"/>
                <a:gd name="connsiteX4" fmla="*/ 1064564 w 2718501"/>
                <a:gd name="connsiteY4" fmla="*/ 1138986 h 4205838"/>
                <a:gd name="connsiteX5" fmla="*/ 1399060 w 2718501"/>
                <a:gd name="connsiteY5" fmla="*/ 1607945 h 4205838"/>
                <a:gd name="connsiteX6" fmla="*/ 1852075 w 2718501"/>
                <a:gd name="connsiteY6" fmla="*/ 2380648 h 4205838"/>
                <a:gd name="connsiteX7" fmla="*/ 2404627 w 2718501"/>
                <a:gd name="connsiteY7" fmla="*/ 3250289 h 4205838"/>
                <a:gd name="connsiteX8" fmla="*/ 2718501 w 2718501"/>
                <a:gd name="connsiteY8" fmla="*/ 4205838 h 4205838"/>
                <a:gd name="connsiteX0" fmla="*/ 0 w 2718501"/>
                <a:gd name="connsiteY0" fmla="*/ 0 h 4205838"/>
                <a:gd name="connsiteX1" fmla="*/ 269030 w 2718501"/>
                <a:gd name="connsiteY1" fmla="*/ 479643 h 4205838"/>
                <a:gd name="connsiteX2" fmla="*/ 492604 w 2718501"/>
                <a:gd name="connsiteY2" fmla="*/ 743660 h 4205838"/>
                <a:gd name="connsiteX3" fmla="*/ 744939 w 2718501"/>
                <a:gd name="connsiteY3" fmla="*/ 911883 h 4205838"/>
                <a:gd name="connsiteX4" fmla="*/ 1064564 w 2718501"/>
                <a:gd name="connsiteY4" fmla="*/ 1138986 h 4205838"/>
                <a:gd name="connsiteX5" fmla="*/ 1399060 w 2718501"/>
                <a:gd name="connsiteY5" fmla="*/ 1607945 h 4205838"/>
                <a:gd name="connsiteX6" fmla="*/ 1852074 w 2718501"/>
                <a:gd name="connsiteY6" fmla="*/ 2414292 h 4205838"/>
                <a:gd name="connsiteX7" fmla="*/ 2404627 w 2718501"/>
                <a:gd name="connsiteY7" fmla="*/ 3250289 h 4205838"/>
                <a:gd name="connsiteX8" fmla="*/ 2718501 w 2718501"/>
                <a:gd name="connsiteY8" fmla="*/ 4205838 h 4205838"/>
                <a:gd name="connsiteX0" fmla="*/ 0 w 2718501"/>
                <a:gd name="connsiteY0" fmla="*/ 0 h 4205838"/>
                <a:gd name="connsiteX1" fmla="*/ 269030 w 2718501"/>
                <a:gd name="connsiteY1" fmla="*/ 479643 h 4205838"/>
                <a:gd name="connsiteX2" fmla="*/ 492604 w 2718501"/>
                <a:gd name="connsiteY2" fmla="*/ 743660 h 4205838"/>
                <a:gd name="connsiteX3" fmla="*/ 744939 w 2718501"/>
                <a:gd name="connsiteY3" fmla="*/ 911883 h 4205838"/>
                <a:gd name="connsiteX4" fmla="*/ 1064564 w 2718501"/>
                <a:gd name="connsiteY4" fmla="*/ 1138986 h 4205838"/>
                <a:gd name="connsiteX5" fmla="*/ 1399060 w 2718501"/>
                <a:gd name="connsiteY5" fmla="*/ 1607945 h 4205838"/>
                <a:gd name="connsiteX6" fmla="*/ 1852074 w 2718501"/>
                <a:gd name="connsiteY6" fmla="*/ 2414292 h 4205838"/>
                <a:gd name="connsiteX7" fmla="*/ 2463505 w 2718501"/>
                <a:gd name="connsiteY7" fmla="*/ 3393279 h 4205838"/>
                <a:gd name="connsiteX8" fmla="*/ 2718501 w 2718501"/>
                <a:gd name="connsiteY8" fmla="*/ 4205838 h 4205838"/>
                <a:gd name="connsiteX0" fmla="*/ 0 w 2802613"/>
                <a:gd name="connsiteY0" fmla="*/ 0 h 4012381"/>
                <a:gd name="connsiteX1" fmla="*/ 269030 w 2802613"/>
                <a:gd name="connsiteY1" fmla="*/ 479643 h 4012381"/>
                <a:gd name="connsiteX2" fmla="*/ 492604 w 2802613"/>
                <a:gd name="connsiteY2" fmla="*/ 743660 h 4012381"/>
                <a:gd name="connsiteX3" fmla="*/ 744939 w 2802613"/>
                <a:gd name="connsiteY3" fmla="*/ 911883 h 4012381"/>
                <a:gd name="connsiteX4" fmla="*/ 1064564 w 2802613"/>
                <a:gd name="connsiteY4" fmla="*/ 1138986 h 4012381"/>
                <a:gd name="connsiteX5" fmla="*/ 1399060 w 2802613"/>
                <a:gd name="connsiteY5" fmla="*/ 1607945 h 4012381"/>
                <a:gd name="connsiteX6" fmla="*/ 1852074 w 2802613"/>
                <a:gd name="connsiteY6" fmla="*/ 2414292 h 4012381"/>
                <a:gd name="connsiteX7" fmla="*/ 2463505 w 2802613"/>
                <a:gd name="connsiteY7" fmla="*/ 3393279 h 4012381"/>
                <a:gd name="connsiteX8" fmla="*/ 2802613 w 2802613"/>
                <a:gd name="connsiteY8" fmla="*/ 4012381 h 4012381"/>
                <a:gd name="connsiteX0" fmla="*/ 0 w 2794202"/>
                <a:gd name="connsiteY0" fmla="*/ 0 h 3911447"/>
                <a:gd name="connsiteX1" fmla="*/ 269030 w 2794202"/>
                <a:gd name="connsiteY1" fmla="*/ 479643 h 3911447"/>
                <a:gd name="connsiteX2" fmla="*/ 492604 w 2794202"/>
                <a:gd name="connsiteY2" fmla="*/ 743660 h 3911447"/>
                <a:gd name="connsiteX3" fmla="*/ 744939 w 2794202"/>
                <a:gd name="connsiteY3" fmla="*/ 911883 h 3911447"/>
                <a:gd name="connsiteX4" fmla="*/ 1064564 w 2794202"/>
                <a:gd name="connsiteY4" fmla="*/ 1138986 h 3911447"/>
                <a:gd name="connsiteX5" fmla="*/ 1399060 w 2794202"/>
                <a:gd name="connsiteY5" fmla="*/ 1607945 h 3911447"/>
                <a:gd name="connsiteX6" fmla="*/ 1852074 w 2794202"/>
                <a:gd name="connsiteY6" fmla="*/ 2414292 h 3911447"/>
                <a:gd name="connsiteX7" fmla="*/ 2463505 w 2794202"/>
                <a:gd name="connsiteY7" fmla="*/ 3393279 h 3911447"/>
                <a:gd name="connsiteX8" fmla="*/ 2794202 w 2794202"/>
                <a:gd name="connsiteY8" fmla="*/ 3911447 h 391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94202" h="3911447">
                  <a:moveTo>
                    <a:pt x="0" y="0"/>
                  </a:moveTo>
                  <a:cubicBezTo>
                    <a:pt x="196850" y="205316"/>
                    <a:pt x="186929" y="355700"/>
                    <a:pt x="269030" y="479643"/>
                  </a:cubicBezTo>
                  <a:cubicBezTo>
                    <a:pt x="351131" y="603586"/>
                    <a:pt x="458145" y="702461"/>
                    <a:pt x="492604" y="743660"/>
                  </a:cubicBezTo>
                  <a:cubicBezTo>
                    <a:pt x="527063" y="784859"/>
                    <a:pt x="649612" y="845995"/>
                    <a:pt x="744939" y="911883"/>
                  </a:cubicBezTo>
                  <a:cubicBezTo>
                    <a:pt x="974845" y="1036649"/>
                    <a:pt x="910684" y="992135"/>
                    <a:pt x="1064564" y="1138986"/>
                  </a:cubicBezTo>
                  <a:cubicBezTo>
                    <a:pt x="1218444" y="1285837"/>
                    <a:pt x="1267808" y="1395394"/>
                    <a:pt x="1399060" y="1607945"/>
                  </a:cubicBezTo>
                  <a:cubicBezTo>
                    <a:pt x="1530312" y="1820496"/>
                    <a:pt x="1674667" y="2116736"/>
                    <a:pt x="1852074" y="2414292"/>
                  </a:cubicBezTo>
                  <a:cubicBezTo>
                    <a:pt x="2029482" y="2711848"/>
                    <a:pt x="2268107" y="3027697"/>
                    <a:pt x="2463505" y="3393279"/>
                  </a:cubicBezTo>
                  <a:cubicBezTo>
                    <a:pt x="2812582" y="4010093"/>
                    <a:pt x="2549869" y="3538558"/>
                    <a:pt x="2794202" y="3911447"/>
                  </a:cubicBezTo>
                </a:path>
              </a:pathLst>
            </a:custGeom>
            <a:noFill/>
            <a:ln w="25400">
              <a:solidFill>
                <a:schemeClr val="tx1">
                  <a:alpha val="42000"/>
                </a:schemeClr>
              </a:solidFill>
              <a:headEnd type="arrow" w="med" len="sm"/>
              <a:tailEnd type="arrow" w="med" len="sm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任意多边形: 形状 111">
              <a:extLst>
                <a:ext uri="{FF2B5EF4-FFF2-40B4-BE49-F238E27FC236}">
                  <a16:creationId xmlns:a16="http://schemas.microsoft.com/office/drawing/2014/main" id="{328C99C1-A56A-16E4-97AC-C8F79F971D31}"/>
                </a:ext>
              </a:extLst>
            </p:cNvPr>
            <p:cNvSpPr/>
            <p:nvPr/>
          </p:nvSpPr>
          <p:spPr>
            <a:xfrm rot="9456571">
              <a:off x="2599911" y="5788120"/>
              <a:ext cx="842413" cy="2294563"/>
            </a:xfrm>
            <a:custGeom>
              <a:avLst/>
              <a:gdLst>
                <a:gd name="connsiteX0" fmla="*/ 1143000 w 1143000"/>
                <a:gd name="connsiteY0" fmla="*/ 0 h 2362200"/>
                <a:gd name="connsiteX1" fmla="*/ 0 w 1143000"/>
                <a:gd name="connsiteY1" fmla="*/ 2362200 h 2362200"/>
                <a:gd name="connsiteX0" fmla="*/ 1393447 w 1393447"/>
                <a:gd name="connsiteY0" fmla="*/ 0 h 2568034"/>
                <a:gd name="connsiteX1" fmla="*/ 0 w 1393447"/>
                <a:gd name="connsiteY1" fmla="*/ 2568033 h 2568034"/>
                <a:gd name="connsiteX0" fmla="*/ 1393447 w 1398686"/>
                <a:gd name="connsiteY0" fmla="*/ 0 h 2568032"/>
                <a:gd name="connsiteX1" fmla="*/ 1398686 w 1398686"/>
                <a:gd name="connsiteY1" fmla="*/ 15715 h 2568032"/>
                <a:gd name="connsiteX2" fmla="*/ 0 w 1398686"/>
                <a:gd name="connsiteY2" fmla="*/ 2568033 h 2568032"/>
                <a:gd name="connsiteX0" fmla="*/ 1393447 w 1641901"/>
                <a:gd name="connsiteY0" fmla="*/ 349875 h 2917909"/>
                <a:gd name="connsiteX1" fmla="*/ 1641902 w 1641901"/>
                <a:gd name="connsiteY1" fmla="*/ 0 h 2917909"/>
                <a:gd name="connsiteX2" fmla="*/ 0 w 1641901"/>
                <a:gd name="connsiteY2" fmla="*/ 2917908 h 2917909"/>
                <a:gd name="connsiteX0" fmla="*/ 1244923 w 1641903"/>
                <a:gd name="connsiteY0" fmla="*/ 0 h 3465655"/>
                <a:gd name="connsiteX1" fmla="*/ 1641902 w 1641903"/>
                <a:gd name="connsiteY1" fmla="*/ 547747 h 3465655"/>
                <a:gd name="connsiteX2" fmla="*/ 0 w 1641903"/>
                <a:gd name="connsiteY2" fmla="*/ 3465655 h 3465655"/>
                <a:gd name="connsiteX0" fmla="*/ 1244923 w 1244923"/>
                <a:gd name="connsiteY0" fmla="*/ 0 h 3465655"/>
                <a:gd name="connsiteX1" fmla="*/ 700730 w 1244923"/>
                <a:gd name="connsiteY1" fmla="*/ 2198198 h 3465655"/>
                <a:gd name="connsiteX2" fmla="*/ 0 w 1244923"/>
                <a:gd name="connsiteY2" fmla="*/ 3465655 h 3465655"/>
                <a:gd name="connsiteX0" fmla="*/ 1437037 w 1437038"/>
                <a:gd name="connsiteY0" fmla="*/ 0 h 2611504"/>
                <a:gd name="connsiteX1" fmla="*/ 700730 w 1437038"/>
                <a:gd name="connsiteY1" fmla="*/ 1344047 h 2611504"/>
                <a:gd name="connsiteX2" fmla="*/ 0 w 1437038"/>
                <a:gd name="connsiteY2" fmla="*/ 2611504 h 2611504"/>
                <a:gd name="connsiteX0" fmla="*/ 716114 w 716113"/>
                <a:gd name="connsiteY0" fmla="*/ -1 h 3011501"/>
                <a:gd name="connsiteX1" fmla="*/ 700730 w 716113"/>
                <a:gd name="connsiteY1" fmla="*/ 1744044 h 3011501"/>
                <a:gd name="connsiteX2" fmla="*/ 0 w 716113"/>
                <a:gd name="connsiteY2" fmla="*/ 3011501 h 3011501"/>
                <a:gd name="connsiteX0" fmla="*/ 1372418 w 1372418"/>
                <a:gd name="connsiteY0" fmla="*/ 0 h 2555847"/>
                <a:gd name="connsiteX1" fmla="*/ 700730 w 1372418"/>
                <a:gd name="connsiteY1" fmla="*/ 1288390 h 2555847"/>
                <a:gd name="connsiteX2" fmla="*/ 0 w 1372418"/>
                <a:gd name="connsiteY2" fmla="*/ 2555847 h 2555847"/>
                <a:gd name="connsiteX0" fmla="*/ 1372418 w 1372418"/>
                <a:gd name="connsiteY0" fmla="*/ 0 h 2555847"/>
                <a:gd name="connsiteX1" fmla="*/ 700730 w 1372418"/>
                <a:gd name="connsiteY1" fmla="*/ 1288390 h 2555847"/>
                <a:gd name="connsiteX2" fmla="*/ 0 w 1372418"/>
                <a:gd name="connsiteY2" fmla="*/ 2555847 h 2555847"/>
                <a:gd name="connsiteX0" fmla="*/ 1407587 w 1407588"/>
                <a:gd name="connsiteY0" fmla="*/ 0 h 2549912"/>
                <a:gd name="connsiteX1" fmla="*/ 700730 w 1407588"/>
                <a:gd name="connsiteY1" fmla="*/ 1282455 h 2549912"/>
                <a:gd name="connsiteX2" fmla="*/ 0 w 1407588"/>
                <a:gd name="connsiteY2" fmla="*/ 2549912 h 2549912"/>
                <a:gd name="connsiteX0" fmla="*/ 1407587 w 1407586"/>
                <a:gd name="connsiteY0" fmla="*/ 0 h 2549912"/>
                <a:gd name="connsiteX1" fmla="*/ 750042 w 1407586"/>
                <a:gd name="connsiteY1" fmla="*/ 1306509 h 2549912"/>
                <a:gd name="connsiteX2" fmla="*/ 0 w 1407586"/>
                <a:gd name="connsiteY2" fmla="*/ 2549912 h 2549912"/>
                <a:gd name="connsiteX0" fmla="*/ 1407587 w 1407588"/>
                <a:gd name="connsiteY0" fmla="*/ 0 h 2549912"/>
                <a:gd name="connsiteX1" fmla="*/ 602794 w 1407588"/>
                <a:gd name="connsiteY1" fmla="*/ 1614470 h 2549912"/>
                <a:gd name="connsiteX2" fmla="*/ 0 w 1407588"/>
                <a:gd name="connsiteY2" fmla="*/ 2549912 h 2549912"/>
                <a:gd name="connsiteX0" fmla="*/ 1407587 w 1407586"/>
                <a:gd name="connsiteY0" fmla="*/ 0 h 2549910"/>
                <a:gd name="connsiteX1" fmla="*/ 602794 w 1407586"/>
                <a:gd name="connsiteY1" fmla="*/ 1614470 h 2549910"/>
                <a:gd name="connsiteX2" fmla="*/ 0 w 1407586"/>
                <a:gd name="connsiteY2" fmla="*/ 2549911 h 2549910"/>
                <a:gd name="connsiteX0" fmla="*/ 1451932 w 1451933"/>
                <a:gd name="connsiteY0" fmla="*/ 0 h 2547268"/>
                <a:gd name="connsiteX1" fmla="*/ 647139 w 1451933"/>
                <a:gd name="connsiteY1" fmla="*/ 1614470 h 2547268"/>
                <a:gd name="connsiteX2" fmla="*/ -1 w 1451933"/>
                <a:gd name="connsiteY2" fmla="*/ 2547269 h 2547268"/>
                <a:gd name="connsiteX0" fmla="*/ 1451934 w 1451933"/>
                <a:gd name="connsiteY0" fmla="*/ 0 h 2547270"/>
                <a:gd name="connsiteX1" fmla="*/ 647141 w 1451933"/>
                <a:gd name="connsiteY1" fmla="*/ 1614470 h 2547270"/>
                <a:gd name="connsiteX2" fmla="*/ 1 w 1451933"/>
                <a:gd name="connsiteY2" fmla="*/ 2547269 h 2547270"/>
                <a:gd name="connsiteX0" fmla="*/ 1497810 w 1497811"/>
                <a:gd name="connsiteY0" fmla="*/ 0 h 2563734"/>
                <a:gd name="connsiteX1" fmla="*/ 693017 w 1497811"/>
                <a:gd name="connsiteY1" fmla="*/ 1614470 h 2563734"/>
                <a:gd name="connsiteX2" fmla="*/ 0 w 1497811"/>
                <a:gd name="connsiteY2" fmla="*/ 2563733 h 2563734"/>
                <a:gd name="connsiteX0" fmla="*/ 1497810 w 1497809"/>
                <a:gd name="connsiteY0" fmla="*/ 0 h 2563732"/>
                <a:gd name="connsiteX1" fmla="*/ 693017 w 1497809"/>
                <a:gd name="connsiteY1" fmla="*/ 1614470 h 2563732"/>
                <a:gd name="connsiteX2" fmla="*/ 0 w 1497809"/>
                <a:gd name="connsiteY2" fmla="*/ 2563733 h 2563732"/>
                <a:gd name="connsiteX0" fmla="*/ 1619407 w 1619407"/>
                <a:gd name="connsiteY0" fmla="*/ 0 h 2690862"/>
                <a:gd name="connsiteX1" fmla="*/ 814614 w 1619407"/>
                <a:gd name="connsiteY1" fmla="*/ 1614470 h 2690862"/>
                <a:gd name="connsiteX2" fmla="*/ 0 w 1619407"/>
                <a:gd name="connsiteY2" fmla="*/ 2690862 h 2690862"/>
                <a:gd name="connsiteX0" fmla="*/ 1619407 w 1619407"/>
                <a:gd name="connsiteY0" fmla="*/ 0 h 2690862"/>
                <a:gd name="connsiteX1" fmla="*/ 814614 w 1619407"/>
                <a:gd name="connsiteY1" fmla="*/ 1614470 h 2690862"/>
                <a:gd name="connsiteX2" fmla="*/ 0 w 1619407"/>
                <a:gd name="connsiteY2" fmla="*/ 2690862 h 2690862"/>
                <a:gd name="connsiteX0" fmla="*/ 1571240 w 1571240"/>
                <a:gd name="connsiteY0" fmla="*/ 0 h 2701410"/>
                <a:gd name="connsiteX1" fmla="*/ 766447 w 1571240"/>
                <a:gd name="connsiteY1" fmla="*/ 1614470 h 2701410"/>
                <a:gd name="connsiteX2" fmla="*/ 0 w 1571240"/>
                <a:gd name="connsiteY2" fmla="*/ 2701410 h 2701410"/>
                <a:gd name="connsiteX0" fmla="*/ 1571240 w 1571240"/>
                <a:gd name="connsiteY0" fmla="*/ 0 h 2701410"/>
                <a:gd name="connsiteX1" fmla="*/ 674668 w 1571240"/>
                <a:gd name="connsiteY1" fmla="*/ 1758729 h 2701410"/>
                <a:gd name="connsiteX2" fmla="*/ 0 w 1571240"/>
                <a:gd name="connsiteY2" fmla="*/ 2701410 h 2701410"/>
                <a:gd name="connsiteX0" fmla="*/ 1571240 w 1571240"/>
                <a:gd name="connsiteY0" fmla="*/ 0 h 2701410"/>
                <a:gd name="connsiteX1" fmla="*/ 683454 w 1571240"/>
                <a:gd name="connsiteY1" fmla="*/ 1788046 h 2701410"/>
                <a:gd name="connsiteX2" fmla="*/ 0 w 1571240"/>
                <a:gd name="connsiteY2" fmla="*/ 2701410 h 2701410"/>
                <a:gd name="connsiteX0" fmla="*/ 1584236 w 1584236"/>
                <a:gd name="connsiteY0" fmla="*/ 0 h 2696796"/>
                <a:gd name="connsiteX1" fmla="*/ 696450 w 1584236"/>
                <a:gd name="connsiteY1" fmla="*/ 1788046 h 2696796"/>
                <a:gd name="connsiteX2" fmla="*/ 0 w 1584236"/>
                <a:gd name="connsiteY2" fmla="*/ 2696795 h 2696796"/>
                <a:gd name="connsiteX0" fmla="*/ 1566272 w 1566272"/>
                <a:gd name="connsiteY0" fmla="*/ 0 h 2722815"/>
                <a:gd name="connsiteX1" fmla="*/ 678486 w 1566272"/>
                <a:gd name="connsiteY1" fmla="*/ 1788046 h 2722815"/>
                <a:gd name="connsiteX2" fmla="*/ 0 w 1566272"/>
                <a:gd name="connsiteY2" fmla="*/ 2722816 h 2722815"/>
                <a:gd name="connsiteX0" fmla="*/ 1566272 w 1641896"/>
                <a:gd name="connsiteY0" fmla="*/ 132094 h 2854910"/>
                <a:gd name="connsiteX1" fmla="*/ 1578805 w 1641896"/>
                <a:gd name="connsiteY1" fmla="*/ 132550 h 2854910"/>
                <a:gd name="connsiteX2" fmla="*/ 678486 w 1641896"/>
                <a:gd name="connsiteY2" fmla="*/ 1920140 h 2854910"/>
                <a:gd name="connsiteX3" fmla="*/ 0 w 1641896"/>
                <a:gd name="connsiteY3" fmla="*/ 2854910 h 2854910"/>
                <a:gd name="connsiteX0" fmla="*/ 1566272 w 1645751"/>
                <a:gd name="connsiteY0" fmla="*/ 394128 h 3116944"/>
                <a:gd name="connsiteX1" fmla="*/ 1583839 w 1645751"/>
                <a:gd name="connsiteY1" fmla="*/ 81990 h 3116944"/>
                <a:gd name="connsiteX2" fmla="*/ 678486 w 1645751"/>
                <a:gd name="connsiteY2" fmla="*/ 2182174 h 3116944"/>
                <a:gd name="connsiteX3" fmla="*/ 0 w 1645751"/>
                <a:gd name="connsiteY3" fmla="*/ 3116944 h 3116944"/>
                <a:gd name="connsiteX0" fmla="*/ 1466303 w 1628927"/>
                <a:gd name="connsiteY0" fmla="*/ -1 h 3642502"/>
                <a:gd name="connsiteX1" fmla="*/ 1583839 w 1628927"/>
                <a:gd name="connsiteY1" fmla="*/ 607548 h 3642502"/>
                <a:gd name="connsiteX2" fmla="*/ 678486 w 1628927"/>
                <a:gd name="connsiteY2" fmla="*/ 2707732 h 3642502"/>
                <a:gd name="connsiteX3" fmla="*/ 0 w 1628927"/>
                <a:gd name="connsiteY3" fmla="*/ 3642502 h 3642502"/>
                <a:gd name="connsiteX0" fmla="*/ 1466303 w 1521563"/>
                <a:gd name="connsiteY0" fmla="*/ 1 h 3642504"/>
                <a:gd name="connsiteX1" fmla="*/ 1451096 w 1521563"/>
                <a:gd name="connsiteY1" fmla="*/ 1012355 h 3642504"/>
                <a:gd name="connsiteX2" fmla="*/ 678486 w 1521563"/>
                <a:gd name="connsiteY2" fmla="*/ 2707734 h 3642504"/>
                <a:gd name="connsiteX3" fmla="*/ 0 w 1521563"/>
                <a:gd name="connsiteY3" fmla="*/ 3642504 h 3642504"/>
                <a:gd name="connsiteX0" fmla="*/ 1466303 w 1556607"/>
                <a:gd name="connsiteY0" fmla="*/ -1 h 3642502"/>
                <a:gd name="connsiteX1" fmla="*/ 1497729 w 1556607"/>
                <a:gd name="connsiteY1" fmla="*/ 1042005 h 3642502"/>
                <a:gd name="connsiteX2" fmla="*/ 678486 w 1556607"/>
                <a:gd name="connsiteY2" fmla="*/ 2707732 h 3642502"/>
                <a:gd name="connsiteX3" fmla="*/ 0 w 1556607"/>
                <a:gd name="connsiteY3" fmla="*/ 3642502 h 3642502"/>
                <a:gd name="connsiteX0" fmla="*/ 1450995 w 1553580"/>
                <a:gd name="connsiteY0" fmla="*/ 0 h 3562792"/>
                <a:gd name="connsiteX1" fmla="*/ 1497729 w 1553580"/>
                <a:gd name="connsiteY1" fmla="*/ 962295 h 3562792"/>
                <a:gd name="connsiteX2" fmla="*/ 678486 w 1553580"/>
                <a:gd name="connsiteY2" fmla="*/ 2628022 h 3562792"/>
                <a:gd name="connsiteX3" fmla="*/ 0 w 1553580"/>
                <a:gd name="connsiteY3" fmla="*/ 3562792 h 3562792"/>
                <a:gd name="connsiteX0" fmla="*/ 1453307 w 1554015"/>
                <a:gd name="connsiteY0" fmla="*/ 1 h 3647118"/>
                <a:gd name="connsiteX1" fmla="*/ 1497729 w 1554015"/>
                <a:gd name="connsiteY1" fmla="*/ 1046621 h 3647118"/>
                <a:gd name="connsiteX2" fmla="*/ 678486 w 1554015"/>
                <a:gd name="connsiteY2" fmla="*/ 2712348 h 3647118"/>
                <a:gd name="connsiteX3" fmla="*/ 0 w 1554015"/>
                <a:gd name="connsiteY3" fmla="*/ 3647118 h 3647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4015" h="3647118">
                  <a:moveTo>
                    <a:pt x="1453307" y="1"/>
                  </a:moveTo>
                  <a:cubicBezTo>
                    <a:pt x="1455396" y="77"/>
                    <a:pt x="1645693" y="748613"/>
                    <a:pt x="1497729" y="1046621"/>
                  </a:cubicBezTo>
                  <a:cubicBezTo>
                    <a:pt x="1349765" y="1344629"/>
                    <a:pt x="941620" y="2258621"/>
                    <a:pt x="678486" y="2712348"/>
                  </a:cubicBezTo>
                  <a:cubicBezTo>
                    <a:pt x="292247" y="3484033"/>
                    <a:pt x="356472" y="3165392"/>
                    <a:pt x="0" y="3647118"/>
                  </a:cubicBezTo>
                </a:path>
              </a:pathLst>
            </a:custGeom>
            <a:noFill/>
            <a:ln w="25400">
              <a:solidFill>
                <a:schemeClr val="tx1">
                  <a:alpha val="42000"/>
                </a:schemeClr>
              </a:solidFill>
              <a:headEnd type="arrow" w="med" len="sm"/>
              <a:tailEnd type="arrow" w="med" len="sm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7" name="任意多边形: 形状 106">
              <a:extLst>
                <a:ext uri="{FF2B5EF4-FFF2-40B4-BE49-F238E27FC236}">
                  <a16:creationId xmlns:a16="http://schemas.microsoft.com/office/drawing/2014/main" id="{D5179501-6129-637C-04F4-3BCCD0919874}"/>
                </a:ext>
              </a:extLst>
            </p:cNvPr>
            <p:cNvSpPr/>
            <p:nvPr/>
          </p:nvSpPr>
          <p:spPr>
            <a:xfrm>
              <a:off x="2168327" y="5610876"/>
              <a:ext cx="372090" cy="2581877"/>
            </a:xfrm>
            <a:custGeom>
              <a:avLst/>
              <a:gdLst>
                <a:gd name="connsiteX0" fmla="*/ 14012 w 756962"/>
                <a:gd name="connsiteY0" fmla="*/ 0 h 4267200"/>
                <a:gd name="connsiteX1" fmla="*/ 42587 w 756962"/>
                <a:gd name="connsiteY1" fmla="*/ 447675 h 4267200"/>
                <a:gd name="connsiteX2" fmla="*/ 4487 w 756962"/>
                <a:gd name="connsiteY2" fmla="*/ 1333500 h 4267200"/>
                <a:gd name="connsiteX3" fmla="*/ 166412 w 756962"/>
                <a:gd name="connsiteY3" fmla="*/ 2066925 h 4267200"/>
                <a:gd name="connsiteX4" fmla="*/ 756962 w 756962"/>
                <a:gd name="connsiteY4" fmla="*/ 4267200 h 4267200"/>
                <a:gd name="connsiteX0" fmla="*/ 733459 w 894974"/>
                <a:gd name="connsiteY0" fmla="*/ 0 h 5612989"/>
                <a:gd name="connsiteX1" fmla="*/ 762034 w 894974"/>
                <a:gd name="connsiteY1" fmla="*/ 447675 h 5612989"/>
                <a:gd name="connsiteX2" fmla="*/ 723934 w 894974"/>
                <a:gd name="connsiteY2" fmla="*/ 1333500 h 5612989"/>
                <a:gd name="connsiteX3" fmla="*/ 885859 w 894974"/>
                <a:gd name="connsiteY3" fmla="*/ 2066925 h 5612989"/>
                <a:gd name="connsiteX4" fmla="*/ 29686 w 894974"/>
                <a:gd name="connsiteY4" fmla="*/ 5612989 h 5612989"/>
                <a:gd name="connsiteX0" fmla="*/ 790582 w 849337"/>
                <a:gd name="connsiteY0" fmla="*/ 0 h 5612989"/>
                <a:gd name="connsiteX1" fmla="*/ 819157 w 849337"/>
                <a:gd name="connsiteY1" fmla="*/ 447675 h 5612989"/>
                <a:gd name="connsiteX2" fmla="*/ 781057 w 849337"/>
                <a:gd name="connsiteY2" fmla="*/ 1333500 h 5612989"/>
                <a:gd name="connsiteX3" fmla="*/ 51396 w 849337"/>
                <a:gd name="connsiteY3" fmla="*/ 2218327 h 5612989"/>
                <a:gd name="connsiteX4" fmla="*/ 86809 w 849337"/>
                <a:gd name="connsiteY4" fmla="*/ 5612989 h 5612989"/>
                <a:gd name="connsiteX0" fmla="*/ 791887 w 820576"/>
                <a:gd name="connsiteY0" fmla="*/ 0 h 5612989"/>
                <a:gd name="connsiteX1" fmla="*/ 820462 w 820576"/>
                <a:gd name="connsiteY1" fmla="*/ 447675 h 5612989"/>
                <a:gd name="connsiteX2" fmla="*/ 176756 w 820576"/>
                <a:gd name="connsiteY2" fmla="*/ 1055930 h 5612989"/>
                <a:gd name="connsiteX3" fmla="*/ 52701 w 820576"/>
                <a:gd name="connsiteY3" fmla="*/ 2218327 h 5612989"/>
                <a:gd name="connsiteX4" fmla="*/ 88114 w 820576"/>
                <a:gd name="connsiteY4" fmla="*/ 5612989 h 5612989"/>
                <a:gd name="connsiteX0" fmla="*/ 790584 w 792216"/>
                <a:gd name="connsiteY0" fmla="*/ 0 h 5612989"/>
                <a:gd name="connsiteX1" fmla="*/ 709813 w 792216"/>
                <a:gd name="connsiteY1" fmla="*/ 414031 h 5612989"/>
                <a:gd name="connsiteX2" fmla="*/ 175453 w 792216"/>
                <a:gd name="connsiteY2" fmla="*/ 1055930 h 5612989"/>
                <a:gd name="connsiteX3" fmla="*/ 51398 w 792216"/>
                <a:gd name="connsiteY3" fmla="*/ 2218327 h 5612989"/>
                <a:gd name="connsiteX4" fmla="*/ 86811 w 792216"/>
                <a:gd name="connsiteY4" fmla="*/ 5612989 h 5612989"/>
                <a:gd name="connsiteX0" fmla="*/ 950397 w 951042"/>
                <a:gd name="connsiteY0" fmla="*/ 0 h 5646634"/>
                <a:gd name="connsiteX1" fmla="*/ 709813 w 951042"/>
                <a:gd name="connsiteY1" fmla="*/ 447676 h 5646634"/>
                <a:gd name="connsiteX2" fmla="*/ 175453 w 951042"/>
                <a:gd name="connsiteY2" fmla="*/ 1089575 h 5646634"/>
                <a:gd name="connsiteX3" fmla="*/ 51398 w 951042"/>
                <a:gd name="connsiteY3" fmla="*/ 2251972 h 5646634"/>
                <a:gd name="connsiteX4" fmla="*/ 86811 w 951042"/>
                <a:gd name="connsiteY4" fmla="*/ 5646634 h 5646634"/>
                <a:gd name="connsiteX0" fmla="*/ 950397 w 950790"/>
                <a:gd name="connsiteY0" fmla="*/ 0 h 5646634"/>
                <a:gd name="connsiteX1" fmla="*/ 541590 w 950790"/>
                <a:gd name="connsiteY1" fmla="*/ 573844 h 5646634"/>
                <a:gd name="connsiteX2" fmla="*/ 175453 w 950790"/>
                <a:gd name="connsiteY2" fmla="*/ 1089575 h 5646634"/>
                <a:gd name="connsiteX3" fmla="*/ 51398 w 950790"/>
                <a:gd name="connsiteY3" fmla="*/ 2251972 h 5646634"/>
                <a:gd name="connsiteX4" fmla="*/ 86811 w 950790"/>
                <a:gd name="connsiteY4" fmla="*/ 5646634 h 5646634"/>
                <a:gd name="connsiteX0" fmla="*/ 1219555 w 1219798"/>
                <a:gd name="connsiteY0" fmla="*/ 0 h 5840091"/>
                <a:gd name="connsiteX1" fmla="*/ 541590 w 1219798"/>
                <a:gd name="connsiteY1" fmla="*/ 767301 h 5840091"/>
                <a:gd name="connsiteX2" fmla="*/ 175453 w 1219798"/>
                <a:gd name="connsiteY2" fmla="*/ 1283032 h 5840091"/>
                <a:gd name="connsiteX3" fmla="*/ 51398 w 1219798"/>
                <a:gd name="connsiteY3" fmla="*/ 2445429 h 5840091"/>
                <a:gd name="connsiteX4" fmla="*/ 86811 w 1219798"/>
                <a:gd name="connsiteY4" fmla="*/ 5840091 h 5840091"/>
                <a:gd name="connsiteX0" fmla="*/ 1219555 w 1219727"/>
                <a:gd name="connsiteY0" fmla="*/ 0 h 5840091"/>
                <a:gd name="connsiteX1" fmla="*/ 255609 w 1219727"/>
                <a:gd name="connsiteY1" fmla="*/ 1187860 h 5840091"/>
                <a:gd name="connsiteX2" fmla="*/ 175453 w 1219727"/>
                <a:gd name="connsiteY2" fmla="*/ 1283032 h 5840091"/>
                <a:gd name="connsiteX3" fmla="*/ 51398 w 1219727"/>
                <a:gd name="connsiteY3" fmla="*/ 2445429 h 5840091"/>
                <a:gd name="connsiteX4" fmla="*/ 86811 w 1219727"/>
                <a:gd name="connsiteY4" fmla="*/ 5840091 h 5840091"/>
                <a:gd name="connsiteX0" fmla="*/ 1244788 w 1244956"/>
                <a:gd name="connsiteY0" fmla="*/ 0 h 5739157"/>
                <a:gd name="connsiteX1" fmla="*/ 255609 w 1244956"/>
                <a:gd name="connsiteY1" fmla="*/ 1086926 h 5739157"/>
                <a:gd name="connsiteX2" fmla="*/ 175453 w 1244956"/>
                <a:gd name="connsiteY2" fmla="*/ 1182098 h 5739157"/>
                <a:gd name="connsiteX3" fmla="*/ 51398 w 1244956"/>
                <a:gd name="connsiteY3" fmla="*/ 2344495 h 5739157"/>
                <a:gd name="connsiteX4" fmla="*/ 86811 w 1244956"/>
                <a:gd name="connsiteY4" fmla="*/ 5739157 h 5739157"/>
                <a:gd name="connsiteX0" fmla="*/ 1202732 w 1202907"/>
                <a:gd name="connsiteY0" fmla="*/ 0 h 5663456"/>
                <a:gd name="connsiteX1" fmla="*/ 255609 w 1202907"/>
                <a:gd name="connsiteY1" fmla="*/ 1011225 h 5663456"/>
                <a:gd name="connsiteX2" fmla="*/ 175453 w 1202907"/>
                <a:gd name="connsiteY2" fmla="*/ 1106397 h 5663456"/>
                <a:gd name="connsiteX3" fmla="*/ 51398 w 1202907"/>
                <a:gd name="connsiteY3" fmla="*/ 2268794 h 5663456"/>
                <a:gd name="connsiteX4" fmla="*/ 86811 w 1202907"/>
                <a:gd name="connsiteY4" fmla="*/ 5663456 h 5663456"/>
                <a:gd name="connsiteX0" fmla="*/ 1076565 w 1076766"/>
                <a:gd name="connsiteY0" fmla="*/ 0 h 5629811"/>
                <a:gd name="connsiteX1" fmla="*/ 255609 w 1076766"/>
                <a:gd name="connsiteY1" fmla="*/ 977580 h 5629811"/>
                <a:gd name="connsiteX2" fmla="*/ 175453 w 1076766"/>
                <a:gd name="connsiteY2" fmla="*/ 1072752 h 5629811"/>
                <a:gd name="connsiteX3" fmla="*/ 51398 w 1076766"/>
                <a:gd name="connsiteY3" fmla="*/ 2235149 h 5629811"/>
                <a:gd name="connsiteX4" fmla="*/ 86811 w 1076766"/>
                <a:gd name="connsiteY4" fmla="*/ 5629811 h 5629811"/>
                <a:gd name="connsiteX0" fmla="*/ 1080331 w 1080532"/>
                <a:gd name="connsiteY0" fmla="*/ 0 h 5629811"/>
                <a:gd name="connsiteX1" fmla="*/ 259375 w 1080532"/>
                <a:gd name="connsiteY1" fmla="*/ 977580 h 5629811"/>
                <a:gd name="connsiteX2" fmla="*/ 86697 w 1080532"/>
                <a:gd name="connsiteY2" fmla="*/ 1510134 h 5629811"/>
                <a:gd name="connsiteX3" fmla="*/ 55164 w 1080532"/>
                <a:gd name="connsiteY3" fmla="*/ 2235149 h 5629811"/>
                <a:gd name="connsiteX4" fmla="*/ 90577 w 1080532"/>
                <a:gd name="connsiteY4" fmla="*/ 5629811 h 5629811"/>
                <a:gd name="connsiteX0" fmla="*/ 1093943 w 1094275"/>
                <a:gd name="connsiteY0" fmla="*/ 0 h 5629811"/>
                <a:gd name="connsiteX1" fmla="*/ 603827 w 1094275"/>
                <a:gd name="connsiteY1" fmla="*/ 1269168 h 5629811"/>
                <a:gd name="connsiteX2" fmla="*/ 100309 w 1094275"/>
                <a:gd name="connsiteY2" fmla="*/ 1510134 h 5629811"/>
                <a:gd name="connsiteX3" fmla="*/ 68776 w 1094275"/>
                <a:gd name="connsiteY3" fmla="*/ 2235149 h 5629811"/>
                <a:gd name="connsiteX4" fmla="*/ 104189 w 1094275"/>
                <a:gd name="connsiteY4" fmla="*/ 5629811 h 5629811"/>
                <a:gd name="connsiteX0" fmla="*/ 1079547 w 1079742"/>
                <a:gd name="connsiteY0" fmla="*/ 0 h 5629811"/>
                <a:gd name="connsiteX1" fmla="*/ 236162 w 1079742"/>
                <a:gd name="connsiteY1" fmla="*/ 1050477 h 5629811"/>
                <a:gd name="connsiteX2" fmla="*/ 85913 w 1079742"/>
                <a:gd name="connsiteY2" fmla="*/ 1510134 h 5629811"/>
                <a:gd name="connsiteX3" fmla="*/ 54380 w 1079742"/>
                <a:gd name="connsiteY3" fmla="*/ 2235149 h 5629811"/>
                <a:gd name="connsiteX4" fmla="*/ 89793 w 1079742"/>
                <a:gd name="connsiteY4" fmla="*/ 5629811 h 5629811"/>
                <a:gd name="connsiteX0" fmla="*/ 1079547 w 1079808"/>
                <a:gd name="connsiteY0" fmla="*/ 0 h 5629811"/>
                <a:gd name="connsiteX1" fmla="*/ 236162 w 1079808"/>
                <a:gd name="connsiteY1" fmla="*/ 1050477 h 5629811"/>
                <a:gd name="connsiteX2" fmla="*/ 85913 w 1079808"/>
                <a:gd name="connsiteY2" fmla="*/ 1510134 h 5629811"/>
                <a:gd name="connsiteX3" fmla="*/ 54380 w 1079808"/>
                <a:gd name="connsiteY3" fmla="*/ 2235149 h 5629811"/>
                <a:gd name="connsiteX4" fmla="*/ 89793 w 1079808"/>
                <a:gd name="connsiteY4" fmla="*/ 5629811 h 5629811"/>
                <a:gd name="connsiteX0" fmla="*/ 1077653 w 1077894"/>
                <a:gd name="connsiteY0" fmla="*/ 0 h 5629811"/>
                <a:gd name="connsiteX1" fmla="*/ 178194 w 1077894"/>
                <a:gd name="connsiteY1" fmla="*/ 1039262 h 5629811"/>
                <a:gd name="connsiteX2" fmla="*/ 84019 w 1077894"/>
                <a:gd name="connsiteY2" fmla="*/ 1510134 h 5629811"/>
                <a:gd name="connsiteX3" fmla="*/ 52486 w 1077894"/>
                <a:gd name="connsiteY3" fmla="*/ 2235149 h 5629811"/>
                <a:gd name="connsiteX4" fmla="*/ 87899 w 1077894"/>
                <a:gd name="connsiteY4" fmla="*/ 5629811 h 5629811"/>
                <a:gd name="connsiteX0" fmla="*/ 1077653 w 1077894"/>
                <a:gd name="connsiteY0" fmla="*/ 0 h 5629811"/>
                <a:gd name="connsiteX1" fmla="*/ 178194 w 1077894"/>
                <a:gd name="connsiteY1" fmla="*/ 1039262 h 5629811"/>
                <a:gd name="connsiteX2" fmla="*/ 84019 w 1077894"/>
                <a:gd name="connsiteY2" fmla="*/ 1510134 h 5629811"/>
                <a:gd name="connsiteX3" fmla="*/ 52486 w 1077894"/>
                <a:gd name="connsiteY3" fmla="*/ 2235149 h 5629811"/>
                <a:gd name="connsiteX4" fmla="*/ 87899 w 1077894"/>
                <a:gd name="connsiteY4" fmla="*/ 5629811 h 5629811"/>
                <a:gd name="connsiteX0" fmla="*/ 1077653 w 1077912"/>
                <a:gd name="connsiteY0" fmla="*/ 0 h 5629811"/>
                <a:gd name="connsiteX1" fmla="*/ 178194 w 1077912"/>
                <a:gd name="connsiteY1" fmla="*/ 1039262 h 5629811"/>
                <a:gd name="connsiteX2" fmla="*/ 84019 w 1077912"/>
                <a:gd name="connsiteY2" fmla="*/ 1510134 h 5629811"/>
                <a:gd name="connsiteX3" fmla="*/ 52486 w 1077912"/>
                <a:gd name="connsiteY3" fmla="*/ 2235149 h 5629811"/>
                <a:gd name="connsiteX4" fmla="*/ 87899 w 1077912"/>
                <a:gd name="connsiteY4" fmla="*/ 5629811 h 5629811"/>
                <a:gd name="connsiteX0" fmla="*/ 1077106 w 1077356"/>
                <a:gd name="connsiteY0" fmla="*/ 0 h 5629811"/>
                <a:gd name="connsiteX1" fmla="*/ 160824 w 1077356"/>
                <a:gd name="connsiteY1" fmla="*/ 1039262 h 5629811"/>
                <a:gd name="connsiteX2" fmla="*/ 83472 w 1077356"/>
                <a:gd name="connsiteY2" fmla="*/ 1510134 h 5629811"/>
                <a:gd name="connsiteX3" fmla="*/ 51939 w 1077356"/>
                <a:gd name="connsiteY3" fmla="*/ 2235149 h 5629811"/>
                <a:gd name="connsiteX4" fmla="*/ 87352 w 1077356"/>
                <a:gd name="connsiteY4" fmla="*/ 5629811 h 5629811"/>
                <a:gd name="connsiteX0" fmla="*/ 1078022 w 1078283"/>
                <a:gd name="connsiteY0" fmla="*/ 0 h 5629811"/>
                <a:gd name="connsiteX1" fmla="*/ 189777 w 1078283"/>
                <a:gd name="connsiteY1" fmla="*/ 1044870 h 5629811"/>
                <a:gd name="connsiteX2" fmla="*/ 84388 w 1078283"/>
                <a:gd name="connsiteY2" fmla="*/ 1510134 h 5629811"/>
                <a:gd name="connsiteX3" fmla="*/ 52855 w 1078283"/>
                <a:gd name="connsiteY3" fmla="*/ 2235149 h 5629811"/>
                <a:gd name="connsiteX4" fmla="*/ 88268 w 1078283"/>
                <a:gd name="connsiteY4" fmla="*/ 5629811 h 5629811"/>
                <a:gd name="connsiteX0" fmla="*/ 1078022 w 1078283"/>
                <a:gd name="connsiteY0" fmla="*/ 0 h 5629811"/>
                <a:gd name="connsiteX1" fmla="*/ 189777 w 1078283"/>
                <a:gd name="connsiteY1" fmla="*/ 1044870 h 5629811"/>
                <a:gd name="connsiteX2" fmla="*/ 84388 w 1078283"/>
                <a:gd name="connsiteY2" fmla="*/ 1510134 h 5629811"/>
                <a:gd name="connsiteX3" fmla="*/ 52855 w 1078283"/>
                <a:gd name="connsiteY3" fmla="*/ 2235149 h 5629811"/>
                <a:gd name="connsiteX4" fmla="*/ 88268 w 1078283"/>
                <a:gd name="connsiteY4" fmla="*/ 5629811 h 5629811"/>
                <a:gd name="connsiteX0" fmla="*/ 1076565 w 1076826"/>
                <a:gd name="connsiteY0" fmla="*/ 0 h 5629811"/>
                <a:gd name="connsiteX1" fmla="*/ 188320 w 1076826"/>
                <a:gd name="connsiteY1" fmla="*/ 1044870 h 5629811"/>
                <a:gd name="connsiteX2" fmla="*/ 122183 w 1076826"/>
                <a:gd name="connsiteY2" fmla="*/ 1487704 h 5629811"/>
                <a:gd name="connsiteX3" fmla="*/ 51398 w 1076826"/>
                <a:gd name="connsiteY3" fmla="*/ 2235149 h 5629811"/>
                <a:gd name="connsiteX4" fmla="*/ 86811 w 1076826"/>
                <a:gd name="connsiteY4" fmla="*/ 5629811 h 5629811"/>
                <a:gd name="connsiteX0" fmla="*/ 1078022 w 1078283"/>
                <a:gd name="connsiteY0" fmla="*/ 0 h 5629811"/>
                <a:gd name="connsiteX1" fmla="*/ 189777 w 1078283"/>
                <a:gd name="connsiteY1" fmla="*/ 1044870 h 5629811"/>
                <a:gd name="connsiteX2" fmla="*/ 84388 w 1078283"/>
                <a:gd name="connsiteY2" fmla="*/ 1487704 h 5629811"/>
                <a:gd name="connsiteX3" fmla="*/ 52855 w 1078283"/>
                <a:gd name="connsiteY3" fmla="*/ 2235149 h 5629811"/>
                <a:gd name="connsiteX4" fmla="*/ 88268 w 1078283"/>
                <a:gd name="connsiteY4" fmla="*/ 5629811 h 5629811"/>
                <a:gd name="connsiteX0" fmla="*/ 1076565 w 1076826"/>
                <a:gd name="connsiteY0" fmla="*/ 0 h 5629811"/>
                <a:gd name="connsiteX1" fmla="*/ 188320 w 1076826"/>
                <a:gd name="connsiteY1" fmla="*/ 1044870 h 5629811"/>
                <a:gd name="connsiteX2" fmla="*/ 82931 w 1076826"/>
                <a:gd name="connsiteY2" fmla="*/ 1487704 h 5629811"/>
                <a:gd name="connsiteX3" fmla="*/ 51398 w 1076826"/>
                <a:gd name="connsiteY3" fmla="*/ 2235149 h 5629811"/>
                <a:gd name="connsiteX4" fmla="*/ 86811 w 1076826"/>
                <a:gd name="connsiteY4" fmla="*/ 5629811 h 5629811"/>
                <a:gd name="connsiteX0" fmla="*/ 1091113 w 1091374"/>
                <a:gd name="connsiteY0" fmla="*/ 0 h 5629811"/>
                <a:gd name="connsiteX1" fmla="*/ 202868 w 1091374"/>
                <a:gd name="connsiteY1" fmla="*/ 1044870 h 5629811"/>
                <a:gd name="connsiteX2" fmla="*/ 97479 w 1091374"/>
                <a:gd name="connsiteY2" fmla="*/ 1487704 h 5629811"/>
                <a:gd name="connsiteX3" fmla="*/ 65946 w 1091374"/>
                <a:gd name="connsiteY3" fmla="*/ 2235149 h 5629811"/>
                <a:gd name="connsiteX4" fmla="*/ 101359 w 1091374"/>
                <a:gd name="connsiteY4" fmla="*/ 5629811 h 5629811"/>
                <a:gd name="connsiteX0" fmla="*/ 1078026 w 1078287"/>
                <a:gd name="connsiteY0" fmla="*/ 0 h 5629811"/>
                <a:gd name="connsiteX1" fmla="*/ 189781 w 1078287"/>
                <a:gd name="connsiteY1" fmla="*/ 1044870 h 5629811"/>
                <a:gd name="connsiteX2" fmla="*/ 84392 w 1078287"/>
                <a:gd name="connsiteY2" fmla="*/ 1487704 h 5629811"/>
                <a:gd name="connsiteX3" fmla="*/ 52858 w 1078287"/>
                <a:gd name="connsiteY3" fmla="*/ 2235149 h 5629811"/>
                <a:gd name="connsiteX4" fmla="*/ 88272 w 1078287"/>
                <a:gd name="connsiteY4" fmla="*/ 5629811 h 5629811"/>
                <a:gd name="connsiteX0" fmla="*/ 1078026 w 1078287"/>
                <a:gd name="connsiteY0" fmla="*/ 0 h 5562522"/>
                <a:gd name="connsiteX1" fmla="*/ 189781 w 1078287"/>
                <a:gd name="connsiteY1" fmla="*/ 1044870 h 5562522"/>
                <a:gd name="connsiteX2" fmla="*/ 84392 w 1078287"/>
                <a:gd name="connsiteY2" fmla="*/ 1487704 h 5562522"/>
                <a:gd name="connsiteX3" fmla="*/ 52858 w 1078287"/>
                <a:gd name="connsiteY3" fmla="*/ 2235149 h 5562522"/>
                <a:gd name="connsiteX4" fmla="*/ 592942 w 1078287"/>
                <a:gd name="connsiteY4" fmla="*/ 5562522 h 5562522"/>
                <a:gd name="connsiteX0" fmla="*/ 1056117 w 1056378"/>
                <a:gd name="connsiteY0" fmla="*/ 0 h 5562522"/>
                <a:gd name="connsiteX1" fmla="*/ 167872 w 1056378"/>
                <a:gd name="connsiteY1" fmla="*/ 1044870 h 5562522"/>
                <a:gd name="connsiteX2" fmla="*/ 62483 w 1056378"/>
                <a:gd name="connsiteY2" fmla="*/ 1487704 h 5562522"/>
                <a:gd name="connsiteX3" fmla="*/ 58986 w 1056378"/>
                <a:gd name="connsiteY3" fmla="*/ 2257579 h 5562522"/>
                <a:gd name="connsiteX4" fmla="*/ 571033 w 1056378"/>
                <a:gd name="connsiteY4" fmla="*/ 5562522 h 5562522"/>
                <a:gd name="connsiteX0" fmla="*/ 1029497 w 1029758"/>
                <a:gd name="connsiteY0" fmla="*/ 0 h 5562522"/>
                <a:gd name="connsiteX1" fmla="*/ 141252 w 1029758"/>
                <a:gd name="connsiteY1" fmla="*/ 1044870 h 5562522"/>
                <a:gd name="connsiteX2" fmla="*/ 35863 w 1029758"/>
                <a:gd name="connsiteY2" fmla="*/ 1487704 h 5562522"/>
                <a:gd name="connsiteX3" fmla="*/ 32366 w 1029758"/>
                <a:gd name="connsiteY3" fmla="*/ 2257579 h 5562522"/>
                <a:gd name="connsiteX4" fmla="*/ 39800 w 1029758"/>
                <a:gd name="connsiteY4" fmla="*/ 2251358 h 5562522"/>
                <a:gd name="connsiteX5" fmla="*/ 544413 w 1029758"/>
                <a:gd name="connsiteY5" fmla="*/ 5562522 h 5562522"/>
                <a:gd name="connsiteX0" fmla="*/ 1026801 w 1027062"/>
                <a:gd name="connsiteY0" fmla="*/ 0 h 5562522"/>
                <a:gd name="connsiteX1" fmla="*/ 138556 w 1027062"/>
                <a:gd name="connsiteY1" fmla="*/ 1044870 h 5562522"/>
                <a:gd name="connsiteX2" fmla="*/ 33167 w 1027062"/>
                <a:gd name="connsiteY2" fmla="*/ 1487704 h 5562522"/>
                <a:gd name="connsiteX3" fmla="*/ 29670 w 1027062"/>
                <a:gd name="connsiteY3" fmla="*/ 2257579 h 5562522"/>
                <a:gd name="connsiteX4" fmla="*/ 37104 w 1027062"/>
                <a:gd name="connsiteY4" fmla="*/ 2251358 h 5562522"/>
                <a:gd name="connsiteX5" fmla="*/ 37104 w 1027062"/>
                <a:gd name="connsiteY5" fmla="*/ 2240143 h 5562522"/>
                <a:gd name="connsiteX6" fmla="*/ 541717 w 1027062"/>
                <a:gd name="connsiteY6" fmla="*/ 5562522 h 5562522"/>
                <a:gd name="connsiteX0" fmla="*/ 1002899 w 1003160"/>
                <a:gd name="connsiteY0" fmla="*/ 0 h 5562522"/>
                <a:gd name="connsiteX1" fmla="*/ 114654 w 1003160"/>
                <a:gd name="connsiteY1" fmla="*/ 1044870 h 5562522"/>
                <a:gd name="connsiteX2" fmla="*/ 9265 w 1003160"/>
                <a:gd name="connsiteY2" fmla="*/ 1487704 h 5562522"/>
                <a:gd name="connsiteX3" fmla="*/ 5768 w 1003160"/>
                <a:gd name="connsiteY3" fmla="*/ 2257579 h 5562522"/>
                <a:gd name="connsiteX4" fmla="*/ 13202 w 1003160"/>
                <a:gd name="connsiteY4" fmla="*/ 2251358 h 5562522"/>
                <a:gd name="connsiteX5" fmla="*/ 108529 w 1003160"/>
                <a:gd name="connsiteY5" fmla="*/ 3019579 h 5562522"/>
                <a:gd name="connsiteX6" fmla="*/ 517815 w 1003160"/>
                <a:gd name="connsiteY6" fmla="*/ 5562522 h 5562522"/>
                <a:gd name="connsiteX0" fmla="*/ 1002899 w 1003160"/>
                <a:gd name="connsiteY0" fmla="*/ 0 h 5562522"/>
                <a:gd name="connsiteX1" fmla="*/ 114654 w 1003160"/>
                <a:gd name="connsiteY1" fmla="*/ 1044870 h 5562522"/>
                <a:gd name="connsiteX2" fmla="*/ 9265 w 1003160"/>
                <a:gd name="connsiteY2" fmla="*/ 1487704 h 5562522"/>
                <a:gd name="connsiteX3" fmla="*/ 5768 w 1003160"/>
                <a:gd name="connsiteY3" fmla="*/ 2257579 h 5562522"/>
                <a:gd name="connsiteX4" fmla="*/ 13202 w 1003160"/>
                <a:gd name="connsiteY4" fmla="*/ 2251358 h 5562522"/>
                <a:gd name="connsiteX5" fmla="*/ 231892 w 1003160"/>
                <a:gd name="connsiteY5" fmla="*/ 3653221 h 5562522"/>
                <a:gd name="connsiteX6" fmla="*/ 517815 w 1003160"/>
                <a:gd name="connsiteY6" fmla="*/ 5562522 h 5562522"/>
                <a:gd name="connsiteX0" fmla="*/ 1002899 w 1003160"/>
                <a:gd name="connsiteY0" fmla="*/ 0 h 5562522"/>
                <a:gd name="connsiteX1" fmla="*/ 114654 w 1003160"/>
                <a:gd name="connsiteY1" fmla="*/ 1044870 h 5562522"/>
                <a:gd name="connsiteX2" fmla="*/ 9265 w 1003160"/>
                <a:gd name="connsiteY2" fmla="*/ 1487704 h 5562522"/>
                <a:gd name="connsiteX3" fmla="*/ 5768 w 1003160"/>
                <a:gd name="connsiteY3" fmla="*/ 2257579 h 5562522"/>
                <a:gd name="connsiteX4" fmla="*/ 13202 w 1003160"/>
                <a:gd name="connsiteY4" fmla="*/ 2251358 h 5562522"/>
                <a:gd name="connsiteX5" fmla="*/ 231892 w 1003160"/>
                <a:gd name="connsiteY5" fmla="*/ 3653221 h 5562522"/>
                <a:gd name="connsiteX6" fmla="*/ 517815 w 1003160"/>
                <a:gd name="connsiteY6" fmla="*/ 5562522 h 5562522"/>
                <a:gd name="connsiteX0" fmla="*/ 1002899 w 1003160"/>
                <a:gd name="connsiteY0" fmla="*/ 0 h 5562522"/>
                <a:gd name="connsiteX1" fmla="*/ 114654 w 1003160"/>
                <a:gd name="connsiteY1" fmla="*/ 1044870 h 5562522"/>
                <a:gd name="connsiteX2" fmla="*/ 9265 w 1003160"/>
                <a:gd name="connsiteY2" fmla="*/ 1487704 h 5562522"/>
                <a:gd name="connsiteX3" fmla="*/ 5768 w 1003160"/>
                <a:gd name="connsiteY3" fmla="*/ 2257579 h 5562522"/>
                <a:gd name="connsiteX4" fmla="*/ 13202 w 1003160"/>
                <a:gd name="connsiteY4" fmla="*/ 2251358 h 5562522"/>
                <a:gd name="connsiteX5" fmla="*/ 175818 w 1003160"/>
                <a:gd name="connsiteY5" fmla="*/ 3675651 h 5562522"/>
                <a:gd name="connsiteX6" fmla="*/ 517815 w 1003160"/>
                <a:gd name="connsiteY6" fmla="*/ 5562522 h 5562522"/>
                <a:gd name="connsiteX0" fmla="*/ 1002899 w 1003160"/>
                <a:gd name="connsiteY0" fmla="*/ 0 h 5562522"/>
                <a:gd name="connsiteX1" fmla="*/ 114654 w 1003160"/>
                <a:gd name="connsiteY1" fmla="*/ 1044870 h 5562522"/>
                <a:gd name="connsiteX2" fmla="*/ 9265 w 1003160"/>
                <a:gd name="connsiteY2" fmla="*/ 1487704 h 5562522"/>
                <a:gd name="connsiteX3" fmla="*/ 5768 w 1003160"/>
                <a:gd name="connsiteY3" fmla="*/ 2257579 h 5562522"/>
                <a:gd name="connsiteX4" fmla="*/ 13202 w 1003160"/>
                <a:gd name="connsiteY4" fmla="*/ 2251358 h 5562522"/>
                <a:gd name="connsiteX5" fmla="*/ 175818 w 1003160"/>
                <a:gd name="connsiteY5" fmla="*/ 3675651 h 5562522"/>
                <a:gd name="connsiteX6" fmla="*/ 170208 w 1003160"/>
                <a:gd name="connsiteY6" fmla="*/ 3675651 h 5562522"/>
                <a:gd name="connsiteX7" fmla="*/ 517815 w 1003160"/>
                <a:gd name="connsiteY7" fmla="*/ 5562522 h 5562522"/>
                <a:gd name="connsiteX0" fmla="*/ 1002899 w 1003160"/>
                <a:gd name="connsiteY0" fmla="*/ 0 h 5562522"/>
                <a:gd name="connsiteX1" fmla="*/ 114654 w 1003160"/>
                <a:gd name="connsiteY1" fmla="*/ 1044870 h 5562522"/>
                <a:gd name="connsiteX2" fmla="*/ 9265 w 1003160"/>
                <a:gd name="connsiteY2" fmla="*/ 1487704 h 5562522"/>
                <a:gd name="connsiteX3" fmla="*/ 5768 w 1003160"/>
                <a:gd name="connsiteY3" fmla="*/ 2257579 h 5562522"/>
                <a:gd name="connsiteX4" fmla="*/ 13202 w 1003160"/>
                <a:gd name="connsiteY4" fmla="*/ 2251358 h 5562522"/>
                <a:gd name="connsiteX5" fmla="*/ 175818 w 1003160"/>
                <a:gd name="connsiteY5" fmla="*/ 3675651 h 5562522"/>
                <a:gd name="connsiteX6" fmla="*/ 147778 w 1003160"/>
                <a:gd name="connsiteY6" fmla="*/ 4141070 h 5562522"/>
                <a:gd name="connsiteX7" fmla="*/ 517815 w 1003160"/>
                <a:gd name="connsiteY7" fmla="*/ 5562522 h 5562522"/>
                <a:gd name="connsiteX0" fmla="*/ 1002899 w 1003160"/>
                <a:gd name="connsiteY0" fmla="*/ 0 h 5562522"/>
                <a:gd name="connsiteX1" fmla="*/ 114654 w 1003160"/>
                <a:gd name="connsiteY1" fmla="*/ 1044870 h 5562522"/>
                <a:gd name="connsiteX2" fmla="*/ 9265 w 1003160"/>
                <a:gd name="connsiteY2" fmla="*/ 1487704 h 5562522"/>
                <a:gd name="connsiteX3" fmla="*/ 5768 w 1003160"/>
                <a:gd name="connsiteY3" fmla="*/ 2257579 h 5562522"/>
                <a:gd name="connsiteX4" fmla="*/ 13202 w 1003160"/>
                <a:gd name="connsiteY4" fmla="*/ 2251358 h 5562522"/>
                <a:gd name="connsiteX5" fmla="*/ 175818 w 1003160"/>
                <a:gd name="connsiteY5" fmla="*/ 3675651 h 5562522"/>
                <a:gd name="connsiteX6" fmla="*/ 147778 w 1003160"/>
                <a:gd name="connsiteY6" fmla="*/ 4141070 h 5562522"/>
                <a:gd name="connsiteX7" fmla="*/ 517815 w 1003160"/>
                <a:gd name="connsiteY7" fmla="*/ 5562522 h 5562522"/>
                <a:gd name="connsiteX0" fmla="*/ 1002899 w 1003160"/>
                <a:gd name="connsiteY0" fmla="*/ 0 h 5635419"/>
                <a:gd name="connsiteX1" fmla="*/ 114654 w 1003160"/>
                <a:gd name="connsiteY1" fmla="*/ 1044870 h 5635419"/>
                <a:gd name="connsiteX2" fmla="*/ 9265 w 1003160"/>
                <a:gd name="connsiteY2" fmla="*/ 1487704 h 5635419"/>
                <a:gd name="connsiteX3" fmla="*/ 5768 w 1003160"/>
                <a:gd name="connsiteY3" fmla="*/ 2257579 h 5635419"/>
                <a:gd name="connsiteX4" fmla="*/ 13202 w 1003160"/>
                <a:gd name="connsiteY4" fmla="*/ 2251358 h 5635419"/>
                <a:gd name="connsiteX5" fmla="*/ 175818 w 1003160"/>
                <a:gd name="connsiteY5" fmla="*/ 3675651 h 5635419"/>
                <a:gd name="connsiteX6" fmla="*/ 147778 w 1003160"/>
                <a:gd name="connsiteY6" fmla="*/ 4141070 h 5635419"/>
                <a:gd name="connsiteX7" fmla="*/ 58004 w 1003160"/>
                <a:gd name="connsiteY7" fmla="*/ 5635419 h 5635419"/>
                <a:gd name="connsiteX0" fmla="*/ 1002899 w 1003160"/>
                <a:gd name="connsiteY0" fmla="*/ 0 h 5635419"/>
                <a:gd name="connsiteX1" fmla="*/ 114654 w 1003160"/>
                <a:gd name="connsiteY1" fmla="*/ 1044870 h 5635419"/>
                <a:gd name="connsiteX2" fmla="*/ 9265 w 1003160"/>
                <a:gd name="connsiteY2" fmla="*/ 1487704 h 5635419"/>
                <a:gd name="connsiteX3" fmla="*/ 5768 w 1003160"/>
                <a:gd name="connsiteY3" fmla="*/ 2257579 h 5635419"/>
                <a:gd name="connsiteX4" fmla="*/ 13202 w 1003160"/>
                <a:gd name="connsiteY4" fmla="*/ 2251358 h 5635419"/>
                <a:gd name="connsiteX5" fmla="*/ 175818 w 1003160"/>
                <a:gd name="connsiteY5" fmla="*/ 3675651 h 5635419"/>
                <a:gd name="connsiteX6" fmla="*/ 147778 w 1003160"/>
                <a:gd name="connsiteY6" fmla="*/ 4141070 h 5635419"/>
                <a:gd name="connsiteX7" fmla="*/ 58004 w 1003160"/>
                <a:gd name="connsiteY7" fmla="*/ 5635419 h 5635419"/>
                <a:gd name="connsiteX0" fmla="*/ 1002899 w 1003160"/>
                <a:gd name="connsiteY0" fmla="*/ 0 h 5635419"/>
                <a:gd name="connsiteX1" fmla="*/ 114654 w 1003160"/>
                <a:gd name="connsiteY1" fmla="*/ 1044870 h 5635419"/>
                <a:gd name="connsiteX2" fmla="*/ 9265 w 1003160"/>
                <a:gd name="connsiteY2" fmla="*/ 1487704 h 5635419"/>
                <a:gd name="connsiteX3" fmla="*/ 5768 w 1003160"/>
                <a:gd name="connsiteY3" fmla="*/ 2257579 h 5635419"/>
                <a:gd name="connsiteX4" fmla="*/ 13202 w 1003160"/>
                <a:gd name="connsiteY4" fmla="*/ 2251358 h 5635419"/>
                <a:gd name="connsiteX5" fmla="*/ 175818 w 1003160"/>
                <a:gd name="connsiteY5" fmla="*/ 3675651 h 5635419"/>
                <a:gd name="connsiteX6" fmla="*/ 147778 w 1003160"/>
                <a:gd name="connsiteY6" fmla="*/ 4427050 h 5635419"/>
                <a:gd name="connsiteX7" fmla="*/ 58004 w 1003160"/>
                <a:gd name="connsiteY7" fmla="*/ 5635419 h 5635419"/>
                <a:gd name="connsiteX0" fmla="*/ 1002899 w 1003160"/>
                <a:gd name="connsiteY0" fmla="*/ 0 h 5635419"/>
                <a:gd name="connsiteX1" fmla="*/ 114654 w 1003160"/>
                <a:gd name="connsiteY1" fmla="*/ 1044870 h 5635419"/>
                <a:gd name="connsiteX2" fmla="*/ 9265 w 1003160"/>
                <a:gd name="connsiteY2" fmla="*/ 1487704 h 5635419"/>
                <a:gd name="connsiteX3" fmla="*/ 5768 w 1003160"/>
                <a:gd name="connsiteY3" fmla="*/ 2257579 h 5635419"/>
                <a:gd name="connsiteX4" fmla="*/ 13202 w 1003160"/>
                <a:gd name="connsiteY4" fmla="*/ 2251358 h 5635419"/>
                <a:gd name="connsiteX5" fmla="*/ 175818 w 1003160"/>
                <a:gd name="connsiteY5" fmla="*/ 3675651 h 5635419"/>
                <a:gd name="connsiteX6" fmla="*/ 119741 w 1003160"/>
                <a:gd name="connsiteY6" fmla="*/ 4432658 h 5635419"/>
                <a:gd name="connsiteX7" fmla="*/ 58004 w 1003160"/>
                <a:gd name="connsiteY7" fmla="*/ 5635419 h 5635419"/>
                <a:gd name="connsiteX0" fmla="*/ 1002899 w 1003160"/>
                <a:gd name="connsiteY0" fmla="*/ 0 h 5635419"/>
                <a:gd name="connsiteX1" fmla="*/ 114654 w 1003160"/>
                <a:gd name="connsiteY1" fmla="*/ 1044870 h 5635419"/>
                <a:gd name="connsiteX2" fmla="*/ 9265 w 1003160"/>
                <a:gd name="connsiteY2" fmla="*/ 1487704 h 5635419"/>
                <a:gd name="connsiteX3" fmla="*/ 5768 w 1003160"/>
                <a:gd name="connsiteY3" fmla="*/ 2257579 h 5635419"/>
                <a:gd name="connsiteX4" fmla="*/ 13202 w 1003160"/>
                <a:gd name="connsiteY4" fmla="*/ 2251358 h 5635419"/>
                <a:gd name="connsiteX5" fmla="*/ 175818 w 1003160"/>
                <a:gd name="connsiteY5" fmla="*/ 3675651 h 5635419"/>
                <a:gd name="connsiteX6" fmla="*/ 119741 w 1003160"/>
                <a:gd name="connsiteY6" fmla="*/ 4432658 h 5635419"/>
                <a:gd name="connsiteX7" fmla="*/ 58004 w 1003160"/>
                <a:gd name="connsiteY7" fmla="*/ 5635419 h 5635419"/>
                <a:gd name="connsiteX0" fmla="*/ 1002899 w 1003160"/>
                <a:gd name="connsiteY0" fmla="*/ 0 h 5635419"/>
                <a:gd name="connsiteX1" fmla="*/ 114654 w 1003160"/>
                <a:gd name="connsiteY1" fmla="*/ 1044870 h 5635419"/>
                <a:gd name="connsiteX2" fmla="*/ 9265 w 1003160"/>
                <a:gd name="connsiteY2" fmla="*/ 1487704 h 5635419"/>
                <a:gd name="connsiteX3" fmla="*/ 5768 w 1003160"/>
                <a:gd name="connsiteY3" fmla="*/ 2257579 h 5635419"/>
                <a:gd name="connsiteX4" fmla="*/ 13202 w 1003160"/>
                <a:gd name="connsiteY4" fmla="*/ 2251358 h 5635419"/>
                <a:gd name="connsiteX5" fmla="*/ 164603 w 1003160"/>
                <a:gd name="connsiteY5" fmla="*/ 3759763 h 5635419"/>
                <a:gd name="connsiteX6" fmla="*/ 119741 w 1003160"/>
                <a:gd name="connsiteY6" fmla="*/ 4432658 h 5635419"/>
                <a:gd name="connsiteX7" fmla="*/ 58004 w 1003160"/>
                <a:gd name="connsiteY7" fmla="*/ 5635419 h 5635419"/>
                <a:gd name="connsiteX0" fmla="*/ 1002899 w 1003160"/>
                <a:gd name="connsiteY0" fmla="*/ 0 h 5635419"/>
                <a:gd name="connsiteX1" fmla="*/ 114654 w 1003160"/>
                <a:gd name="connsiteY1" fmla="*/ 1044870 h 5635419"/>
                <a:gd name="connsiteX2" fmla="*/ 9265 w 1003160"/>
                <a:gd name="connsiteY2" fmla="*/ 1487704 h 5635419"/>
                <a:gd name="connsiteX3" fmla="*/ 5768 w 1003160"/>
                <a:gd name="connsiteY3" fmla="*/ 2257579 h 5635419"/>
                <a:gd name="connsiteX4" fmla="*/ 13202 w 1003160"/>
                <a:gd name="connsiteY4" fmla="*/ 2251358 h 5635419"/>
                <a:gd name="connsiteX5" fmla="*/ 164603 w 1003160"/>
                <a:gd name="connsiteY5" fmla="*/ 3759763 h 5635419"/>
                <a:gd name="connsiteX6" fmla="*/ 119741 w 1003160"/>
                <a:gd name="connsiteY6" fmla="*/ 4432658 h 5635419"/>
                <a:gd name="connsiteX7" fmla="*/ 58004 w 1003160"/>
                <a:gd name="connsiteY7" fmla="*/ 5635419 h 5635419"/>
                <a:gd name="connsiteX0" fmla="*/ 1002899 w 1003160"/>
                <a:gd name="connsiteY0" fmla="*/ 0 h 5635419"/>
                <a:gd name="connsiteX1" fmla="*/ 114654 w 1003160"/>
                <a:gd name="connsiteY1" fmla="*/ 1044870 h 5635419"/>
                <a:gd name="connsiteX2" fmla="*/ 9265 w 1003160"/>
                <a:gd name="connsiteY2" fmla="*/ 1487704 h 5635419"/>
                <a:gd name="connsiteX3" fmla="*/ 5768 w 1003160"/>
                <a:gd name="connsiteY3" fmla="*/ 2257579 h 5635419"/>
                <a:gd name="connsiteX4" fmla="*/ 13202 w 1003160"/>
                <a:gd name="connsiteY4" fmla="*/ 2251358 h 5635419"/>
                <a:gd name="connsiteX5" fmla="*/ 164603 w 1003160"/>
                <a:gd name="connsiteY5" fmla="*/ 3759763 h 5635419"/>
                <a:gd name="connsiteX6" fmla="*/ 119741 w 1003160"/>
                <a:gd name="connsiteY6" fmla="*/ 4432658 h 5635419"/>
                <a:gd name="connsiteX7" fmla="*/ 58004 w 1003160"/>
                <a:gd name="connsiteY7" fmla="*/ 5635419 h 5635419"/>
                <a:gd name="connsiteX0" fmla="*/ 1034586 w 1034847"/>
                <a:gd name="connsiteY0" fmla="*/ 0 h 5635419"/>
                <a:gd name="connsiteX1" fmla="*/ 146341 w 1034847"/>
                <a:gd name="connsiteY1" fmla="*/ 1044870 h 5635419"/>
                <a:gd name="connsiteX2" fmla="*/ 40952 w 1034847"/>
                <a:gd name="connsiteY2" fmla="*/ 1487704 h 5635419"/>
                <a:gd name="connsiteX3" fmla="*/ 37455 w 1034847"/>
                <a:gd name="connsiteY3" fmla="*/ 2257579 h 5635419"/>
                <a:gd name="connsiteX4" fmla="*/ 29 w 1034847"/>
                <a:gd name="connsiteY4" fmla="*/ 1954163 h 5635419"/>
                <a:gd name="connsiteX5" fmla="*/ 196290 w 1034847"/>
                <a:gd name="connsiteY5" fmla="*/ 3759763 h 5635419"/>
                <a:gd name="connsiteX6" fmla="*/ 151428 w 1034847"/>
                <a:gd name="connsiteY6" fmla="*/ 4432658 h 5635419"/>
                <a:gd name="connsiteX7" fmla="*/ 89691 w 1034847"/>
                <a:gd name="connsiteY7" fmla="*/ 5635419 h 5635419"/>
                <a:gd name="connsiteX0" fmla="*/ 1002899 w 1003160"/>
                <a:gd name="connsiteY0" fmla="*/ 0 h 5635419"/>
                <a:gd name="connsiteX1" fmla="*/ 114654 w 1003160"/>
                <a:gd name="connsiteY1" fmla="*/ 1044870 h 5635419"/>
                <a:gd name="connsiteX2" fmla="*/ 9265 w 1003160"/>
                <a:gd name="connsiteY2" fmla="*/ 1487704 h 5635419"/>
                <a:gd name="connsiteX3" fmla="*/ 5768 w 1003160"/>
                <a:gd name="connsiteY3" fmla="*/ 2257579 h 5635419"/>
                <a:gd name="connsiteX4" fmla="*/ 18809 w 1003160"/>
                <a:gd name="connsiteY4" fmla="*/ 2228928 h 5635419"/>
                <a:gd name="connsiteX5" fmla="*/ 164603 w 1003160"/>
                <a:gd name="connsiteY5" fmla="*/ 3759763 h 5635419"/>
                <a:gd name="connsiteX6" fmla="*/ 119741 w 1003160"/>
                <a:gd name="connsiteY6" fmla="*/ 4432658 h 5635419"/>
                <a:gd name="connsiteX7" fmla="*/ 58004 w 1003160"/>
                <a:gd name="connsiteY7" fmla="*/ 5635419 h 5635419"/>
                <a:gd name="connsiteX0" fmla="*/ 1002899 w 1003160"/>
                <a:gd name="connsiteY0" fmla="*/ 0 h 5635419"/>
                <a:gd name="connsiteX1" fmla="*/ 114654 w 1003160"/>
                <a:gd name="connsiteY1" fmla="*/ 1044870 h 5635419"/>
                <a:gd name="connsiteX2" fmla="*/ 9265 w 1003160"/>
                <a:gd name="connsiteY2" fmla="*/ 1487704 h 5635419"/>
                <a:gd name="connsiteX3" fmla="*/ 5768 w 1003160"/>
                <a:gd name="connsiteY3" fmla="*/ 2257579 h 5635419"/>
                <a:gd name="connsiteX4" fmla="*/ 1987 w 1003160"/>
                <a:gd name="connsiteY4" fmla="*/ 1903696 h 5635419"/>
                <a:gd name="connsiteX5" fmla="*/ 164603 w 1003160"/>
                <a:gd name="connsiteY5" fmla="*/ 3759763 h 5635419"/>
                <a:gd name="connsiteX6" fmla="*/ 119741 w 1003160"/>
                <a:gd name="connsiteY6" fmla="*/ 4432658 h 5635419"/>
                <a:gd name="connsiteX7" fmla="*/ 58004 w 1003160"/>
                <a:gd name="connsiteY7" fmla="*/ 5635419 h 5635419"/>
                <a:gd name="connsiteX0" fmla="*/ 1045794 w 1046055"/>
                <a:gd name="connsiteY0" fmla="*/ 0 h 5635419"/>
                <a:gd name="connsiteX1" fmla="*/ 157549 w 1046055"/>
                <a:gd name="connsiteY1" fmla="*/ 1044870 h 5635419"/>
                <a:gd name="connsiteX2" fmla="*/ 52160 w 1046055"/>
                <a:gd name="connsiteY2" fmla="*/ 1487704 h 5635419"/>
                <a:gd name="connsiteX3" fmla="*/ 48663 w 1046055"/>
                <a:gd name="connsiteY3" fmla="*/ 2257579 h 5635419"/>
                <a:gd name="connsiteX4" fmla="*/ 22 w 1046055"/>
                <a:gd name="connsiteY4" fmla="*/ 1926125 h 5635419"/>
                <a:gd name="connsiteX5" fmla="*/ 207498 w 1046055"/>
                <a:gd name="connsiteY5" fmla="*/ 3759763 h 5635419"/>
                <a:gd name="connsiteX6" fmla="*/ 162636 w 1046055"/>
                <a:gd name="connsiteY6" fmla="*/ 4432658 h 5635419"/>
                <a:gd name="connsiteX7" fmla="*/ 100899 w 1046055"/>
                <a:gd name="connsiteY7" fmla="*/ 5635419 h 5635419"/>
                <a:gd name="connsiteX0" fmla="*/ 1002899 w 1003160"/>
                <a:gd name="connsiteY0" fmla="*/ 0 h 5635419"/>
                <a:gd name="connsiteX1" fmla="*/ 114654 w 1003160"/>
                <a:gd name="connsiteY1" fmla="*/ 1044870 h 5635419"/>
                <a:gd name="connsiteX2" fmla="*/ 9265 w 1003160"/>
                <a:gd name="connsiteY2" fmla="*/ 1487704 h 5635419"/>
                <a:gd name="connsiteX3" fmla="*/ 5768 w 1003160"/>
                <a:gd name="connsiteY3" fmla="*/ 2257579 h 5635419"/>
                <a:gd name="connsiteX4" fmla="*/ 58061 w 1003160"/>
                <a:gd name="connsiteY4" fmla="*/ 2576590 h 5635419"/>
                <a:gd name="connsiteX5" fmla="*/ 164603 w 1003160"/>
                <a:gd name="connsiteY5" fmla="*/ 3759763 h 5635419"/>
                <a:gd name="connsiteX6" fmla="*/ 119741 w 1003160"/>
                <a:gd name="connsiteY6" fmla="*/ 4432658 h 5635419"/>
                <a:gd name="connsiteX7" fmla="*/ 58004 w 1003160"/>
                <a:gd name="connsiteY7" fmla="*/ 5635419 h 5635419"/>
                <a:gd name="connsiteX0" fmla="*/ 1047608 w 1047869"/>
                <a:gd name="connsiteY0" fmla="*/ 0 h 5635419"/>
                <a:gd name="connsiteX1" fmla="*/ 159363 w 1047869"/>
                <a:gd name="connsiteY1" fmla="*/ 1044870 h 5635419"/>
                <a:gd name="connsiteX2" fmla="*/ 53974 w 1047869"/>
                <a:gd name="connsiteY2" fmla="*/ 1487704 h 5635419"/>
                <a:gd name="connsiteX3" fmla="*/ 11 w 1047869"/>
                <a:gd name="connsiteY3" fmla="*/ 2005243 h 5635419"/>
                <a:gd name="connsiteX4" fmla="*/ 102770 w 1047869"/>
                <a:gd name="connsiteY4" fmla="*/ 2576590 h 5635419"/>
                <a:gd name="connsiteX5" fmla="*/ 209312 w 1047869"/>
                <a:gd name="connsiteY5" fmla="*/ 3759763 h 5635419"/>
                <a:gd name="connsiteX6" fmla="*/ 164450 w 1047869"/>
                <a:gd name="connsiteY6" fmla="*/ 4432658 h 5635419"/>
                <a:gd name="connsiteX7" fmla="*/ 102713 w 1047869"/>
                <a:gd name="connsiteY7" fmla="*/ 5635419 h 5635419"/>
                <a:gd name="connsiteX0" fmla="*/ 1047608 w 1047869"/>
                <a:gd name="connsiteY0" fmla="*/ 0 h 5635419"/>
                <a:gd name="connsiteX1" fmla="*/ 159363 w 1047869"/>
                <a:gd name="connsiteY1" fmla="*/ 1044870 h 5635419"/>
                <a:gd name="connsiteX2" fmla="*/ 53974 w 1047869"/>
                <a:gd name="connsiteY2" fmla="*/ 1487704 h 5635419"/>
                <a:gd name="connsiteX3" fmla="*/ 11 w 1047869"/>
                <a:gd name="connsiteY3" fmla="*/ 2005243 h 5635419"/>
                <a:gd name="connsiteX4" fmla="*/ 35481 w 1047869"/>
                <a:gd name="connsiteY4" fmla="*/ 2369114 h 5635419"/>
                <a:gd name="connsiteX5" fmla="*/ 209312 w 1047869"/>
                <a:gd name="connsiteY5" fmla="*/ 3759763 h 5635419"/>
                <a:gd name="connsiteX6" fmla="*/ 164450 w 1047869"/>
                <a:gd name="connsiteY6" fmla="*/ 4432658 h 5635419"/>
                <a:gd name="connsiteX7" fmla="*/ 102713 w 1047869"/>
                <a:gd name="connsiteY7" fmla="*/ 5635419 h 5635419"/>
                <a:gd name="connsiteX0" fmla="*/ 1047608 w 1047869"/>
                <a:gd name="connsiteY0" fmla="*/ 0 h 5635419"/>
                <a:gd name="connsiteX1" fmla="*/ 159363 w 1047869"/>
                <a:gd name="connsiteY1" fmla="*/ 1044870 h 5635419"/>
                <a:gd name="connsiteX2" fmla="*/ 53974 w 1047869"/>
                <a:gd name="connsiteY2" fmla="*/ 1487704 h 5635419"/>
                <a:gd name="connsiteX3" fmla="*/ 11 w 1047869"/>
                <a:gd name="connsiteY3" fmla="*/ 2005243 h 5635419"/>
                <a:gd name="connsiteX4" fmla="*/ 80341 w 1047869"/>
                <a:gd name="connsiteY4" fmla="*/ 2621450 h 5635419"/>
                <a:gd name="connsiteX5" fmla="*/ 209312 w 1047869"/>
                <a:gd name="connsiteY5" fmla="*/ 3759763 h 5635419"/>
                <a:gd name="connsiteX6" fmla="*/ 164450 w 1047869"/>
                <a:gd name="connsiteY6" fmla="*/ 4432658 h 5635419"/>
                <a:gd name="connsiteX7" fmla="*/ 102713 w 1047869"/>
                <a:gd name="connsiteY7" fmla="*/ 5635419 h 5635419"/>
                <a:gd name="connsiteX0" fmla="*/ 1047608 w 1047869"/>
                <a:gd name="connsiteY0" fmla="*/ 0 h 5635419"/>
                <a:gd name="connsiteX1" fmla="*/ 159363 w 1047869"/>
                <a:gd name="connsiteY1" fmla="*/ 1044870 h 5635419"/>
                <a:gd name="connsiteX2" fmla="*/ 53974 w 1047869"/>
                <a:gd name="connsiteY2" fmla="*/ 1487704 h 5635419"/>
                <a:gd name="connsiteX3" fmla="*/ 11 w 1047869"/>
                <a:gd name="connsiteY3" fmla="*/ 2005243 h 5635419"/>
                <a:gd name="connsiteX4" fmla="*/ 91556 w 1047869"/>
                <a:gd name="connsiteY4" fmla="*/ 2621450 h 5635419"/>
                <a:gd name="connsiteX5" fmla="*/ 209312 w 1047869"/>
                <a:gd name="connsiteY5" fmla="*/ 3759763 h 5635419"/>
                <a:gd name="connsiteX6" fmla="*/ 164450 w 1047869"/>
                <a:gd name="connsiteY6" fmla="*/ 4432658 h 5635419"/>
                <a:gd name="connsiteX7" fmla="*/ 102713 w 1047869"/>
                <a:gd name="connsiteY7" fmla="*/ 5635419 h 5635419"/>
                <a:gd name="connsiteX0" fmla="*/ 1047608 w 1047869"/>
                <a:gd name="connsiteY0" fmla="*/ 0 h 5635419"/>
                <a:gd name="connsiteX1" fmla="*/ 159363 w 1047869"/>
                <a:gd name="connsiteY1" fmla="*/ 1044870 h 5635419"/>
                <a:gd name="connsiteX2" fmla="*/ 53974 w 1047869"/>
                <a:gd name="connsiteY2" fmla="*/ 1487704 h 5635419"/>
                <a:gd name="connsiteX3" fmla="*/ 11 w 1047869"/>
                <a:gd name="connsiteY3" fmla="*/ 2005243 h 5635419"/>
                <a:gd name="connsiteX4" fmla="*/ 91556 w 1047869"/>
                <a:gd name="connsiteY4" fmla="*/ 2621450 h 5635419"/>
                <a:gd name="connsiteX5" fmla="*/ 209312 w 1047869"/>
                <a:gd name="connsiteY5" fmla="*/ 3759763 h 5635419"/>
                <a:gd name="connsiteX6" fmla="*/ 192488 w 1047869"/>
                <a:gd name="connsiteY6" fmla="*/ 3765370 h 5635419"/>
                <a:gd name="connsiteX7" fmla="*/ 164450 w 1047869"/>
                <a:gd name="connsiteY7" fmla="*/ 4432658 h 5635419"/>
                <a:gd name="connsiteX8" fmla="*/ 102713 w 1047869"/>
                <a:gd name="connsiteY8" fmla="*/ 5635419 h 5635419"/>
                <a:gd name="connsiteX0" fmla="*/ 1047608 w 1047869"/>
                <a:gd name="connsiteY0" fmla="*/ 0 h 5635419"/>
                <a:gd name="connsiteX1" fmla="*/ 159363 w 1047869"/>
                <a:gd name="connsiteY1" fmla="*/ 1044870 h 5635419"/>
                <a:gd name="connsiteX2" fmla="*/ 53974 w 1047869"/>
                <a:gd name="connsiteY2" fmla="*/ 1487704 h 5635419"/>
                <a:gd name="connsiteX3" fmla="*/ 11 w 1047869"/>
                <a:gd name="connsiteY3" fmla="*/ 2005243 h 5635419"/>
                <a:gd name="connsiteX4" fmla="*/ 91556 w 1047869"/>
                <a:gd name="connsiteY4" fmla="*/ 2621450 h 5635419"/>
                <a:gd name="connsiteX5" fmla="*/ 209312 w 1047869"/>
                <a:gd name="connsiteY5" fmla="*/ 3759763 h 5635419"/>
                <a:gd name="connsiteX6" fmla="*/ 186880 w 1047869"/>
                <a:gd name="connsiteY6" fmla="*/ 4012098 h 5635419"/>
                <a:gd name="connsiteX7" fmla="*/ 164450 w 1047869"/>
                <a:gd name="connsiteY7" fmla="*/ 4432658 h 5635419"/>
                <a:gd name="connsiteX8" fmla="*/ 102713 w 1047869"/>
                <a:gd name="connsiteY8" fmla="*/ 5635419 h 5635419"/>
                <a:gd name="connsiteX0" fmla="*/ 1047608 w 1047869"/>
                <a:gd name="connsiteY0" fmla="*/ 0 h 5635419"/>
                <a:gd name="connsiteX1" fmla="*/ 159363 w 1047869"/>
                <a:gd name="connsiteY1" fmla="*/ 1044870 h 5635419"/>
                <a:gd name="connsiteX2" fmla="*/ 53974 w 1047869"/>
                <a:gd name="connsiteY2" fmla="*/ 1487704 h 5635419"/>
                <a:gd name="connsiteX3" fmla="*/ 11 w 1047869"/>
                <a:gd name="connsiteY3" fmla="*/ 2005243 h 5635419"/>
                <a:gd name="connsiteX4" fmla="*/ 91556 w 1047869"/>
                <a:gd name="connsiteY4" fmla="*/ 2621450 h 5635419"/>
                <a:gd name="connsiteX5" fmla="*/ 186883 w 1047869"/>
                <a:gd name="connsiteY5" fmla="*/ 3311167 h 5635419"/>
                <a:gd name="connsiteX6" fmla="*/ 186880 w 1047869"/>
                <a:gd name="connsiteY6" fmla="*/ 4012098 h 5635419"/>
                <a:gd name="connsiteX7" fmla="*/ 164450 w 1047869"/>
                <a:gd name="connsiteY7" fmla="*/ 4432658 h 5635419"/>
                <a:gd name="connsiteX8" fmla="*/ 102713 w 1047869"/>
                <a:gd name="connsiteY8" fmla="*/ 5635419 h 5635419"/>
                <a:gd name="connsiteX0" fmla="*/ 1047608 w 1047869"/>
                <a:gd name="connsiteY0" fmla="*/ 0 h 5635419"/>
                <a:gd name="connsiteX1" fmla="*/ 159363 w 1047869"/>
                <a:gd name="connsiteY1" fmla="*/ 1044870 h 5635419"/>
                <a:gd name="connsiteX2" fmla="*/ 53974 w 1047869"/>
                <a:gd name="connsiteY2" fmla="*/ 1487704 h 5635419"/>
                <a:gd name="connsiteX3" fmla="*/ 11 w 1047869"/>
                <a:gd name="connsiteY3" fmla="*/ 2005243 h 5635419"/>
                <a:gd name="connsiteX4" fmla="*/ 91556 w 1047869"/>
                <a:gd name="connsiteY4" fmla="*/ 2621450 h 5635419"/>
                <a:gd name="connsiteX5" fmla="*/ 220527 w 1047869"/>
                <a:gd name="connsiteY5" fmla="*/ 3311167 h 5635419"/>
                <a:gd name="connsiteX6" fmla="*/ 186880 w 1047869"/>
                <a:gd name="connsiteY6" fmla="*/ 4012098 h 5635419"/>
                <a:gd name="connsiteX7" fmla="*/ 164450 w 1047869"/>
                <a:gd name="connsiteY7" fmla="*/ 4432658 h 5635419"/>
                <a:gd name="connsiteX8" fmla="*/ 102713 w 1047869"/>
                <a:gd name="connsiteY8" fmla="*/ 5635419 h 5635419"/>
                <a:gd name="connsiteX0" fmla="*/ 1047608 w 1047869"/>
                <a:gd name="connsiteY0" fmla="*/ 0 h 5635419"/>
                <a:gd name="connsiteX1" fmla="*/ 159363 w 1047869"/>
                <a:gd name="connsiteY1" fmla="*/ 1044870 h 5635419"/>
                <a:gd name="connsiteX2" fmla="*/ 53974 w 1047869"/>
                <a:gd name="connsiteY2" fmla="*/ 1487704 h 5635419"/>
                <a:gd name="connsiteX3" fmla="*/ 11 w 1047869"/>
                <a:gd name="connsiteY3" fmla="*/ 2005243 h 5635419"/>
                <a:gd name="connsiteX4" fmla="*/ 91556 w 1047869"/>
                <a:gd name="connsiteY4" fmla="*/ 2621450 h 5635419"/>
                <a:gd name="connsiteX5" fmla="*/ 198098 w 1047869"/>
                <a:gd name="connsiteY5" fmla="*/ 3311167 h 5635419"/>
                <a:gd name="connsiteX6" fmla="*/ 186880 w 1047869"/>
                <a:gd name="connsiteY6" fmla="*/ 4012098 h 5635419"/>
                <a:gd name="connsiteX7" fmla="*/ 164450 w 1047869"/>
                <a:gd name="connsiteY7" fmla="*/ 4432658 h 5635419"/>
                <a:gd name="connsiteX8" fmla="*/ 102713 w 1047869"/>
                <a:gd name="connsiteY8" fmla="*/ 5635419 h 5635419"/>
                <a:gd name="connsiteX0" fmla="*/ 1047608 w 1047869"/>
                <a:gd name="connsiteY0" fmla="*/ 0 h 5635419"/>
                <a:gd name="connsiteX1" fmla="*/ 159363 w 1047869"/>
                <a:gd name="connsiteY1" fmla="*/ 1044870 h 5635419"/>
                <a:gd name="connsiteX2" fmla="*/ 53974 w 1047869"/>
                <a:gd name="connsiteY2" fmla="*/ 1487704 h 5635419"/>
                <a:gd name="connsiteX3" fmla="*/ 11 w 1047869"/>
                <a:gd name="connsiteY3" fmla="*/ 2005243 h 5635419"/>
                <a:gd name="connsiteX4" fmla="*/ 91556 w 1047869"/>
                <a:gd name="connsiteY4" fmla="*/ 2621450 h 5635419"/>
                <a:gd name="connsiteX5" fmla="*/ 198098 w 1047869"/>
                <a:gd name="connsiteY5" fmla="*/ 3311167 h 5635419"/>
                <a:gd name="connsiteX6" fmla="*/ 192488 w 1047869"/>
                <a:gd name="connsiteY6" fmla="*/ 4012098 h 5635419"/>
                <a:gd name="connsiteX7" fmla="*/ 164450 w 1047869"/>
                <a:gd name="connsiteY7" fmla="*/ 4432658 h 5635419"/>
                <a:gd name="connsiteX8" fmla="*/ 102713 w 1047869"/>
                <a:gd name="connsiteY8" fmla="*/ 5635419 h 5635419"/>
                <a:gd name="connsiteX0" fmla="*/ 1047608 w 1047869"/>
                <a:gd name="connsiteY0" fmla="*/ 0 h 5641026"/>
                <a:gd name="connsiteX1" fmla="*/ 159363 w 1047869"/>
                <a:gd name="connsiteY1" fmla="*/ 1044870 h 5641026"/>
                <a:gd name="connsiteX2" fmla="*/ 53974 w 1047869"/>
                <a:gd name="connsiteY2" fmla="*/ 1487704 h 5641026"/>
                <a:gd name="connsiteX3" fmla="*/ 11 w 1047869"/>
                <a:gd name="connsiteY3" fmla="*/ 2005243 h 5641026"/>
                <a:gd name="connsiteX4" fmla="*/ 91556 w 1047869"/>
                <a:gd name="connsiteY4" fmla="*/ 2621450 h 5641026"/>
                <a:gd name="connsiteX5" fmla="*/ 198098 w 1047869"/>
                <a:gd name="connsiteY5" fmla="*/ 3311167 h 5641026"/>
                <a:gd name="connsiteX6" fmla="*/ 192488 w 1047869"/>
                <a:gd name="connsiteY6" fmla="*/ 4012098 h 5641026"/>
                <a:gd name="connsiteX7" fmla="*/ 164450 w 1047869"/>
                <a:gd name="connsiteY7" fmla="*/ 4432658 h 5641026"/>
                <a:gd name="connsiteX8" fmla="*/ 57854 w 1047869"/>
                <a:gd name="connsiteY8" fmla="*/ 5641026 h 5641026"/>
                <a:gd name="connsiteX0" fmla="*/ 1047608 w 1047871"/>
                <a:gd name="connsiteY0" fmla="*/ 0 h 5641026"/>
                <a:gd name="connsiteX1" fmla="*/ 164969 w 1047871"/>
                <a:gd name="connsiteY1" fmla="*/ 1039262 h 5641026"/>
                <a:gd name="connsiteX2" fmla="*/ 53974 w 1047871"/>
                <a:gd name="connsiteY2" fmla="*/ 1487704 h 5641026"/>
                <a:gd name="connsiteX3" fmla="*/ 11 w 1047871"/>
                <a:gd name="connsiteY3" fmla="*/ 2005243 h 5641026"/>
                <a:gd name="connsiteX4" fmla="*/ 91556 w 1047871"/>
                <a:gd name="connsiteY4" fmla="*/ 2621450 h 5641026"/>
                <a:gd name="connsiteX5" fmla="*/ 198098 w 1047871"/>
                <a:gd name="connsiteY5" fmla="*/ 3311167 h 5641026"/>
                <a:gd name="connsiteX6" fmla="*/ 192488 w 1047871"/>
                <a:gd name="connsiteY6" fmla="*/ 4012098 h 5641026"/>
                <a:gd name="connsiteX7" fmla="*/ 164450 w 1047871"/>
                <a:gd name="connsiteY7" fmla="*/ 4432658 h 5641026"/>
                <a:gd name="connsiteX8" fmla="*/ 57854 w 1047871"/>
                <a:gd name="connsiteY8" fmla="*/ 5641026 h 5641026"/>
                <a:gd name="connsiteX0" fmla="*/ 1047608 w 1047871"/>
                <a:gd name="connsiteY0" fmla="*/ 0 h 5641026"/>
                <a:gd name="connsiteX1" fmla="*/ 164969 w 1047871"/>
                <a:gd name="connsiteY1" fmla="*/ 1039262 h 5641026"/>
                <a:gd name="connsiteX2" fmla="*/ 53974 w 1047871"/>
                <a:gd name="connsiteY2" fmla="*/ 1487704 h 5641026"/>
                <a:gd name="connsiteX3" fmla="*/ 11 w 1047871"/>
                <a:gd name="connsiteY3" fmla="*/ 2005243 h 5641026"/>
                <a:gd name="connsiteX4" fmla="*/ 91556 w 1047871"/>
                <a:gd name="connsiteY4" fmla="*/ 2621450 h 5641026"/>
                <a:gd name="connsiteX5" fmla="*/ 198098 w 1047871"/>
                <a:gd name="connsiteY5" fmla="*/ 3311167 h 5641026"/>
                <a:gd name="connsiteX6" fmla="*/ 192488 w 1047871"/>
                <a:gd name="connsiteY6" fmla="*/ 4012098 h 5641026"/>
                <a:gd name="connsiteX7" fmla="*/ 164450 w 1047871"/>
                <a:gd name="connsiteY7" fmla="*/ 4432658 h 5641026"/>
                <a:gd name="connsiteX8" fmla="*/ 57854 w 1047871"/>
                <a:gd name="connsiteY8" fmla="*/ 5641026 h 5641026"/>
                <a:gd name="connsiteX0" fmla="*/ 1047608 w 1047871"/>
                <a:gd name="connsiteY0" fmla="*/ 0 h 5641026"/>
                <a:gd name="connsiteX1" fmla="*/ 164969 w 1047871"/>
                <a:gd name="connsiteY1" fmla="*/ 1039262 h 5641026"/>
                <a:gd name="connsiteX2" fmla="*/ 158843 w 1047871"/>
                <a:gd name="connsiteY2" fmla="*/ 1034540 h 5641026"/>
                <a:gd name="connsiteX3" fmla="*/ 53974 w 1047871"/>
                <a:gd name="connsiteY3" fmla="*/ 1487704 h 5641026"/>
                <a:gd name="connsiteX4" fmla="*/ 11 w 1047871"/>
                <a:gd name="connsiteY4" fmla="*/ 2005243 h 5641026"/>
                <a:gd name="connsiteX5" fmla="*/ 91556 w 1047871"/>
                <a:gd name="connsiteY5" fmla="*/ 2621450 h 5641026"/>
                <a:gd name="connsiteX6" fmla="*/ 198098 w 1047871"/>
                <a:gd name="connsiteY6" fmla="*/ 3311167 h 5641026"/>
                <a:gd name="connsiteX7" fmla="*/ 192488 w 1047871"/>
                <a:gd name="connsiteY7" fmla="*/ 4012098 h 5641026"/>
                <a:gd name="connsiteX8" fmla="*/ 164450 w 1047871"/>
                <a:gd name="connsiteY8" fmla="*/ 4432658 h 5641026"/>
                <a:gd name="connsiteX9" fmla="*/ 57854 w 1047871"/>
                <a:gd name="connsiteY9" fmla="*/ 5641026 h 5641026"/>
                <a:gd name="connsiteX0" fmla="*/ 1047608 w 1047871"/>
                <a:gd name="connsiteY0" fmla="*/ 0 h 5641026"/>
                <a:gd name="connsiteX1" fmla="*/ 164969 w 1047871"/>
                <a:gd name="connsiteY1" fmla="*/ 1039262 h 5641026"/>
                <a:gd name="connsiteX2" fmla="*/ 136413 w 1047871"/>
                <a:gd name="connsiteY2" fmla="*/ 1230801 h 5641026"/>
                <a:gd name="connsiteX3" fmla="*/ 53974 w 1047871"/>
                <a:gd name="connsiteY3" fmla="*/ 1487704 h 5641026"/>
                <a:gd name="connsiteX4" fmla="*/ 11 w 1047871"/>
                <a:gd name="connsiteY4" fmla="*/ 2005243 h 5641026"/>
                <a:gd name="connsiteX5" fmla="*/ 91556 w 1047871"/>
                <a:gd name="connsiteY5" fmla="*/ 2621450 h 5641026"/>
                <a:gd name="connsiteX6" fmla="*/ 198098 w 1047871"/>
                <a:gd name="connsiteY6" fmla="*/ 3311167 h 5641026"/>
                <a:gd name="connsiteX7" fmla="*/ 192488 w 1047871"/>
                <a:gd name="connsiteY7" fmla="*/ 4012098 h 5641026"/>
                <a:gd name="connsiteX8" fmla="*/ 164450 w 1047871"/>
                <a:gd name="connsiteY8" fmla="*/ 4432658 h 5641026"/>
                <a:gd name="connsiteX9" fmla="*/ 57854 w 1047871"/>
                <a:gd name="connsiteY9" fmla="*/ 5641026 h 5641026"/>
                <a:gd name="connsiteX0" fmla="*/ 1047608 w 1047955"/>
                <a:gd name="connsiteY0" fmla="*/ 0 h 5641026"/>
                <a:gd name="connsiteX1" fmla="*/ 316370 w 1047955"/>
                <a:gd name="connsiteY1" fmla="*/ 904683 h 5641026"/>
                <a:gd name="connsiteX2" fmla="*/ 136413 w 1047955"/>
                <a:gd name="connsiteY2" fmla="*/ 1230801 h 5641026"/>
                <a:gd name="connsiteX3" fmla="*/ 53974 w 1047955"/>
                <a:gd name="connsiteY3" fmla="*/ 1487704 h 5641026"/>
                <a:gd name="connsiteX4" fmla="*/ 11 w 1047955"/>
                <a:gd name="connsiteY4" fmla="*/ 2005243 h 5641026"/>
                <a:gd name="connsiteX5" fmla="*/ 91556 w 1047955"/>
                <a:gd name="connsiteY5" fmla="*/ 2621450 h 5641026"/>
                <a:gd name="connsiteX6" fmla="*/ 198098 w 1047955"/>
                <a:gd name="connsiteY6" fmla="*/ 3311167 h 5641026"/>
                <a:gd name="connsiteX7" fmla="*/ 192488 w 1047955"/>
                <a:gd name="connsiteY7" fmla="*/ 4012098 h 5641026"/>
                <a:gd name="connsiteX8" fmla="*/ 164450 w 1047955"/>
                <a:gd name="connsiteY8" fmla="*/ 4432658 h 5641026"/>
                <a:gd name="connsiteX9" fmla="*/ 57854 w 1047955"/>
                <a:gd name="connsiteY9" fmla="*/ 5641026 h 5641026"/>
                <a:gd name="connsiteX0" fmla="*/ 1047606 w 1047953"/>
                <a:gd name="connsiteY0" fmla="*/ 0 h 5641026"/>
                <a:gd name="connsiteX1" fmla="*/ 316368 w 1047953"/>
                <a:gd name="connsiteY1" fmla="*/ 904683 h 5641026"/>
                <a:gd name="connsiteX2" fmla="*/ 97159 w 1047953"/>
                <a:gd name="connsiteY2" fmla="*/ 1169119 h 5641026"/>
                <a:gd name="connsiteX3" fmla="*/ 53972 w 1047953"/>
                <a:gd name="connsiteY3" fmla="*/ 1487704 h 5641026"/>
                <a:gd name="connsiteX4" fmla="*/ 9 w 1047953"/>
                <a:gd name="connsiteY4" fmla="*/ 2005243 h 5641026"/>
                <a:gd name="connsiteX5" fmla="*/ 91554 w 1047953"/>
                <a:gd name="connsiteY5" fmla="*/ 2621450 h 5641026"/>
                <a:gd name="connsiteX6" fmla="*/ 198096 w 1047953"/>
                <a:gd name="connsiteY6" fmla="*/ 3311167 h 5641026"/>
                <a:gd name="connsiteX7" fmla="*/ 192486 w 1047953"/>
                <a:gd name="connsiteY7" fmla="*/ 4012098 h 5641026"/>
                <a:gd name="connsiteX8" fmla="*/ 164448 w 1047953"/>
                <a:gd name="connsiteY8" fmla="*/ 4432658 h 5641026"/>
                <a:gd name="connsiteX9" fmla="*/ 57852 w 1047953"/>
                <a:gd name="connsiteY9" fmla="*/ 5641026 h 5641026"/>
                <a:gd name="connsiteX0" fmla="*/ 1047606 w 1047982"/>
                <a:gd name="connsiteY0" fmla="*/ 0 h 5641026"/>
                <a:gd name="connsiteX1" fmla="*/ 355621 w 1047982"/>
                <a:gd name="connsiteY1" fmla="*/ 843001 h 5641026"/>
                <a:gd name="connsiteX2" fmla="*/ 97159 w 1047982"/>
                <a:gd name="connsiteY2" fmla="*/ 1169119 h 5641026"/>
                <a:gd name="connsiteX3" fmla="*/ 53972 w 1047982"/>
                <a:gd name="connsiteY3" fmla="*/ 1487704 h 5641026"/>
                <a:gd name="connsiteX4" fmla="*/ 9 w 1047982"/>
                <a:gd name="connsiteY4" fmla="*/ 2005243 h 5641026"/>
                <a:gd name="connsiteX5" fmla="*/ 91554 w 1047982"/>
                <a:gd name="connsiteY5" fmla="*/ 2621450 h 5641026"/>
                <a:gd name="connsiteX6" fmla="*/ 198096 w 1047982"/>
                <a:gd name="connsiteY6" fmla="*/ 3311167 h 5641026"/>
                <a:gd name="connsiteX7" fmla="*/ 192486 w 1047982"/>
                <a:gd name="connsiteY7" fmla="*/ 4012098 h 5641026"/>
                <a:gd name="connsiteX8" fmla="*/ 164448 w 1047982"/>
                <a:gd name="connsiteY8" fmla="*/ 4432658 h 5641026"/>
                <a:gd name="connsiteX9" fmla="*/ 57852 w 1047982"/>
                <a:gd name="connsiteY9" fmla="*/ 5641026 h 5641026"/>
                <a:gd name="connsiteX0" fmla="*/ 1047606 w 1047982"/>
                <a:gd name="connsiteY0" fmla="*/ 0 h 5641026"/>
                <a:gd name="connsiteX1" fmla="*/ 355621 w 1047982"/>
                <a:gd name="connsiteY1" fmla="*/ 843001 h 5641026"/>
                <a:gd name="connsiteX2" fmla="*/ 153234 w 1047982"/>
                <a:gd name="connsiteY2" fmla="*/ 1068185 h 5641026"/>
                <a:gd name="connsiteX3" fmla="*/ 53972 w 1047982"/>
                <a:gd name="connsiteY3" fmla="*/ 1487704 h 5641026"/>
                <a:gd name="connsiteX4" fmla="*/ 9 w 1047982"/>
                <a:gd name="connsiteY4" fmla="*/ 2005243 h 5641026"/>
                <a:gd name="connsiteX5" fmla="*/ 91554 w 1047982"/>
                <a:gd name="connsiteY5" fmla="*/ 2621450 h 5641026"/>
                <a:gd name="connsiteX6" fmla="*/ 198096 w 1047982"/>
                <a:gd name="connsiteY6" fmla="*/ 3311167 h 5641026"/>
                <a:gd name="connsiteX7" fmla="*/ 192486 w 1047982"/>
                <a:gd name="connsiteY7" fmla="*/ 4012098 h 5641026"/>
                <a:gd name="connsiteX8" fmla="*/ 164448 w 1047982"/>
                <a:gd name="connsiteY8" fmla="*/ 4432658 h 5641026"/>
                <a:gd name="connsiteX9" fmla="*/ 57852 w 1047982"/>
                <a:gd name="connsiteY9" fmla="*/ 5641026 h 5641026"/>
                <a:gd name="connsiteX0" fmla="*/ 1047610 w 1047986"/>
                <a:gd name="connsiteY0" fmla="*/ 0 h 5641026"/>
                <a:gd name="connsiteX1" fmla="*/ 355625 w 1047986"/>
                <a:gd name="connsiteY1" fmla="*/ 843001 h 5641026"/>
                <a:gd name="connsiteX2" fmla="*/ 153238 w 1047986"/>
                <a:gd name="connsiteY2" fmla="*/ 1068185 h 5641026"/>
                <a:gd name="connsiteX3" fmla="*/ 48369 w 1047986"/>
                <a:gd name="connsiteY3" fmla="*/ 1482096 h 5641026"/>
                <a:gd name="connsiteX4" fmla="*/ 13 w 1047986"/>
                <a:gd name="connsiteY4" fmla="*/ 2005243 h 5641026"/>
                <a:gd name="connsiteX5" fmla="*/ 91558 w 1047986"/>
                <a:gd name="connsiteY5" fmla="*/ 2621450 h 5641026"/>
                <a:gd name="connsiteX6" fmla="*/ 198100 w 1047986"/>
                <a:gd name="connsiteY6" fmla="*/ 3311167 h 5641026"/>
                <a:gd name="connsiteX7" fmla="*/ 192490 w 1047986"/>
                <a:gd name="connsiteY7" fmla="*/ 4012098 h 5641026"/>
                <a:gd name="connsiteX8" fmla="*/ 164452 w 1047986"/>
                <a:gd name="connsiteY8" fmla="*/ 4432658 h 5641026"/>
                <a:gd name="connsiteX9" fmla="*/ 57856 w 1047986"/>
                <a:gd name="connsiteY9" fmla="*/ 5641026 h 5641026"/>
                <a:gd name="connsiteX0" fmla="*/ 1047614 w 1047990"/>
                <a:gd name="connsiteY0" fmla="*/ 0 h 5641026"/>
                <a:gd name="connsiteX1" fmla="*/ 355629 w 1047990"/>
                <a:gd name="connsiteY1" fmla="*/ 843001 h 5641026"/>
                <a:gd name="connsiteX2" fmla="*/ 192494 w 1047990"/>
                <a:gd name="connsiteY2" fmla="*/ 1056970 h 5641026"/>
                <a:gd name="connsiteX3" fmla="*/ 48373 w 1047990"/>
                <a:gd name="connsiteY3" fmla="*/ 1482096 h 5641026"/>
                <a:gd name="connsiteX4" fmla="*/ 17 w 1047990"/>
                <a:gd name="connsiteY4" fmla="*/ 2005243 h 5641026"/>
                <a:gd name="connsiteX5" fmla="*/ 91562 w 1047990"/>
                <a:gd name="connsiteY5" fmla="*/ 2621450 h 5641026"/>
                <a:gd name="connsiteX6" fmla="*/ 198104 w 1047990"/>
                <a:gd name="connsiteY6" fmla="*/ 3311167 h 5641026"/>
                <a:gd name="connsiteX7" fmla="*/ 192494 w 1047990"/>
                <a:gd name="connsiteY7" fmla="*/ 4012098 h 5641026"/>
                <a:gd name="connsiteX8" fmla="*/ 164456 w 1047990"/>
                <a:gd name="connsiteY8" fmla="*/ 4432658 h 5641026"/>
                <a:gd name="connsiteX9" fmla="*/ 57860 w 1047990"/>
                <a:gd name="connsiteY9" fmla="*/ 5641026 h 5641026"/>
                <a:gd name="connsiteX0" fmla="*/ 1048148 w 1048524"/>
                <a:gd name="connsiteY0" fmla="*/ 0 h 5641026"/>
                <a:gd name="connsiteX1" fmla="*/ 356163 w 1048524"/>
                <a:gd name="connsiteY1" fmla="*/ 843001 h 5641026"/>
                <a:gd name="connsiteX2" fmla="*/ 333215 w 1048524"/>
                <a:gd name="connsiteY2" fmla="*/ 1079400 h 5641026"/>
                <a:gd name="connsiteX3" fmla="*/ 48907 w 1048524"/>
                <a:gd name="connsiteY3" fmla="*/ 1482096 h 5641026"/>
                <a:gd name="connsiteX4" fmla="*/ 551 w 1048524"/>
                <a:gd name="connsiteY4" fmla="*/ 2005243 h 5641026"/>
                <a:gd name="connsiteX5" fmla="*/ 92096 w 1048524"/>
                <a:gd name="connsiteY5" fmla="*/ 2621450 h 5641026"/>
                <a:gd name="connsiteX6" fmla="*/ 198638 w 1048524"/>
                <a:gd name="connsiteY6" fmla="*/ 3311167 h 5641026"/>
                <a:gd name="connsiteX7" fmla="*/ 193028 w 1048524"/>
                <a:gd name="connsiteY7" fmla="*/ 4012098 h 5641026"/>
                <a:gd name="connsiteX8" fmla="*/ 164990 w 1048524"/>
                <a:gd name="connsiteY8" fmla="*/ 4432658 h 5641026"/>
                <a:gd name="connsiteX9" fmla="*/ 58394 w 1048524"/>
                <a:gd name="connsiteY9" fmla="*/ 5641026 h 5641026"/>
                <a:gd name="connsiteX0" fmla="*/ 1047616 w 1047992"/>
                <a:gd name="connsiteY0" fmla="*/ 0 h 5641026"/>
                <a:gd name="connsiteX1" fmla="*/ 355631 w 1047992"/>
                <a:gd name="connsiteY1" fmla="*/ 843001 h 5641026"/>
                <a:gd name="connsiteX2" fmla="*/ 192497 w 1047992"/>
                <a:gd name="connsiteY2" fmla="*/ 1051362 h 5641026"/>
                <a:gd name="connsiteX3" fmla="*/ 48375 w 1047992"/>
                <a:gd name="connsiteY3" fmla="*/ 1482096 h 5641026"/>
                <a:gd name="connsiteX4" fmla="*/ 19 w 1047992"/>
                <a:gd name="connsiteY4" fmla="*/ 2005243 h 5641026"/>
                <a:gd name="connsiteX5" fmla="*/ 91564 w 1047992"/>
                <a:gd name="connsiteY5" fmla="*/ 2621450 h 5641026"/>
                <a:gd name="connsiteX6" fmla="*/ 198106 w 1047992"/>
                <a:gd name="connsiteY6" fmla="*/ 3311167 h 5641026"/>
                <a:gd name="connsiteX7" fmla="*/ 192496 w 1047992"/>
                <a:gd name="connsiteY7" fmla="*/ 4012098 h 5641026"/>
                <a:gd name="connsiteX8" fmla="*/ 164458 w 1047992"/>
                <a:gd name="connsiteY8" fmla="*/ 4432658 h 5641026"/>
                <a:gd name="connsiteX9" fmla="*/ 57862 w 1047992"/>
                <a:gd name="connsiteY9" fmla="*/ 5641026 h 5641026"/>
                <a:gd name="connsiteX0" fmla="*/ 1047616 w 1047992"/>
                <a:gd name="connsiteY0" fmla="*/ 0 h 5641026"/>
                <a:gd name="connsiteX1" fmla="*/ 355631 w 1047992"/>
                <a:gd name="connsiteY1" fmla="*/ 843001 h 5641026"/>
                <a:gd name="connsiteX2" fmla="*/ 192497 w 1047992"/>
                <a:gd name="connsiteY2" fmla="*/ 1051362 h 5641026"/>
                <a:gd name="connsiteX3" fmla="*/ 48375 w 1047992"/>
                <a:gd name="connsiteY3" fmla="*/ 1482096 h 5641026"/>
                <a:gd name="connsiteX4" fmla="*/ 19 w 1047992"/>
                <a:gd name="connsiteY4" fmla="*/ 2005243 h 5641026"/>
                <a:gd name="connsiteX5" fmla="*/ 91564 w 1047992"/>
                <a:gd name="connsiteY5" fmla="*/ 2621450 h 5641026"/>
                <a:gd name="connsiteX6" fmla="*/ 198106 w 1047992"/>
                <a:gd name="connsiteY6" fmla="*/ 3311167 h 5641026"/>
                <a:gd name="connsiteX7" fmla="*/ 192496 w 1047992"/>
                <a:gd name="connsiteY7" fmla="*/ 4012098 h 5641026"/>
                <a:gd name="connsiteX8" fmla="*/ 164458 w 1047992"/>
                <a:gd name="connsiteY8" fmla="*/ 4432658 h 5641026"/>
                <a:gd name="connsiteX9" fmla="*/ 57862 w 1047992"/>
                <a:gd name="connsiteY9" fmla="*/ 5641026 h 5641026"/>
                <a:gd name="connsiteX0" fmla="*/ 1047616 w 1047992"/>
                <a:gd name="connsiteY0" fmla="*/ 0 h 5641026"/>
                <a:gd name="connsiteX1" fmla="*/ 355631 w 1047992"/>
                <a:gd name="connsiteY1" fmla="*/ 843001 h 5641026"/>
                <a:gd name="connsiteX2" fmla="*/ 192497 w 1047992"/>
                <a:gd name="connsiteY2" fmla="*/ 1051362 h 5641026"/>
                <a:gd name="connsiteX3" fmla="*/ 48375 w 1047992"/>
                <a:gd name="connsiteY3" fmla="*/ 1482096 h 5641026"/>
                <a:gd name="connsiteX4" fmla="*/ 19 w 1047992"/>
                <a:gd name="connsiteY4" fmla="*/ 2005243 h 5641026"/>
                <a:gd name="connsiteX5" fmla="*/ 91564 w 1047992"/>
                <a:gd name="connsiteY5" fmla="*/ 2621450 h 5641026"/>
                <a:gd name="connsiteX6" fmla="*/ 198106 w 1047992"/>
                <a:gd name="connsiteY6" fmla="*/ 3311167 h 5641026"/>
                <a:gd name="connsiteX7" fmla="*/ 192496 w 1047992"/>
                <a:gd name="connsiteY7" fmla="*/ 4012098 h 5641026"/>
                <a:gd name="connsiteX8" fmla="*/ 164458 w 1047992"/>
                <a:gd name="connsiteY8" fmla="*/ 4432658 h 5641026"/>
                <a:gd name="connsiteX9" fmla="*/ 57862 w 1047992"/>
                <a:gd name="connsiteY9" fmla="*/ 5641026 h 5641026"/>
                <a:gd name="connsiteX0" fmla="*/ 1047616 w 1048052"/>
                <a:gd name="connsiteY0" fmla="*/ 0 h 5641026"/>
                <a:gd name="connsiteX1" fmla="*/ 417313 w 1048052"/>
                <a:gd name="connsiteY1" fmla="*/ 781319 h 5641026"/>
                <a:gd name="connsiteX2" fmla="*/ 192497 w 1048052"/>
                <a:gd name="connsiteY2" fmla="*/ 1051362 h 5641026"/>
                <a:gd name="connsiteX3" fmla="*/ 48375 w 1048052"/>
                <a:gd name="connsiteY3" fmla="*/ 1482096 h 5641026"/>
                <a:gd name="connsiteX4" fmla="*/ 19 w 1048052"/>
                <a:gd name="connsiteY4" fmla="*/ 2005243 h 5641026"/>
                <a:gd name="connsiteX5" fmla="*/ 91564 w 1048052"/>
                <a:gd name="connsiteY5" fmla="*/ 2621450 h 5641026"/>
                <a:gd name="connsiteX6" fmla="*/ 198106 w 1048052"/>
                <a:gd name="connsiteY6" fmla="*/ 3311167 h 5641026"/>
                <a:gd name="connsiteX7" fmla="*/ 192496 w 1048052"/>
                <a:gd name="connsiteY7" fmla="*/ 4012098 h 5641026"/>
                <a:gd name="connsiteX8" fmla="*/ 164458 w 1048052"/>
                <a:gd name="connsiteY8" fmla="*/ 4432658 h 5641026"/>
                <a:gd name="connsiteX9" fmla="*/ 57862 w 1048052"/>
                <a:gd name="connsiteY9" fmla="*/ 5641026 h 5641026"/>
                <a:gd name="connsiteX0" fmla="*/ 820515 w 821533"/>
                <a:gd name="connsiteY0" fmla="*/ 0 h 5699904"/>
                <a:gd name="connsiteX1" fmla="*/ 417313 w 821533"/>
                <a:gd name="connsiteY1" fmla="*/ 840197 h 5699904"/>
                <a:gd name="connsiteX2" fmla="*/ 192497 w 821533"/>
                <a:gd name="connsiteY2" fmla="*/ 1110240 h 5699904"/>
                <a:gd name="connsiteX3" fmla="*/ 48375 w 821533"/>
                <a:gd name="connsiteY3" fmla="*/ 1540974 h 5699904"/>
                <a:gd name="connsiteX4" fmla="*/ 19 w 821533"/>
                <a:gd name="connsiteY4" fmla="*/ 2064121 h 5699904"/>
                <a:gd name="connsiteX5" fmla="*/ 91564 w 821533"/>
                <a:gd name="connsiteY5" fmla="*/ 2680328 h 5699904"/>
                <a:gd name="connsiteX6" fmla="*/ 198106 w 821533"/>
                <a:gd name="connsiteY6" fmla="*/ 3370045 h 5699904"/>
                <a:gd name="connsiteX7" fmla="*/ 192496 w 821533"/>
                <a:gd name="connsiteY7" fmla="*/ 4070976 h 5699904"/>
                <a:gd name="connsiteX8" fmla="*/ 164458 w 821533"/>
                <a:gd name="connsiteY8" fmla="*/ 4491536 h 5699904"/>
                <a:gd name="connsiteX9" fmla="*/ 57862 w 821533"/>
                <a:gd name="connsiteY9" fmla="*/ 5699904 h 5699904"/>
                <a:gd name="connsiteX0" fmla="*/ 820515 w 821178"/>
                <a:gd name="connsiteY0" fmla="*/ 0 h 5699904"/>
                <a:gd name="connsiteX1" fmla="*/ 417313 w 821178"/>
                <a:gd name="connsiteY1" fmla="*/ 840197 h 5699904"/>
                <a:gd name="connsiteX2" fmla="*/ 192497 w 821178"/>
                <a:gd name="connsiteY2" fmla="*/ 1110240 h 5699904"/>
                <a:gd name="connsiteX3" fmla="*/ 48375 w 821178"/>
                <a:gd name="connsiteY3" fmla="*/ 1540974 h 5699904"/>
                <a:gd name="connsiteX4" fmla="*/ 19 w 821178"/>
                <a:gd name="connsiteY4" fmla="*/ 2064121 h 5699904"/>
                <a:gd name="connsiteX5" fmla="*/ 91564 w 821178"/>
                <a:gd name="connsiteY5" fmla="*/ 2680328 h 5699904"/>
                <a:gd name="connsiteX6" fmla="*/ 198106 w 821178"/>
                <a:gd name="connsiteY6" fmla="*/ 3370045 h 5699904"/>
                <a:gd name="connsiteX7" fmla="*/ 192496 w 821178"/>
                <a:gd name="connsiteY7" fmla="*/ 4070976 h 5699904"/>
                <a:gd name="connsiteX8" fmla="*/ 164458 w 821178"/>
                <a:gd name="connsiteY8" fmla="*/ 4491536 h 5699904"/>
                <a:gd name="connsiteX9" fmla="*/ 57862 w 821178"/>
                <a:gd name="connsiteY9" fmla="*/ 5699904 h 5699904"/>
                <a:gd name="connsiteX0" fmla="*/ 820515 w 821337"/>
                <a:gd name="connsiteY0" fmla="*/ 0 h 5699904"/>
                <a:gd name="connsiteX1" fmla="*/ 467781 w 821337"/>
                <a:gd name="connsiteY1" fmla="*/ 739263 h 5699904"/>
                <a:gd name="connsiteX2" fmla="*/ 192497 w 821337"/>
                <a:gd name="connsiteY2" fmla="*/ 1110240 h 5699904"/>
                <a:gd name="connsiteX3" fmla="*/ 48375 w 821337"/>
                <a:gd name="connsiteY3" fmla="*/ 1540974 h 5699904"/>
                <a:gd name="connsiteX4" fmla="*/ 19 w 821337"/>
                <a:gd name="connsiteY4" fmla="*/ 2064121 h 5699904"/>
                <a:gd name="connsiteX5" fmla="*/ 91564 w 821337"/>
                <a:gd name="connsiteY5" fmla="*/ 2680328 h 5699904"/>
                <a:gd name="connsiteX6" fmla="*/ 198106 w 821337"/>
                <a:gd name="connsiteY6" fmla="*/ 3370045 h 5699904"/>
                <a:gd name="connsiteX7" fmla="*/ 192496 w 821337"/>
                <a:gd name="connsiteY7" fmla="*/ 4070976 h 5699904"/>
                <a:gd name="connsiteX8" fmla="*/ 164458 w 821337"/>
                <a:gd name="connsiteY8" fmla="*/ 4491536 h 5699904"/>
                <a:gd name="connsiteX9" fmla="*/ 57862 w 821337"/>
                <a:gd name="connsiteY9" fmla="*/ 5699904 h 5699904"/>
                <a:gd name="connsiteX0" fmla="*/ 820515 w 821447"/>
                <a:gd name="connsiteY0" fmla="*/ 0 h 5699904"/>
                <a:gd name="connsiteX1" fmla="*/ 467781 w 821447"/>
                <a:gd name="connsiteY1" fmla="*/ 739263 h 5699904"/>
                <a:gd name="connsiteX2" fmla="*/ 192497 w 821447"/>
                <a:gd name="connsiteY2" fmla="*/ 1110240 h 5699904"/>
                <a:gd name="connsiteX3" fmla="*/ 48375 w 821447"/>
                <a:gd name="connsiteY3" fmla="*/ 1540974 h 5699904"/>
                <a:gd name="connsiteX4" fmla="*/ 19 w 821447"/>
                <a:gd name="connsiteY4" fmla="*/ 2064121 h 5699904"/>
                <a:gd name="connsiteX5" fmla="*/ 91564 w 821447"/>
                <a:gd name="connsiteY5" fmla="*/ 2680328 h 5699904"/>
                <a:gd name="connsiteX6" fmla="*/ 198106 w 821447"/>
                <a:gd name="connsiteY6" fmla="*/ 3370045 h 5699904"/>
                <a:gd name="connsiteX7" fmla="*/ 192496 w 821447"/>
                <a:gd name="connsiteY7" fmla="*/ 4070976 h 5699904"/>
                <a:gd name="connsiteX8" fmla="*/ 164458 w 821447"/>
                <a:gd name="connsiteY8" fmla="*/ 4491536 h 5699904"/>
                <a:gd name="connsiteX9" fmla="*/ 57862 w 821447"/>
                <a:gd name="connsiteY9" fmla="*/ 5699904 h 5699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1447" h="5699904">
                  <a:moveTo>
                    <a:pt x="820515" y="0"/>
                  </a:moveTo>
                  <a:cubicBezTo>
                    <a:pt x="835596" y="112712"/>
                    <a:pt x="665629" y="407669"/>
                    <a:pt x="467781" y="739263"/>
                  </a:cubicBezTo>
                  <a:cubicBezTo>
                    <a:pt x="319654" y="911686"/>
                    <a:pt x="289501" y="956996"/>
                    <a:pt x="192497" y="1110240"/>
                  </a:cubicBezTo>
                  <a:cubicBezTo>
                    <a:pt x="123532" y="1252270"/>
                    <a:pt x="80455" y="1381994"/>
                    <a:pt x="48375" y="1540974"/>
                  </a:cubicBezTo>
                  <a:cubicBezTo>
                    <a:pt x="16295" y="1699954"/>
                    <a:pt x="-637" y="1936845"/>
                    <a:pt x="19" y="2064121"/>
                  </a:cubicBezTo>
                  <a:cubicBezTo>
                    <a:pt x="675" y="2191397"/>
                    <a:pt x="90325" y="2683234"/>
                    <a:pt x="91564" y="2680328"/>
                  </a:cubicBezTo>
                  <a:cubicBezTo>
                    <a:pt x="92803" y="2677422"/>
                    <a:pt x="181284" y="3179392"/>
                    <a:pt x="198106" y="3370045"/>
                  </a:cubicBezTo>
                  <a:cubicBezTo>
                    <a:pt x="214928" y="3560698"/>
                    <a:pt x="199973" y="3958827"/>
                    <a:pt x="192496" y="4070976"/>
                  </a:cubicBezTo>
                  <a:cubicBezTo>
                    <a:pt x="185019" y="4183125"/>
                    <a:pt x="179420" y="4179861"/>
                    <a:pt x="164458" y="4491536"/>
                  </a:cubicBezTo>
                  <a:cubicBezTo>
                    <a:pt x="159776" y="4817230"/>
                    <a:pt x="84040" y="5329353"/>
                    <a:pt x="57862" y="5699904"/>
                  </a:cubicBezTo>
                </a:path>
              </a:pathLst>
            </a:custGeom>
            <a:noFill/>
            <a:ln w="25400">
              <a:solidFill>
                <a:schemeClr val="tx1">
                  <a:alpha val="42000"/>
                </a:schemeClr>
              </a:solidFill>
              <a:prstDash val="solid"/>
              <a:headEnd type="arrow" w="med" len="sm"/>
              <a:tailEnd type="arrow" w="med" len="sm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DBBBCE00-6310-CA24-BBE5-FA35E111023C}"/>
                </a:ext>
              </a:extLst>
            </p:cNvPr>
            <p:cNvSpPr/>
            <p:nvPr/>
          </p:nvSpPr>
          <p:spPr>
            <a:xfrm>
              <a:off x="785053" y="6428301"/>
              <a:ext cx="3615385" cy="852400"/>
            </a:xfrm>
            <a:custGeom>
              <a:avLst/>
              <a:gdLst>
                <a:gd name="csX0" fmla="*/ 0 w 6309360"/>
                <a:gd name="csY0" fmla="*/ 632460 h 1402080"/>
                <a:gd name="csX1" fmla="*/ 937260 w 6309360"/>
                <a:gd name="csY1" fmla="*/ 1181100 h 1402080"/>
                <a:gd name="csX2" fmla="*/ 2011680 w 6309360"/>
                <a:gd name="csY2" fmla="*/ 1325880 h 1402080"/>
                <a:gd name="csX3" fmla="*/ 2484120 w 6309360"/>
                <a:gd name="csY3" fmla="*/ 1356360 h 1402080"/>
                <a:gd name="csX4" fmla="*/ 2956560 w 6309360"/>
                <a:gd name="csY4" fmla="*/ 1318260 h 1402080"/>
                <a:gd name="csX5" fmla="*/ 3375660 w 6309360"/>
                <a:gd name="csY5" fmla="*/ 1272540 h 1402080"/>
                <a:gd name="csX6" fmla="*/ 3444240 w 6309360"/>
                <a:gd name="csY6" fmla="*/ 1287780 h 1402080"/>
                <a:gd name="csX7" fmla="*/ 3581400 w 6309360"/>
                <a:gd name="csY7" fmla="*/ 1348740 h 1402080"/>
                <a:gd name="csX8" fmla="*/ 3688080 w 6309360"/>
                <a:gd name="csY8" fmla="*/ 1402080 h 1402080"/>
                <a:gd name="csX9" fmla="*/ 3962400 w 6309360"/>
                <a:gd name="csY9" fmla="*/ 1386840 h 1402080"/>
                <a:gd name="csX10" fmla="*/ 4320540 w 6309360"/>
                <a:gd name="csY10" fmla="*/ 1287780 h 1402080"/>
                <a:gd name="csX11" fmla="*/ 4602480 w 6309360"/>
                <a:gd name="csY11" fmla="*/ 1089660 h 1402080"/>
                <a:gd name="csX12" fmla="*/ 4884420 w 6309360"/>
                <a:gd name="csY12" fmla="*/ 1127760 h 1402080"/>
                <a:gd name="csX13" fmla="*/ 4998720 w 6309360"/>
                <a:gd name="csY13" fmla="*/ 1097280 h 1402080"/>
                <a:gd name="csX14" fmla="*/ 5120640 w 6309360"/>
                <a:gd name="csY14" fmla="*/ 1021080 h 1402080"/>
                <a:gd name="csX15" fmla="*/ 5273040 w 6309360"/>
                <a:gd name="csY15" fmla="*/ 899160 h 1402080"/>
                <a:gd name="csX16" fmla="*/ 5394960 w 6309360"/>
                <a:gd name="csY16" fmla="*/ 693420 h 1402080"/>
                <a:gd name="csX17" fmla="*/ 5600700 w 6309360"/>
                <a:gd name="csY17" fmla="*/ 152400 h 1402080"/>
                <a:gd name="csX18" fmla="*/ 6309360 w 6309360"/>
                <a:gd name="csY18" fmla="*/ 0 h 1402080"/>
                <a:gd name="csX0" fmla="*/ 0 w 6379210"/>
                <a:gd name="csY0" fmla="*/ 632460 h 1402080"/>
                <a:gd name="csX1" fmla="*/ 1007110 w 6379210"/>
                <a:gd name="csY1" fmla="*/ 1181100 h 1402080"/>
                <a:gd name="csX2" fmla="*/ 2081530 w 6379210"/>
                <a:gd name="csY2" fmla="*/ 1325880 h 1402080"/>
                <a:gd name="csX3" fmla="*/ 2553970 w 6379210"/>
                <a:gd name="csY3" fmla="*/ 1356360 h 1402080"/>
                <a:gd name="csX4" fmla="*/ 3026410 w 6379210"/>
                <a:gd name="csY4" fmla="*/ 1318260 h 1402080"/>
                <a:gd name="csX5" fmla="*/ 3445510 w 6379210"/>
                <a:gd name="csY5" fmla="*/ 1272540 h 1402080"/>
                <a:gd name="csX6" fmla="*/ 3514090 w 6379210"/>
                <a:gd name="csY6" fmla="*/ 1287780 h 1402080"/>
                <a:gd name="csX7" fmla="*/ 3651250 w 6379210"/>
                <a:gd name="csY7" fmla="*/ 1348740 h 1402080"/>
                <a:gd name="csX8" fmla="*/ 3757930 w 6379210"/>
                <a:gd name="csY8" fmla="*/ 1402080 h 1402080"/>
                <a:gd name="csX9" fmla="*/ 4032250 w 6379210"/>
                <a:gd name="csY9" fmla="*/ 1386840 h 1402080"/>
                <a:gd name="csX10" fmla="*/ 4390390 w 6379210"/>
                <a:gd name="csY10" fmla="*/ 1287780 h 1402080"/>
                <a:gd name="csX11" fmla="*/ 4672330 w 6379210"/>
                <a:gd name="csY11" fmla="*/ 1089660 h 1402080"/>
                <a:gd name="csX12" fmla="*/ 4954270 w 6379210"/>
                <a:gd name="csY12" fmla="*/ 1127760 h 1402080"/>
                <a:gd name="csX13" fmla="*/ 5068570 w 6379210"/>
                <a:gd name="csY13" fmla="*/ 1097280 h 1402080"/>
                <a:gd name="csX14" fmla="*/ 5190490 w 6379210"/>
                <a:gd name="csY14" fmla="*/ 1021080 h 1402080"/>
                <a:gd name="csX15" fmla="*/ 5342890 w 6379210"/>
                <a:gd name="csY15" fmla="*/ 899160 h 1402080"/>
                <a:gd name="csX16" fmla="*/ 5464810 w 6379210"/>
                <a:gd name="csY16" fmla="*/ 693420 h 1402080"/>
                <a:gd name="csX17" fmla="*/ 5670550 w 6379210"/>
                <a:gd name="csY17" fmla="*/ 152400 h 1402080"/>
                <a:gd name="csX18" fmla="*/ 6379210 w 6379210"/>
                <a:gd name="csY18" fmla="*/ 0 h 1402080"/>
                <a:gd name="csX0" fmla="*/ 0 w 6379210"/>
                <a:gd name="csY0" fmla="*/ 632460 h 1402080"/>
                <a:gd name="csX1" fmla="*/ 1013460 w 6379210"/>
                <a:gd name="csY1" fmla="*/ 1171575 h 1402080"/>
                <a:gd name="csX2" fmla="*/ 2081530 w 6379210"/>
                <a:gd name="csY2" fmla="*/ 1325880 h 1402080"/>
                <a:gd name="csX3" fmla="*/ 2553970 w 6379210"/>
                <a:gd name="csY3" fmla="*/ 1356360 h 1402080"/>
                <a:gd name="csX4" fmla="*/ 3026410 w 6379210"/>
                <a:gd name="csY4" fmla="*/ 1318260 h 1402080"/>
                <a:gd name="csX5" fmla="*/ 3445510 w 6379210"/>
                <a:gd name="csY5" fmla="*/ 1272540 h 1402080"/>
                <a:gd name="csX6" fmla="*/ 3514090 w 6379210"/>
                <a:gd name="csY6" fmla="*/ 1287780 h 1402080"/>
                <a:gd name="csX7" fmla="*/ 3651250 w 6379210"/>
                <a:gd name="csY7" fmla="*/ 1348740 h 1402080"/>
                <a:gd name="csX8" fmla="*/ 3757930 w 6379210"/>
                <a:gd name="csY8" fmla="*/ 1402080 h 1402080"/>
                <a:gd name="csX9" fmla="*/ 4032250 w 6379210"/>
                <a:gd name="csY9" fmla="*/ 1386840 h 1402080"/>
                <a:gd name="csX10" fmla="*/ 4390390 w 6379210"/>
                <a:gd name="csY10" fmla="*/ 1287780 h 1402080"/>
                <a:gd name="csX11" fmla="*/ 4672330 w 6379210"/>
                <a:gd name="csY11" fmla="*/ 1089660 h 1402080"/>
                <a:gd name="csX12" fmla="*/ 4954270 w 6379210"/>
                <a:gd name="csY12" fmla="*/ 1127760 h 1402080"/>
                <a:gd name="csX13" fmla="*/ 5068570 w 6379210"/>
                <a:gd name="csY13" fmla="*/ 1097280 h 1402080"/>
                <a:gd name="csX14" fmla="*/ 5190490 w 6379210"/>
                <a:gd name="csY14" fmla="*/ 1021080 h 1402080"/>
                <a:gd name="csX15" fmla="*/ 5342890 w 6379210"/>
                <a:gd name="csY15" fmla="*/ 899160 h 1402080"/>
                <a:gd name="csX16" fmla="*/ 5464810 w 6379210"/>
                <a:gd name="csY16" fmla="*/ 693420 h 1402080"/>
                <a:gd name="csX17" fmla="*/ 5670550 w 6379210"/>
                <a:gd name="csY17" fmla="*/ 152400 h 1402080"/>
                <a:gd name="csX18" fmla="*/ 6379210 w 6379210"/>
                <a:gd name="csY18" fmla="*/ 0 h 1402080"/>
                <a:gd name="csX0" fmla="*/ 0 w 6379210"/>
                <a:gd name="csY0" fmla="*/ 632460 h 1402080"/>
                <a:gd name="csX1" fmla="*/ 1013460 w 6379210"/>
                <a:gd name="csY1" fmla="*/ 1171575 h 1402080"/>
                <a:gd name="csX2" fmla="*/ 1398270 w 6379210"/>
                <a:gd name="csY2" fmla="*/ 1218565 h 1402080"/>
                <a:gd name="csX3" fmla="*/ 2081530 w 6379210"/>
                <a:gd name="csY3" fmla="*/ 1325880 h 1402080"/>
                <a:gd name="csX4" fmla="*/ 2553970 w 6379210"/>
                <a:gd name="csY4" fmla="*/ 1356360 h 1402080"/>
                <a:gd name="csX5" fmla="*/ 3026410 w 6379210"/>
                <a:gd name="csY5" fmla="*/ 1318260 h 1402080"/>
                <a:gd name="csX6" fmla="*/ 3445510 w 6379210"/>
                <a:gd name="csY6" fmla="*/ 1272540 h 1402080"/>
                <a:gd name="csX7" fmla="*/ 3514090 w 6379210"/>
                <a:gd name="csY7" fmla="*/ 1287780 h 1402080"/>
                <a:gd name="csX8" fmla="*/ 3651250 w 6379210"/>
                <a:gd name="csY8" fmla="*/ 1348740 h 1402080"/>
                <a:gd name="csX9" fmla="*/ 3757930 w 6379210"/>
                <a:gd name="csY9" fmla="*/ 1402080 h 1402080"/>
                <a:gd name="csX10" fmla="*/ 4032250 w 6379210"/>
                <a:gd name="csY10" fmla="*/ 1386840 h 1402080"/>
                <a:gd name="csX11" fmla="*/ 4390390 w 6379210"/>
                <a:gd name="csY11" fmla="*/ 1287780 h 1402080"/>
                <a:gd name="csX12" fmla="*/ 4672330 w 6379210"/>
                <a:gd name="csY12" fmla="*/ 1089660 h 1402080"/>
                <a:gd name="csX13" fmla="*/ 4954270 w 6379210"/>
                <a:gd name="csY13" fmla="*/ 1127760 h 1402080"/>
                <a:gd name="csX14" fmla="*/ 5068570 w 6379210"/>
                <a:gd name="csY14" fmla="*/ 1097280 h 1402080"/>
                <a:gd name="csX15" fmla="*/ 5190490 w 6379210"/>
                <a:gd name="csY15" fmla="*/ 1021080 h 1402080"/>
                <a:gd name="csX16" fmla="*/ 5342890 w 6379210"/>
                <a:gd name="csY16" fmla="*/ 899160 h 1402080"/>
                <a:gd name="csX17" fmla="*/ 5464810 w 6379210"/>
                <a:gd name="csY17" fmla="*/ 693420 h 1402080"/>
                <a:gd name="csX18" fmla="*/ 5670550 w 6379210"/>
                <a:gd name="csY18" fmla="*/ 152400 h 1402080"/>
                <a:gd name="csX19" fmla="*/ 6379210 w 6379210"/>
                <a:gd name="csY19" fmla="*/ 0 h 1402080"/>
                <a:gd name="csX0" fmla="*/ 0 w 6379210"/>
                <a:gd name="csY0" fmla="*/ 632460 h 1402080"/>
                <a:gd name="csX1" fmla="*/ 1013460 w 6379210"/>
                <a:gd name="csY1" fmla="*/ 1171575 h 1402080"/>
                <a:gd name="csX2" fmla="*/ 1369695 w 6379210"/>
                <a:gd name="csY2" fmla="*/ 1234440 h 1402080"/>
                <a:gd name="csX3" fmla="*/ 2081530 w 6379210"/>
                <a:gd name="csY3" fmla="*/ 1325880 h 1402080"/>
                <a:gd name="csX4" fmla="*/ 2553970 w 6379210"/>
                <a:gd name="csY4" fmla="*/ 1356360 h 1402080"/>
                <a:gd name="csX5" fmla="*/ 3026410 w 6379210"/>
                <a:gd name="csY5" fmla="*/ 1318260 h 1402080"/>
                <a:gd name="csX6" fmla="*/ 3445510 w 6379210"/>
                <a:gd name="csY6" fmla="*/ 1272540 h 1402080"/>
                <a:gd name="csX7" fmla="*/ 3514090 w 6379210"/>
                <a:gd name="csY7" fmla="*/ 1287780 h 1402080"/>
                <a:gd name="csX8" fmla="*/ 3651250 w 6379210"/>
                <a:gd name="csY8" fmla="*/ 1348740 h 1402080"/>
                <a:gd name="csX9" fmla="*/ 3757930 w 6379210"/>
                <a:gd name="csY9" fmla="*/ 1402080 h 1402080"/>
                <a:gd name="csX10" fmla="*/ 4032250 w 6379210"/>
                <a:gd name="csY10" fmla="*/ 1386840 h 1402080"/>
                <a:gd name="csX11" fmla="*/ 4390390 w 6379210"/>
                <a:gd name="csY11" fmla="*/ 1287780 h 1402080"/>
                <a:gd name="csX12" fmla="*/ 4672330 w 6379210"/>
                <a:gd name="csY12" fmla="*/ 1089660 h 1402080"/>
                <a:gd name="csX13" fmla="*/ 4954270 w 6379210"/>
                <a:gd name="csY13" fmla="*/ 1127760 h 1402080"/>
                <a:gd name="csX14" fmla="*/ 5068570 w 6379210"/>
                <a:gd name="csY14" fmla="*/ 1097280 h 1402080"/>
                <a:gd name="csX15" fmla="*/ 5190490 w 6379210"/>
                <a:gd name="csY15" fmla="*/ 1021080 h 1402080"/>
                <a:gd name="csX16" fmla="*/ 5342890 w 6379210"/>
                <a:gd name="csY16" fmla="*/ 899160 h 1402080"/>
                <a:gd name="csX17" fmla="*/ 5464810 w 6379210"/>
                <a:gd name="csY17" fmla="*/ 693420 h 1402080"/>
                <a:gd name="csX18" fmla="*/ 5670550 w 6379210"/>
                <a:gd name="csY18" fmla="*/ 152400 h 1402080"/>
                <a:gd name="csX19" fmla="*/ 6379210 w 6379210"/>
                <a:gd name="csY19" fmla="*/ 0 h 1402080"/>
                <a:gd name="csX0" fmla="*/ 0 w 6379210"/>
                <a:gd name="csY0" fmla="*/ 632460 h 1402080"/>
                <a:gd name="csX1" fmla="*/ 1013460 w 6379210"/>
                <a:gd name="csY1" fmla="*/ 1171575 h 1402080"/>
                <a:gd name="csX2" fmla="*/ 1369695 w 6379210"/>
                <a:gd name="csY2" fmla="*/ 1234440 h 1402080"/>
                <a:gd name="csX3" fmla="*/ 2056130 w 6379210"/>
                <a:gd name="csY3" fmla="*/ 1341755 h 1402080"/>
                <a:gd name="csX4" fmla="*/ 2553970 w 6379210"/>
                <a:gd name="csY4" fmla="*/ 1356360 h 1402080"/>
                <a:gd name="csX5" fmla="*/ 3026410 w 6379210"/>
                <a:gd name="csY5" fmla="*/ 1318260 h 1402080"/>
                <a:gd name="csX6" fmla="*/ 3445510 w 6379210"/>
                <a:gd name="csY6" fmla="*/ 1272540 h 1402080"/>
                <a:gd name="csX7" fmla="*/ 3514090 w 6379210"/>
                <a:gd name="csY7" fmla="*/ 1287780 h 1402080"/>
                <a:gd name="csX8" fmla="*/ 3651250 w 6379210"/>
                <a:gd name="csY8" fmla="*/ 1348740 h 1402080"/>
                <a:gd name="csX9" fmla="*/ 3757930 w 6379210"/>
                <a:gd name="csY9" fmla="*/ 1402080 h 1402080"/>
                <a:gd name="csX10" fmla="*/ 4032250 w 6379210"/>
                <a:gd name="csY10" fmla="*/ 1386840 h 1402080"/>
                <a:gd name="csX11" fmla="*/ 4390390 w 6379210"/>
                <a:gd name="csY11" fmla="*/ 1287780 h 1402080"/>
                <a:gd name="csX12" fmla="*/ 4672330 w 6379210"/>
                <a:gd name="csY12" fmla="*/ 1089660 h 1402080"/>
                <a:gd name="csX13" fmla="*/ 4954270 w 6379210"/>
                <a:gd name="csY13" fmla="*/ 1127760 h 1402080"/>
                <a:gd name="csX14" fmla="*/ 5068570 w 6379210"/>
                <a:gd name="csY14" fmla="*/ 1097280 h 1402080"/>
                <a:gd name="csX15" fmla="*/ 5190490 w 6379210"/>
                <a:gd name="csY15" fmla="*/ 1021080 h 1402080"/>
                <a:gd name="csX16" fmla="*/ 5342890 w 6379210"/>
                <a:gd name="csY16" fmla="*/ 899160 h 1402080"/>
                <a:gd name="csX17" fmla="*/ 5464810 w 6379210"/>
                <a:gd name="csY17" fmla="*/ 693420 h 1402080"/>
                <a:gd name="csX18" fmla="*/ 5670550 w 6379210"/>
                <a:gd name="csY18" fmla="*/ 152400 h 1402080"/>
                <a:gd name="csX19" fmla="*/ 6379210 w 6379210"/>
                <a:gd name="csY19" fmla="*/ 0 h 1402080"/>
                <a:gd name="connsiteX0" fmla="*/ 0 w 6483043"/>
                <a:gd name="connsiteY0" fmla="*/ 632460 h 1402080"/>
                <a:gd name="connsiteX1" fmla="*/ 1013460 w 6483043"/>
                <a:gd name="connsiteY1" fmla="*/ 1171575 h 1402080"/>
                <a:gd name="connsiteX2" fmla="*/ 1369695 w 6483043"/>
                <a:gd name="connsiteY2" fmla="*/ 1234440 h 1402080"/>
                <a:gd name="connsiteX3" fmla="*/ 2056130 w 6483043"/>
                <a:gd name="connsiteY3" fmla="*/ 1341755 h 1402080"/>
                <a:gd name="connsiteX4" fmla="*/ 2553970 w 6483043"/>
                <a:gd name="connsiteY4" fmla="*/ 1356360 h 1402080"/>
                <a:gd name="connsiteX5" fmla="*/ 3026410 w 6483043"/>
                <a:gd name="connsiteY5" fmla="*/ 1318260 h 1402080"/>
                <a:gd name="connsiteX6" fmla="*/ 3445510 w 6483043"/>
                <a:gd name="connsiteY6" fmla="*/ 1272540 h 1402080"/>
                <a:gd name="connsiteX7" fmla="*/ 3514090 w 6483043"/>
                <a:gd name="connsiteY7" fmla="*/ 1287780 h 1402080"/>
                <a:gd name="connsiteX8" fmla="*/ 3651250 w 6483043"/>
                <a:gd name="connsiteY8" fmla="*/ 1348740 h 1402080"/>
                <a:gd name="connsiteX9" fmla="*/ 3757930 w 6483043"/>
                <a:gd name="connsiteY9" fmla="*/ 1402080 h 1402080"/>
                <a:gd name="connsiteX10" fmla="*/ 4032250 w 6483043"/>
                <a:gd name="connsiteY10" fmla="*/ 1386840 h 1402080"/>
                <a:gd name="connsiteX11" fmla="*/ 4390390 w 6483043"/>
                <a:gd name="connsiteY11" fmla="*/ 1287780 h 1402080"/>
                <a:gd name="connsiteX12" fmla="*/ 4672330 w 6483043"/>
                <a:gd name="connsiteY12" fmla="*/ 1089660 h 1402080"/>
                <a:gd name="connsiteX13" fmla="*/ 4954270 w 6483043"/>
                <a:gd name="connsiteY13" fmla="*/ 1127760 h 1402080"/>
                <a:gd name="connsiteX14" fmla="*/ 5068570 w 6483043"/>
                <a:gd name="connsiteY14" fmla="*/ 1097280 h 1402080"/>
                <a:gd name="connsiteX15" fmla="*/ 5190490 w 6483043"/>
                <a:gd name="connsiteY15" fmla="*/ 1021080 h 1402080"/>
                <a:gd name="connsiteX16" fmla="*/ 5342890 w 6483043"/>
                <a:gd name="connsiteY16" fmla="*/ 899160 h 1402080"/>
                <a:gd name="connsiteX17" fmla="*/ 5464810 w 6483043"/>
                <a:gd name="connsiteY17" fmla="*/ 693420 h 1402080"/>
                <a:gd name="connsiteX18" fmla="*/ 6419147 w 6483043"/>
                <a:gd name="connsiteY18" fmla="*/ 547725 h 1402080"/>
                <a:gd name="connsiteX19" fmla="*/ 6379210 w 6483043"/>
                <a:gd name="connsiteY19" fmla="*/ 0 h 1402080"/>
                <a:gd name="connsiteX0" fmla="*/ 0 w 6483043"/>
                <a:gd name="connsiteY0" fmla="*/ 632460 h 1402080"/>
                <a:gd name="connsiteX1" fmla="*/ 1013460 w 6483043"/>
                <a:gd name="connsiteY1" fmla="*/ 1171575 h 1402080"/>
                <a:gd name="connsiteX2" fmla="*/ 1369694 w 6483043"/>
                <a:gd name="connsiteY2" fmla="*/ 1209206 h 1402080"/>
                <a:gd name="connsiteX3" fmla="*/ 2056130 w 6483043"/>
                <a:gd name="connsiteY3" fmla="*/ 1341755 h 1402080"/>
                <a:gd name="connsiteX4" fmla="*/ 2553970 w 6483043"/>
                <a:gd name="connsiteY4" fmla="*/ 1356360 h 1402080"/>
                <a:gd name="connsiteX5" fmla="*/ 3026410 w 6483043"/>
                <a:gd name="connsiteY5" fmla="*/ 1318260 h 1402080"/>
                <a:gd name="connsiteX6" fmla="*/ 3445510 w 6483043"/>
                <a:gd name="connsiteY6" fmla="*/ 1272540 h 1402080"/>
                <a:gd name="connsiteX7" fmla="*/ 3514090 w 6483043"/>
                <a:gd name="connsiteY7" fmla="*/ 1287780 h 1402080"/>
                <a:gd name="connsiteX8" fmla="*/ 3651250 w 6483043"/>
                <a:gd name="connsiteY8" fmla="*/ 1348740 h 1402080"/>
                <a:gd name="connsiteX9" fmla="*/ 3757930 w 6483043"/>
                <a:gd name="connsiteY9" fmla="*/ 1402080 h 1402080"/>
                <a:gd name="connsiteX10" fmla="*/ 4032250 w 6483043"/>
                <a:gd name="connsiteY10" fmla="*/ 1386840 h 1402080"/>
                <a:gd name="connsiteX11" fmla="*/ 4390390 w 6483043"/>
                <a:gd name="connsiteY11" fmla="*/ 1287780 h 1402080"/>
                <a:gd name="connsiteX12" fmla="*/ 4672330 w 6483043"/>
                <a:gd name="connsiteY12" fmla="*/ 1089660 h 1402080"/>
                <a:gd name="connsiteX13" fmla="*/ 4954270 w 6483043"/>
                <a:gd name="connsiteY13" fmla="*/ 1127760 h 1402080"/>
                <a:gd name="connsiteX14" fmla="*/ 5068570 w 6483043"/>
                <a:gd name="connsiteY14" fmla="*/ 1097280 h 1402080"/>
                <a:gd name="connsiteX15" fmla="*/ 5190490 w 6483043"/>
                <a:gd name="connsiteY15" fmla="*/ 1021080 h 1402080"/>
                <a:gd name="connsiteX16" fmla="*/ 5342890 w 6483043"/>
                <a:gd name="connsiteY16" fmla="*/ 899160 h 1402080"/>
                <a:gd name="connsiteX17" fmla="*/ 5464810 w 6483043"/>
                <a:gd name="connsiteY17" fmla="*/ 693420 h 1402080"/>
                <a:gd name="connsiteX18" fmla="*/ 6419147 w 6483043"/>
                <a:gd name="connsiteY18" fmla="*/ 547725 h 1402080"/>
                <a:gd name="connsiteX19" fmla="*/ 6379210 w 6483043"/>
                <a:gd name="connsiteY19" fmla="*/ 0 h 1402080"/>
                <a:gd name="connsiteX0" fmla="*/ 0 w 6483043"/>
                <a:gd name="connsiteY0" fmla="*/ 632460 h 1604531"/>
                <a:gd name="connsiteX1" fmla="*/ 1013460 w 6483043"/>
                <a:gd name="connsiteY1" fmla="*/ 1171575 h 1604531"/>
                <a:gd name="connsiteX2" fmla="*/ 1386516 w 6483043"/>
                <a:gd name="connsiteY2" fmla="*/ 1604531 h 1604531"/>
                <a:gd name="connsiteX3" fmla="*/ 2056130 w 6483043"/>
                <a:gd name="connsiteY3" fmla="*/ 1341755 h 1604531"/>
                <a:gd name="connsiteX4" fmla="*/ 2553970 w 6483043"/>
                <a:gd name="connsiteY4" fmla="*/ 1356360 h 1604531"/>
                <a:gd name="connsiteX5" fmla="*/ 3026410 w 6483043"/>
                <a:gd name="connsiteY5" fmla="*/ 1318260 h 1604531"/>
                <a:gd name="connsiteX6" fmla="*/ 3445510 w 6483043"/>
                <a:gd name="connsiteY6" fmla="*/ 1272540 h 1604531"/>
                <a:gd name="connsiteX7" fmla="*/ 3514090 w 6483043"/>
                <a:gd name="connsiteY7" fmla="*/ 1287780 h 1604531"/>
                <a:gd name="connsiteX8" fmla="*/ 3651250 w 6483043"/>
                <a:gd name="connsiteY8" fmla="*/ 1348740 h 1604531"/>
                <a:gd name="connsiteX9" fmla="*/ 3757930 w 6483043"/>
                <a:gd name="connsiteY9" fmla="*/ 1402080 h 1604531"/>
                <a:gd name="connsiteX10" fmla="*/ 4032250 w 6483043"/>
                <a:gd name="connsiteY10" fmla="*/ 1386840 h 1604531"/>
                <a:gd name="connsiteX11" fmla="*/ 4390390 w 6483043"/>
                <a:gd name="connsiteY11" fmla="*/ 1287780 h 1604531"/>
                <a:gd name="connsiteX12" fmla="*/ 4672330 w 6483043"/>
                <a:gd name="connsiteY12" fmla="*/ 1089660 h 1604531"/>
                <a:gd name="connsiteX13" fmla="*/ 4954270 w 6483043"/>
                <a:gd name="connsiteY13" fmla="*/ 1127760 h 1604531"/>
                <a:gd name="connsiteX14" fmla="*/ 5068570 w 6483043"/>
                <a:gd name="connsiteY14" fmla="*/ 1097280 h 1604531"/>
                <a:gd name="connsiteX15" fmla="*/ 5190490 w 6483043"/>
                <a:gd name="connsiteY15" fmla="*/ 1021080 h 1604531"/>
                <a:gd name="connsiteX16" fmla="*/ 5342890 w 6483043"/>
                <a:gd name="connsiteY16" fmla="*/ 899160 h 1604531"/>
                <a:gd name="connsiteX17" fmla="*/ 5464810 w 6483043"/>
                <a:gd name="connsiteY17" fmla="*/ 693420 h 1604531"/>
                <a:gd name="connsiteX18" fmla="*/ 6419147 w 6483043"/>
                <a:gd name="connsiteY18" fmla="*/ 547725 h 1604531"/>
                <a:gd name="connsiteX19" fmla="*/ 6379210 w 6483043"/>
                <a:gd name="connsiteY19" fmla="*/ 0 h 1604531"/>
                <a:gd name="connsiteX0" fmla="*/ 0 w 6483043"/>
                <a:gd name="connsiteY0" fmla="*/ 632460 h 1604531"/>
                <a:gd name="connsiteX1" fmla="*/ 1055515 w 6483043"/>
                <a:gd name="connsiteY1" fmla="*/ 1280921 h 1604531"/>
                <a:gd name="connsiteX2" fmla="*/ 1386516 w 6483043"/>
                <a:gd name="connsiteY2" fmla="*/ 1604531 h 1604531"/>
                <a:gd name="connsiteX3" fmla="*/ 2056130 w 6483043"/>
                <a:gd name="connsiteY3" fmla="*/ 1341755 h 1604531"/>
                <a:gd name="connsiteX4" fmla="*/ 2553970 w 6483043"/>
                <a:gd name="connsiteY4" fmla="*/ 1356360 h 1604531"/>
                <a:gd name="connsiteX5" fmla="*/ 3026410 w 6483043"/>
                <a:gd name="connsiteY5" fmla="*/ 1318260 h 1604531"/>
                <a:gd name="connsiteX6" fmla="*/ 3445510 w 6483043"/>
                <a:gd name="connsiteY6" fmla="*/ 1272540 h 1604531"/>
                <a:gd name="connsiteX7" fmla="*/ 3514090 w 6483043"/>
                <a:gd name="connsiteY7" fmla="*/ 1287780 h 1604531"/>
                <a:gd name="connsiteX8" fmla="*/ 3651250 w 6483043"/>
                <a:gd name="connsiteY8" fmla="*/ 1348740 h 1604531"/>
                <a:gd name="connsiteX9" fmla="*/ 3757930 w 6483043"/>
                <a:gd name="connsiteY9" fmla="*/ 1402080 h 1604531"/>
                <a:gd name="connsiteX10" fmla="*/ 4032250 w 6483043"/>
                <a:gd name="connsiteY10" fmla="*/ 1386840 h 1604531"/>
                <a:gd name="connsiteX11" fmla="*/ 4390390 w 6483043"/>
                <a:gd name="connsiteY11" fmla="*/ 1287780 h 1604531"/>
                <a:gd name="connsiteX12" fmla="*/ 4672330 w 6483043"/>
                <a:gd name="connsiteY12" fmla="*/ 1089660 h 1604531"/>
                <a:gd name="connsiteX13" fmla="*/ 4954270 w 6483043"/>
                <a:gd name="connsiteY13" fmla="*/ 1127760 h 1604531"/>
                <a:gd name="connsiteX14" fmla="*/ 5068570 w 6483043"/>
                <a:gd name="connsiteY14" fmla="*/ 1097280 h 1604531"/>
                <a:gd name="connsiteX15" fmla="*/ 5190490 w 6483043"/>
                <a:gd name="connsiteY15" fmla="*/ 1021080 h 1604531"/>
                <a:gd name="connsiteX16" fmla="*/ 5342890 w 6483043"/>
                <a:gd name="connsiteY16" fmla="*/ 899160 h 1604531"/>
                <a:gd name="connsiteX17" fmla="*/ 5464810 w 6483043"/>
                <a:gd name="connsiteY17" fmla="*/ 693420 h 1604531"/>
                <a:gd name="connsiteX18" fmla="*/ 6419147 w 6483043"/>
                <a:gd name="connsiteY18" fmla="*/ 547725 h 1604531"/>
                <a:gd name="connsiteX19" fmla="*/ 6379210 w 6483043"/>
                <a:gd name="connsiteY19" fmla="*/ 0 h 1604531"/>
                <a:gd name="connsiteX0" fmla="*/ 0 w 6483043"/>
                <a:gd name="connsiteY0" fmla="*/ 245545 h 1604531"/>
                <a:gd name="connsiteX1" fmla="*/ 1055515 w 6483043"/>
                <a:gd name="connsiteY1" fmla="*/ 1280921 h 1604531"/>
                <a:gd name="connsiteX2" fmla="*/ 1386516 w 6483043"/>
                <a:gd name="connsiteY2" fmla="*/ 1604531 h 1604531"/>
                <a:gd name="connsiteX3" fmla="*/ 2056130 w 6483043"/>
                <a:gd name="connsiteY3" fmla="*/ 1341755 h 1604531"/>
                <a:gd name="connsiteX4" fmla="*/ 2553970 w 6483043"/>
                <a:gd name="connsiteY4" fmla="*/ 1356360 h 1604531"/>
                <a:gd name="connsiteX5" fmla="*/ 3026410 w 6483043"/>
                <a:gd name="connsiteY5" fmla="*/ 1318260 h 1604531"/>
                <a:gd name="connsiteX6" fmla="*/ 3445510 w 6483043"/>
                <a:gd name="connsiteY6" fmla="*/ 1272540 h 1604531"/>
                <a:gd name="connsiteX7" fmla="*/ 3514090 w 6483043"/>
                <a:gd name="connsiteY7" fmla="*/ 1287780 h 1604531"/>
                <a:gd name="connsiteX8" fmla="*/ 3651250 w 6483043"/>
                <a:gd name="connsiteY8" fmla="*/ 1348740 h 1604531"/>
                <a:gd name="connsiteX9" fmla="*/ 3757930 w 6483043"/>
                <a:gd name="connsiteY9" fmla="*/ 1402080 h 1604531"/>
                <a:gd name="connsiteX10" fmla="*/ 4032250 w 6483043"/>
                <a:gd name="connsiteY10" fmla="*/ 1386840 h 1604531"/>
                <a:gd name="connsiteX11" fmla="*/ 4390390 w 6483043"/>
                <a:gd name="connsiteY11" fmla="*/ 1287780 h 1604531"/>
                <a:gd name="connsiteX12" fmla="*/ 4672330 w 6483043"/>
                <a:gd name="connsiteY12" fmla="*/ 1089660 h 1604531"/>
                <a:gd name="connsiteX13" fmla="*/ 4954270 w 6483043"/>
                <a:gd name="connsiteY13" fmla="*/ 1127760 h 1604531"/>
                <a:gd name="connsiteX14" fmla="*/ 5068570 w 6483043"/>
                <a:gd name="connsiteY14" fmla="*/ 1097280 h 1604531"/>
                <a:gd name="connsiteX15" fmla="*/ 5190490 w 6483043"/>
                <a:gd name="connsiteY15" fmla="*/ 1021080 h 1604531"/>
                <a:gd name="connsiteX16" fmla="*/ 5342890 w 6483043"/>
                <a:gd name="connsiteY16" fmla="*/ 899160 h 1604531"/>
                <a:gd name="connsiteX17" fmla="*/ 5464810 w 6483043"/>
                <a:gd name="connsiteY17" fmla="*/ 693420 h 1604531"/>
                <a:gd name="connsiteX18" fmla="*/ 6419147 w 6483043"/>
                <a:gd name="connsiteY18" fmla="*/ 547725 h 1604531"/>
                <a:gd name="connsiteX19" fmla="*/ 6379210 w 6483043"/>
                <a:gd name="connsiteY19" fmla="*/ 0 h 1604531"/>
                <a:gd name="connsiteX0" fmla="*/ 0 w 6373698"/>
                <a:gd name="connsiteY0" fmla="*/ 489469 h 1604531"/>
                <a:gd name="connsiteX1" fmla="*/ 946170 w 6373698"/>
                <a:gd name="connsiteY1" fmla="*/ 1280921 h 1604531"/>
                <a:gd name="connsiteX2" fmla="*/ 1277171 w 6373698"/>
                <a:gd name="connsiteY2" fmla="*/ 1604531 h 1604531"/>
                <a:gd name="connsiteX3" fmla="*/ 1946785 w 6373698"/>
                <a:gd name="connsiteY3" fmla="*/ 1341755 h 1604531"/>
                <a:gd name="connsiteX4" fmla="*/ 2444625 w 6373698"/>
                <a:gd name="connsiteY4" fmla="*/ 1356360 h 1604531"/>
                <a:gd name="connsiteX5" fmla="*/ 2917065 w 6373698"/>
                <a:gd name="connsiteY5" fmla="*/ 1318260 h 1604531"/>
                <a:gd name="connsiteX6" fmla="*/ 3336165 w 6373698"/>
                <a:gd name="connsiteY6" fmla="*/ 1272540 h 1604531"/>
                <a:gd name="connsiteX7" fmla="*/ 3404745 w 6373698"/>
                <a:gd name="connsiteY7" fmla="*/ 1287780 h 1604531"/>
                <a:gd name="connsiteX8" fmla="*/ 3541905 w 6373698"/>
                <a:gd name="connsiteY8" fmla="*/ 1348740 h 1604531"/>
                <a:gd name="connsiteX9" fmla="*/ 3648585 w 6373698"/>
                <a:gd name="connsiteY9" fmla="*/ 1402080 h 1604531"/>
                <a:gd name="connsiteX10" fmla="*/ 3922905 w 6373698"/>
                <a:gd name="connsiteY10" fmla="*/ 1386840 h 1604531"/>
                <a:gd name="connsiteX11" fmla="*/ 4281045 w 6373698"/>
                <a:gd name="connsiteY11" fmla="*/ 1287780 h 1604531"/>
                <a:gd name="connsiteX12" fmla="*/ 4562985 w 6373698"/>
                <a:gd name="connsiteY12" fmla="*/ 1089660 h 1604531"/>
                <a:gd name="connsiteX13" fmla="*/ 4844925 w 6373698"/>
                <a:gd name="connsiteY13" fmla="*/ 1127760 h 1604531"/>
                <a:gd name="connsiteX14" fmla="*/ 4959225 w 6373698"/>
                <a:gd name="connsiteY14" fmla="*/ 1097280 h 1604531"/>
                <a:gd name="connsiteX15" fmla="*/ 5081145 w 6373698"/>
                <a:gd name="connsiteY15" fmla="*/ 1021080 h 1604531"/>
                <a:gd name="connsiteX16" fmla="*/ 5233545 w 6373698"/>
                <a:gd name="connsiteY16" fmla="*/ 899160 h 1604531"/>
                <a:gd name="connsiteX17" fmla="*/ 5355465 w 6373698"/>
                <a:gd name="connsiteY17" fmla="*/ 693420 h 1604531"/>
                <a:gd name="connsiteX18" fmla="*/ 6309802 w 6373698"/>
                <a:gd name="connsiteY18" fmla="*/ 547725 h 1604531"/>
                <a:gd name="connsiteX19" fmla="*/ 6269865 w 6373698"/>
                <a:gd name="connsiteY19" fmla="*/ 0 h 1604531"/>
                <a:gd name="connsiteX0" fmla="*/ 0 w 6373698"/>
                <a:gd name="connsiteY0" fmla="*/ 489469 h 1604531"/>
                <a:gd name="connsiteX1" fmla="*/ 719068 w 6373698"/>
                <a:gd name="connsiteY1" fmla="*/ 1095875 h 1604531"/>
                <a:gd name="connsiteX2" fmla="*/ 1277171 w 6373698"/>
                <a:gd name="connsiteY2" fmla="*/ 1604531 h 1604531"/>
                <a:gd name="connsiteX3" fmla="*/ 1946785 w 6373698"/>
                <a:gd name="connsiteY3" fmla="*/ 1341755 h 1604531"/>
                <a:gd name="connsiteX4" fmla="*/ 2444625 w 6373698"/>
                <a:gd name="connsiteY4" fmla="*/ 1356360 h 1604531"/>
                <a:gd name="connsiteX5" fmla="*/ 2917065 w 6373698"/>
                <a:gd name="connsiteY5" fmla="*/ 1318260 h 1604531"/>
                <a:gd name="connsiteX6" fmla="*/ 3336165 w 6373698"/>
                <a:gd name="connsiteY6" fmla="*/ 1272540 h 1604531"/>
                <a:gd name="connsiteX7" fmla="*/ 3404745 w 6373698"/>
                <a:gd name="connsiteY7" fmla="*/ 1287780 h 1604531"/>
                <a:gd name="connsiteX8" fmla="*/ 3541905 w 6373698"/>
                <a:gd name="connsiteY8" fmla="*/ 1348740 h 1604531"/>
                <a:gd name="connsiteX9" fmla="*/ 3648585 w 6373698"/>
                <a:gd name="connsiteY9" fmla="*/ 1402080 h 1604531"/>
                <a:gd name="connsiteX10" fmla="*/ 3922905 w 6373698"/>
                <a:gd name="connsiteY10" fmla="*/ 1386840 h 1604531"/>
                <a:gd name="connsiteX11" fmla="*/ 4281045 w 6373698"/>
                <a:gd name="connsiteY11" fmla="*/ 1287780 h 1604531"/>
                <a:gd name="connsiteX12" fmla="*/ 4562985 w 6373698"/>
                <a:gd name="connsiteY12" fmla="*/ 1089660 h 1604531"/>
                <a:gd name="connsiteX13" fmla="*/ 4844925 w 6373698"/>
                <a:gd name="connsiteY13" fmla="*/ 1127760 h 1604531"/>
                <a:gd name="connsiteX14" fmla="*/ 4959225 w 6373698"/>
                <a:gd name="connsiteY14" fmla="*/ 1097280 h 1604531"/>
                <a:gd name="connsiteX15" fmla="*/ 5081145 w 6373698"/>
                <a:gd name="connsiteY15" fmla="*/ 1021080 h 1604531"/>
                <a:gd name="connsiteX16" fmla="*/ 5233545 w 6373698"/>
                <a:gd name="connsiteY16" fmla="*/ 899160 h 1604531"/>
                <a:gd name="connsiteX17" fmla="*/ 5355465 w 6373698"/>
                <a:gd name="connsiteY17" fmla="*/ 693420 h 1604531"/>
                <a:gd name="connsiteX18" fmla="*/ 6309802 w 6373698"/>
                <a:gd name="connsiteY18" fmla="*/ 547725 h 1604531"/>
                <a:gd name="connsiteX19" fmla="*/ 6269865 w 6373698"/>
                <a:gd name="connsiteY19" fmla="*/ 0 h 1604531"/>
                <a:gd name="connsiteX0" fmla="*/ 0 w 6373698"/>
                <a:gd name="connsiteY0" fmla="*/ 489469 h 1888482"/>
                <a:gd name="connsiteX1" fmla="*/ 719068 w 6373698"/>
                <a:gd name="connsiteY1" fmla="*/ 1095875 h 1888482"/>
                <a:gd name="connsiteX2" fmla="*/ 1277171 w 6373698"/>
                <a:gd name="connsiteY2" fmla="*/ 1604531 h 1888482"/>
                <a:gd name="connsiteX3" fmla="*/ 2030897 w 6373698"/>
                <a:gd name="connsiteY3" fmla="*/ 1888482 h 1888482"/>
                <a:gd name="connsiteX4" fmla="*/ 2444625 w 6373698"/>
                <a:gd name="connsiteY4" fmla="*/ 1356360 h 1888482"/>
                <a:gd name="connsiteX5" fmla="*/ 2917065 w 6373698"/>
                <a:gd name="connsiteY5" fmla="*/ 1318260 h 1888482"/>
                <a:gd name="connsiteX6" fmla="*/ 3336165 w 6373698"/>
                <a:gd name="connsiteY6" fmla="*/ 1272540 h 1888482"/>
                <a:gd name="connsiteX7" fmla="*/ 3404745 w 6373698"/>
                <a:gd name="connsiteY7" fmla="*/ 1287780 h 1888482"/>
                <a:gd name="connsiteX8" fmla="*/ 3541905 w 6373698"/>
                <a:gd name="connsiteY8" fmla="*/ 1348740 h 1888482"/>
                <a:gd name="connsiteX9" fmla="*/ 3648585 w 6373698"/>
                <a:gd name="connsiteY9" fmla="*/ 1402080 h 1888482"/>
                <a:gd name="connsiteX10" fmla="*/ 3922905 w 6373698"/>
                <a:gd name="connsiteY10" fmla="*/ 1386840 h 1888482"/>
                <a:gd name="connsiteX11" fmla="*/ 4281045 w 6373698"/>
                <a:gd name="connsiteY11" fmla="*/ 1287780 h 1888482"/>
                <a:gd name="connsiteX12" fmla="*/ 4562985 w 6373698"/>
                <a:gd name="connsiteY12" fmla="*/ 1089660 h 1888482"/>
                <a:gd name="connsiteX13" fmla="*/ 4844925 w 6373698"/>
                <a:gd name="connsiteY13" fmla="*/ 1127760 h 1888482"/>
                <a:gd name="connsiteX14" fmla="*/ 4959225 w 6373698"/>
                <a:gd name="connsiteY14" fmla="*/ 1097280 h 1888482"/>
                <a:gd name="connsiteX15" fmla="*/ 5081145 w 6373698"/>
                <a:gd name="connsiteY15" fmla="*/ 1021080 h 1888482"/>
                <a:gd name="connsiteX16" fmla="*/ 5233545 w 6373698"/>
                <a:gd name="connsiteY16" fmla="*/ 899160 h 1888482"/>
                <a:gd name="connsiteX17" fmla="*/ 5355465 w 6373698"/>
                <a:gd name="connsiteY17" fmla="*/ 693420 h 1888482"/>
                <a:gd name="connsiteX18" fmla="*/ 6309802 w 6373698"/>
                <a:gd name="connsiteY18" fmla="*/ 547725 h 1888482"/>
                <a:gd name="connsiteX19" fmla="*/ 6269865 w 6373698"/>
                <a:gd name="connsiteY19" fmla="*/ 0 h 1888482"/>
                <a:gd name="connsiteX0" fmla="*/ 0 w 6373698"/>
                <a:gd name="connsiteY0" fmla="*/ 489469 h 2088132"/>
                <a:gd name="connsiteX1" fmla="*/ 719068 w 6373698"/>
                <a:gd name="connsiteY1" fmla="*/ 1095875 h 2088132"/>
                <a:gd name="connsiteX2" fmla="*/ 1277171 w 6373698"/>
                <a:gd name="connsiteY2" fmla="*/ 1604531 h 2088132"/>
                <a:gd name="connsiteX3" fmla="*/ 2030897 w 6373698"/>
                <a:gd name="connsiteY3" fmla="*/ 1888482 h 2088132"/>
                <a:gd name="connsiteX4" fmla="*/ 2537149 w 6373698"/>
                <a:gd name="connsiteY4" fmla="*/ 2088132 h 2088132"/>
                <a:gd name="connsiteX5" fmla="*/ 2917065 w 6373698"/>
                <a:gd name="connsiteY5" fmla="*/ 1318260 h 2088132"/>
                <a:gd name="connsiteX6" fmla="*/ 3336165 w 6373698"/>
                <a:gd name="connsiteY6" fmla="*/ 1272540 h 2088132"/>
                <a:gd name="connsiteX7" fmla="*/ 3404745 w 6373698"/>
                <a:gd name="connsiteY7" fmla="*/ 1287780 h 2088132"/>
                <a:gd name="connsiteX8" fmla="*/ 3541905 w 6373698"/>
                <a:gd name="connsiteY8" fmla="*/ 1348740 h 2088132"/>
                <a:gd name="connsiteX9" fmla="*/ 3648585 w 6373698"/>
                <a:gd name="connsiteY9" fmla="*/ 1402080 h 2088132"/>
                <a:gd name="connsiteX10" fmla="*/ 3922905 w 6373698"/>
                <a:gd name="connsiteY10" fmla="*/ 1386840 h 2088132"/>
                <a:gd name="connsiteX11" fmla="*/ 4281045 w 6373698"/>
                <a:gd name="connsiteY11" fmla="*/ 1287780 h 2088132"/>
                <a:gd name="connsiteX12" fmla="*/ 4562985 w 6373698"/>
                <a:gd name="connsiteY12" fmla="*/ 1089660 h 2088132"/>
                <a:gd name="connsiteX13" fmla="*/ 4844925 w 6373698"/>
                <a:gd name="connsiteY13" fmla="*/ 1127760 h 2088132"/>
                <a:gd name="connsiteX14" fmla="*/ 4959225 w 6373698"/>
                <a:gd name="connsiteY14" fmla="*/ 1097280 h 2088132"/>
                <a:gd name="connsiteX15" fmla="*/ 5081145 w 6373698"/>
                <a:gd name="connsiteY15" fmla="*/ 1021080 h 2088132"/>
                <a:gd name="connsiteX16" fmla="*/ 5233545 w 6373698"/>
                <a:gd name="connsiteY16" fmla="*/ 899160 h 2088132"/>
                <a:gd name="connsiteX17" fmla="*/ 5355465 w 6373698"/>
                <a:gd name="connsiteY17" fmla="*/ 693420 h 2088132"/>
                <a:gd name="connsiteX18" fmla="*/ 6309802 w 6373698"/>
                <a:gd name="connsiteY18" fmla="*/ 547725 h 2088132"/>
                <a:gd name="connsiteX19" fmla="*/ 6269865 w 6373698"/>
                <a:gd name="connsiteY19" fmla="*/ 0 h 2088132"/>
                <a:gd name="connsiteX0" fmla="*/ 0 w 6373698"/>
                <a:gd name="connsiteY0" fmla="*/ 489469 h 2088132"/>
                <a:gd name="connsiteX1" fmla="*/ 719068 w 6373698"/>
                <a:gd name="connsiteY1" fmla="*/ 1095875 h 2088132"/>
                <a:gd name="connsiteX2" fmla="*/ 1277171 w 6373698"/>
                <a:gd name="connsiteY2" fmla="*/ 1604531 h 2088132"/>
                <a:gd name="connsiteX3" fmla="*/ 2030897 w 6373698"/>
                <a:gd name="connsiteY3" fmla="*/ 1888482 h 2088132"/>
                <a:gd name="connsiteX4" fmla="*/ 2537149 w 6373698"/>
                <a:gd name="connsiteY4" fmla="*/ 2088132 h 2088132"/>
                <a:gd name="connsiteX5" fmla="*/ 3287157 w 6373698"/>
                <a:gd name="connsiteY5" fmla="*/ 2041621 h 2088132"/>
                <a:gd name="connsiteX6" fmla="*/ 3336165 w 6373698"/>
                <a:gd name="connsiteY6" fmla="*/ 1272540 h 2088132"/>
                <a:gd name="connsiteX7" fmla="*/ 3404745 w 6373698"/>
                <a:gd name="connsiteY7" fmla="*/ 1287780 h 2088132"/>
                <a:gd name="connsiteX8" fmla="*/ 3541905 w 6373698"/>
                <a:gd name="connsiteY8" fmla="*/ 1348740 h 2088132"/>
                <a:gd name="connsiteX9" fmla="*/ 3648585 w 6373698"/>
                <a:gd name="connsiteY9" fmla="*/ 1402080 h 2088132"/>
                <a:gd name="connsiteX10" fmla="*/ 3922905 w 6373698"/>
                <a:gd name="connsiteY10" fmla="*/ 1386840 h 2088132"/>
                <a:gd name="connsiteX11" fmla="*/ 4281045 w 6373698"/>
                <a:gd name="connsiteY11" fmla="*/ 1287780 h 2088132"/>
                <a:gd name="connsiteX12" fmla="*/ 4562985 w 6373698"/>
                <a:gd name="connsiteY12" fmla="*/ 1089660 h 2088132"/>
                <a:gd name="connsiteX13" fmla="*/ 4844925 w 6373698"/>
                <a:gd name="connsiteY13" fmla="*/ 1127760 h 2088132"/>
                <a:gd name="connsiteX14" fmla="*/ 4959225 w 6373698"/>
                <a:gd name="connsiteY14" fmla="*/ 1097280 h 2088132"/>
                <a:gd name="connsiteX15" fmla="*/ 5081145 w 6373698"/>
                <a:gd name="connsiteY15" fmla="*/ 1021080 h 2088132"/>
                <a:gd name="connsiteX16" fmla="*/ 5233545 w 6373698"/>
                <a:gd name="connsiteY16" fmla="*/ 899160 h 2088132"/>
                <a:gd name="connsiteX17" fmla="*/ 5355465 w 6373698"/>
                <a:gd name="connsiteY17" fmla="*/ 693420 h 2088132"/>
                <a:gd name="connsiteX18" fmla="*/ 6309802 w 6373698"/>
                <a:gd name="connsiteY18" fmla="*/ 547725 h 2088132"/>
                <a:gd name="connsiteX19" fmla="*/ 6269865 w 6373698"/>
                <a:gd name="connsiteY19" fmla="*/ 0 h 2088132"/>
                <a:gd name="connsiteX0" fmla="*/ 0 w 6373698"/>
                <a:gd name="connsiteY0" fmla="*/ 489469 h 2088132"/>
                <a:gd name="connsiteX1" fmla="*/ 719068 w 6373698"/>
                <a:gd name="connsiteY1" fmla="*/ 1095875 h 2088132"/>
                <a:gd name="connsiteX2" fmla="*/ 1277171 w 6373698"/>
                <a:gd name="connsiteY2" fmla="*/ 1604531 h 2088132"/>
                <a:gd name="connsiteX3" fmla="*/ 2030897 w 6373698"/>
                <a:gd name="connsiteY3" fmla="*/ 1888482 h 2088132"/>
                <a:gd name="connsiteX4" fmla="*/ 2537149 w 6373698"/>
                <a:gd name="connsiteY4" fmla="*/ 2088132 h 2088132"/>
                <a:gd name="connsiteX5" fmla="*/ 3287157 w 6373698"/>
                <a:gd name="connsiteY5" fmla="*/ 2041621 h 2088132"/>
                <a:gd name="connsiteX6" fmla="*/ 3748313 w 6373698"/>
                <a:gd name="connsiteY6" fmla="*/ 1987491 h 2088132"/>
                <a:gd name="connsiteX7" fmla="*/ 3404745 w 6373698"/>
                <a:gd name="connsiteY7" fmla="*/ 1287780 h 2088132"/>
                <a:gd name="connsiteX8" fmla="*/ 3541905 w 6373698"/>
                <a:gd name="connsiteY8" fmla="*/ 1348740 h 2088132"/>
                <a:gd name="connsiteX9" fmla="*/ 3648585 w 6373698"/>
                <a:gd name="connsiteY9" fmla="*/ 1402080 h 2088132"/>
                <a:gd name="connsiteX10" fmla="*/ 3922905 w 6373698"/>
                <a:gd name="connsiteY10" fmla="*/ 1386840 h 2088132"/>
                <a:gd name="connsiteX11" fmla="*/ 4281045 w 6373698"/>
                <a:gd name="connsiteY11" fmla="*/ 1287780 h 2088132"/>
                <a:gd name="connsiteX12" fmla="*/ 4562985 w 6373698"/>
                <a:gd name="connsiteY12" fmla="*/ 1089660 h 2088132"/>
                <a:gd name="connsiteX13" fmla="*/ 4844925 w 6373698"/>
                <a:gd name="connsiteY13" fmla="*/ 1127760 h 2088132"/>
                <a:gd name="connsiteX14" fmla="*/ 4959225 w 6373698"/>
                <a:gd name="connsiteY14" fmla="*/ 1097280 h 2088132"/>
                <a:gd name="connsiteX15" fmla="*/ 5081145 w 6373698"/>
                <a:gd name="connsiteY15" fmla="*/ 1021080 h 2088132"/>
                <a:gd name="connsiteX16" fmla="*/ 5233545 w 6373698"/>
                <a:gd name="connsiteY16" fmla="*/ 899160 h 2088132"/>
                <a:gd name="connsiteX17" fmla="*/ 5355465 w 6373698"/>
                <a:gd name="connsiteY17" fmla="*/ 693420 h 2088132"/>
                <a:gd name="connsiteX18" fmla="*/ 6309802 w 6373698"/>
                <a:gd name="connsiteY18" fmla="*/ 547725 h 2088132"/>
                <a:gd name="connsiteX19" fmla="*/ 6269865 w 6373698"/>
                <a:gd name="connsiteY19" fmla="*/ 0 h 2088132"/>
                <a:gd name="connsiteX0" fmla="*/ 0 w 6373698"/>
                <a:gd name="connsiteY0" fmla="*/ 489469 h 2088132"/>
                <a:gd name="connsiteX1" fmla="*/ 719068 w 6373698"/>
                <a:gd name="connsiteY1" fmla="*/ 1095875 h 2088132"/>
                <a:gd name="connsiteX2" fmla="*/ 1277171 w 6373698"/>
                <a:gd name="connsiteY2" fmla="*/ 1604531 h 2088132"/>
                <a:gd name="connsiteX3" fmla="*/ 2030897 w 6373698"/>
                <a:gd name="connsiteY3" fmla="*/ 1888482 h 2088132"/>
                <a:gd name="connsiteX4" fmla="*/ 2537149 w 6373698"/>
                <a:gd name="connsiteY4" fmla="*/ 2088132 h 2088132"/>
                <a:gd name="connsiteX5" fmla="*/ 3287157 w 6373698"/>
                <a:gd name="connsiteY5" fmla="*/ 2041621 h 2088132"/>
                <a:gd name="connsiteX6" fmla="*/ 3748313 w 6373698"/>
                <a:gd name="connsiteY6" fmla="*/ 1987491 h 2088132"/>
                <a:gd name="connsiteX7" fmla="*/ 4048202 w 6373698"/>
                <a:gd name="connsiteY7" fmla="*/ 1952264 h 2088132"/>
                <a:gd name="connsiteX8" fmla="*/ 3541905 w 6373698"/>
                <a:gd name="connsiteY8" fmla="*/ 1348740 h 2088132"/>
                <a:gd name="connsiteX9" fmla="*/ 3648585 w 6373698"/>
                <a:gd name="connsiteY9" fmla="*/ 1402080 h 2088132"/>
                <a:gd name="connsiteX10" fmla="*/ 3922905 w 6373698"/>
                <a:gd name="connsiteY10" fmla="*/ 1386840 h 2088132"/>
                <a:gd name="connsiteX11" fmla="*/ 4281045 w 6373698"/>
                <a:gd name="connsiteY11" fmla="*/ 1287780 h 2088132"/>
                <a:gd name="connsiteX12" fmla="*/ 4562985 w 6373698"/>
                <a:gd name="connsiteY12" fmla="*/ 1089660 h 2088132"/>
                <a:gd name="connsiteX13" fmla="*/ 4844925 w 6373698"/>
                <a:gd name="connsiteY13" fmla="*/ 1127760 h 2088132"/>
                <a:gd name="connsiteX14" fmla="*/ 4959225 w 6373698"/>
                <a:gd name="connsiteY14" fmla="*/ 1097280 h 2088132"/>
                <a:gd name="connsiteX15" fmla="*/ 5081145 w 6373698"/>
                <a:gd name="connsiteY15" fmla="*/ 1021080 h 2088132"/>
                <a:gd name="connsiteX16" fmla="*/ 5233545 w 6373698"/>
                <a:gd name="connsiteY16" fmla="*/ 899160 h 2088132"/>
                <a:gd name="connsiteX17" fmla="*/ 5355465 w 6373698"/>
                <a:gd name="connsiteY17" fmla="*/ 693420 h 2088132"/>
                <a:gd name="connsiteX18" fmla="*/ 6309802 w 6373698"/>
                <a:gd name="connsiteY18" fmla="*/ 547725 h 2088132"/>
                <a:gd name="connsiteX19" fmla="*/ 6269865 w 6373698"/>
                <a:gd name="connsiteY19" fmla="*/ 0 h 2088132"/>
                <a:gd name="connsiteX0" fmla="*/ 0 w 6373698"/>
                <a:gd name="connsiteY0" fmla="*/ 489469 h 2088132"/>
                <a:gd name="connsiteX1" fmla="*/ 719068 w 6373698"/>
                <a:gd name="connsiteY1" fmla="*/ 1095875 h 2088132"/>
                <a:gd name="connsiteX2" fmla="*/ 1277171 w 6373698"/>
                <a:gd name="connsiteY2" fmla="*/ 1604531 h 2088132"/>
                <a:gd name="connsiteX3" fmla="*/ 2030897 w 6373698"/>
                <a:gd name="connsiteY3" fmla="*/ 1888482 h 2088132"/>
                <a:gd name="connsiteX4" fmla="*/ 2537149 w 6373698"/>
                <a:gd name="connsiteY4" fmla="*/ 2088132 h 2088132"/>
                <a:gd name="connsiteX5" fmla="*/ 3287157 w 6373698"/>
                <a:gd name="connsiteY5" fmla="*/ 2041621 h 2088132"/>
                <a:gd name="connsiteX6" fmla="*/ 3748313 w 6373698"/>
                <a:gd name="connsiteY6" fmla="*/ 1987491 h 2088132"/>
                <a:gd name="connsiteX7" fmla="*/ 4048202 w 6373698"/>
                <a:gd name="connsiteY7" fmla="*/ 1952264 h 2088132"/>
                <a:gd name="connsiteX8" fmla="*/ 4252651 w 6373698"/>
                <a:gd name="connsiteY8" fmla="*/ 1950140 h 2088132"/>
                <a:gd name="connsiteX9" fmla="*/ 3648585 w 6373698"/>
                <a:gd name="connsiteY9" fmla="*/ 1402080 h 2088132"/>
                <a:gd name="connsiteX10" fmla="*/ 3922905 w 6373698"/>
                <a:gd name="connsiteY10" fmla="*/ 1386840 h 2088132"/>
                <a:gd name="connsiteX11" fmla="*/ 4281045 w 6373698"/>
                <a:gd name="connsiteY11" fmla="*/ 1287780 h 2088132"/>
                <a:gd name="connsiteX12" fmla="*/ 4562985 w 6373698"/>
                <a:gd name="connsiteY12" fmla="*/ 1089660 h 2088132"/>
                <a:gd name="connsiteX13" fmla="*/ 4844925 w 6373698"/>
                <a:gd name="connsiteY13" fmla="*/ 1127760 h 2088132"/>
                <a:gd name="connsiteX14" fmla="*/ 4959225 w 6373698"/>
                <a:gd name="connsiteY14" fmla="*/ 1097280 h 2088132"/>
                <a:gd name="connsiteX15" fmla="*/ 5081145 w 6373698"/>
                <a:gd name="connsiteY15" fmla="*/ 1021080 h 2088132"/>
                <a:gd name="connsiteX16" fmla="*/ 5233545 w 6373698"/>
                <a:gd name="connsiteY16" fmla="*/ 899160 h 2088132"/>
                <a:gd name="connsiteX17" fmla="*/ 5355465 w 6373698"/>
                <a:gd name="connsiteY17" fmla="*/ 693420 h 2088132"/>
                <a:gd name="connsiteX18" fmla="*/ 6309802 w 6373698"/>
                <a:gd name="connsiteY18" fmla="*/ 547725 h 2088132"/>
                <a:gd name="connsiteX19" fmla="*/ 6269865 w 6373698"/>
                <a:gd name="connsiteY19" fmla="*/ 0 h 2088132"/>
                <a:gd name="connsiteX0" fmla="*/ 0 w 6373698"/>
                <a:gd name="connsiteY0" fmla="*/ 489469 h 2088132"/>
                <a:gd name="connsiteX1" fmla="*/ 719068 w 6373698"/>
                <a:gd name="connsiteY1" fmla="*/ 1095875 h 2088132"/>
                <a:gd name="connsiteX2" fmla="*/ 1277171 w 6373698"/>
                <a:gd name="connsiteY2" fmla="*/ 1604531 h 2088132"/>
                <a:gd name="connsiteX3" fmla="*/ 2030897 w 6373698"/>
                <a:gd name="connsiteY3" fmla="*/ 1888482 h 2088132"/>
                <a:gd name="connsiteX4" fmla="*/ 2537149 w 6373698"/>
                <a:gd name="connsiteY4" fmla="*/ 2088132 h 2088132"/>
                <a:gd name="connsiteX5" fmla="*/ 3287157 w 6373698"/>
                <a:gd name="connsiteY5" fmla="*/ 2041621 h 2088132"/>
                <a:gd name="connsiteX6" fmla="*/ 3748313 w 6373698"/>
                <a:gd name="connsiteY6" fmla="*/ 1987491 h 2088132"/>
                <a:gd name="connsiteX7" fmla="*/ 4048202 w 6373698"/>
                <a:gd name="connsiteY7" fmla="*/ 1952264 h 2088132"/>
                <a:gd name="connsiteX8" fmla="*/ 4252651 w 6373698"/>
                <a:gd name="connsiteY8" fmla="*/ 1950140 h 2088132"/>
                <a:gd name="connsiteX9" fmla="*/ 4788300 w 6373698"/>
                <a:gd name="connsiteY9" fmla="*/ 1919368 h 2088132"/>
                <a:gd name="connsiteX10" fmla="*/ 3922905 w 6373698"/>
                <a:gd name="connsiteY10" fmla="*/ 1386840 h 2088132"/>
                <a:gd name="connsiteX11" fmla="*/ 4281045 w 6373698"/>
                <a:gd name="connsiteY11" fmla="*/ 1287780 h 2088132"/>
                <a:gd name="connsiteX12" fmla="*/ 4562985 w 6373698"/>
                <a:gd name="connsiteY12" fmla="*/ 1089660 h 2088132"/>
                <a:gd name="connsiteX13" fmla="*/ 4844925 w 6373698"/>
                <a:gd name="connsiteY13" fmla="*/ 1127760 h 2088132"/>
                <a:gd name="connsiteX14" fmla="*/ 4959225 w 6373698"/>
                <a:gd name="connsiteY14" fmla="*/ 1097280 h 2088132"/>
                <a:gd name="connsiteX15" fmla="*/ 5081145 w 6373698"/>
                <a:gd name="connsiteY15" fmla="*/ 1021080 h 2088132"/>
                <a:gd name="connsiteX16" fmla="*/ 5233545 w 6373698"/>
                <a:gd name="connsiteY16" fmla="*/ 899160 h 2088132"/>
                <a:gd name="connsiteX17" fmla="*/ 5355465 w 6373698"/>
                <a:gd name="connsiteY17" fmla="*/ 693420 h 2088132"/>
                <a:gd name="connsiteX18" fmla="*/ 6309802 w 6373698"/>
                <a:gd name="connsiteY18" fmla="*/ 547725 h 2088132"/>
                <a:gd name="connsiteX19" fmla="*/ 6269865 w 6373698"/>
                <a:gd name="connsiteY19" fmla="*/ 0 h 2088132"/>
                <a:gd name="connsiteX0" fmla="*/ 0 w 6373698"/>
                <a:gd name="connsiteY0" fmla="*/ 489469 h 2088132"/>
                <a:gd name="connsiteX1" fmla="*/ 719068 w 6373698"/>
                <a:gd name="connsiteY1" fmla="*/ 1095875 h 2088132"/>
                <a:gd name="connsiteX2" fmla="*/ 1277171 w 6373698"/>
                <a:gd name="connsiteY2" fmla="*/ 1604531 h 2088132"/>
                <a:gd name="connsiteX3" fmla="*/ 2030897 w 6373698"/>
                <a:gd name="connsiteY3" fmla="*/ 1888482 h 2088132"/>
                <a:gd name="connsiteX4" fmla="*/ 2537149 w 6373698"/>
                <a:gd name="connsiteY4" fmla="*/ 2088132 h 2088132"/>
                <a:gd name="connsiteX5" fmla="*/ 3287157 w 6373698"/>
                <a:gd name="connsiteY5" fmla="*/ 2041621 h 2088132"/>
                <a:gd name="connsiteX6" fmla="*/ 3748313 w 6373698"/>
                <a:gd name="connsiteY6" fmla="*/ 1987491 h 2088132"/>
                <a:gd name="connsiteX7" fmla="*/ 4048202 w 6373698"/>
                <a:gd name="connsiteY7" fmla="*/ 1952264 h 2088132"/>
                <a:gd name="connsiteX8" fmla="*/ 4252651 w 6373698"/>
                <a:gd name="connsiteY8" fmla="*/ 1950140 h 2088132"/>
                <a:gd name="connsiteX9" fmla="*/ 4788300 w 6373698"/>
                <a:gd name="connsiteY9" fmla="*/ 1919368 h 2088132"/>
                <a:gd name="connsiteX10" fmla="*/ 5335985 w 6373698"/>
                <a:gd name="connsiteY10" fmla="*/ 1811605 h 2088132"/>
                <a:gd name="connsiteX11" fmla="*/ 4281045 w 6373698"/>
                <a:gd name="connsiteY11" fmla="*/ 1287780 h 2088132"/>
                <a:gd name="connsiteX12" fmla="*/ 4562985 w 6373698"/>
                <a:gd name="connsiteY12" fmla="*/ 1089660 h 2088132"/>
                <a:gd name="connsiteX13" fmla="*/ 4844925 w 6373698"/>
                <a:gd name="connsiteY13" fmla="*/ 1127760 h 2088132"/>
                <a:gd name="connsiteX14" fmla="*/ 4959225 w 6373698"/>
                <a:gd name="connsiteY14" fmla="*/ 1097280 h 2088132"/>
                <a:gd name="connsiteX15" fmla="*/ 5081145 w 6373698"/>
                <a:gd name="connsiteY15" fmla="*/ 1021080 h 2088132"/>
                <a:gd name="connsiteX16" fmla="*/ 5233545 w 6373698"/>
                <a:gd name="connsiteY16" fmla="*/ 899160 h 2088132"/>
                <a:gd name="connsiteX17" fmla="*/ 5355465 w 6373698"/>
                <a:gd name="connsiteY17" fmla="*/ 693420 h 2088132"/>
                <a:gd name="connsiteX18" fmla="*/ 6309802 w 6373698"/>
                <a:gd name="connsiteY18" fmla="*/ 547725 h 2088132"/>
                <a:gd name="connsiteX19" fmla="*/ 6269865 w 6373698"/>
                <a:gd name="connsiteY19" fmla="*/ 0 h 2088132"/>
                <a:gd name="connsiteX0" fmla="*/ 0 w 6373698"/>
                <a:gd name="connsiteY0" fmla="*/ 489469 h 2088132"/>
                <a:gd name="connsiteX1" fmla="*/ 719068 w 6373698"/>
                <a:gd name="connsiteY1" fmla="*/ 1095875 h 2088132"/>
                <a:gd name="connsiteX2" fmla="*/ 1277171 w 6373698"/>
                <a:gd name="connsiteY2" fmla="*/ 1604531 h 2088132"/>
                <a:gd name="connsiteX3" fmla="*/ 2030897 w 6373698"/>
                <a:gd name="connsiteY3" fmla="*/ 1888482 h 2088132"/>
                <a:gd name="connsiteX4" fmla="*/ 2537149 w 6373698"/>
                <a:gd name="connsiteY4" fmla="*/ 2088132 h 2088132"/>
                <a:gd name="connsiteX5" fmla="*/ 3287157 w 6373698"/>
                <a:gd name="connsiteY5" fmla="*/ 2041621 h 2088132"/>
                <a:gd name="connsiteX6" fmla="*/ 3748313 w 6373698"/>
                <a:gd name="connsiteY6" fmla="*/ 1987491 h 2088132"/>
                <a:gd name="connsiteX7" fmla="*/ 4048202 w 6373698"/>
                <a:gd name="connsiteY7" fmla="*/ 1952264 h 2088132"/>
                <a:gd name="connsiteX8" fmla="*/ 4252651 w 6373698"/>
                <a:gd name="connsiteY8" fmla="*/ 1950140 h 2088132"/>
                <a:gd name="connsiteX9" fmla="*/ 4788300 w 6373698"/>
                <a:gd name="connsiteY9" fmla="*/ 1919368 h 2088132"/>
                <a:gd name="connsiteX10" fmla="*/ 5335985 w 6373698"/>
                <a:gd name="connsiteY10" fmla="*/ 1811605 h 2088132"/>
                <a:gd name="connsiteX11" fmla="*/ 6114684 w 6373698"/>
                <a:gd name="connsiteY11" fmla="*/ 1670489 h 2088132"/>
                <a:gd name="connsiteX12" fmla="*/ 4562985 w 6373698"/>
                <a:gd name="connsiteY12" fmla="*/ 1089660 h 2088132"/>
                <a:gd name="connsiteX13" fmla="*/ 4844925 w 6373698"/>
                <a:gd name="connsiteY13" fmla="*/ 1127760 h 2088132"/>
                <a:gd name="connsiteX14" fmla="*/ 4959225 w 6373698"/>
                <a:gd name="connsiteY14" fmla="*/ 1097280 h 2088132"/>
                <a:gd name="connsiteX15" fmla="*/ 5081145 w 6373698"/>
                <a:gd name="connsiteY15" fmla="*/ 1021080 h 2088132"/>
                <a:gd name="connsiteX16" fmla="*/ 5233545 w 6373698"/>
                <a:gd name="connsiteY16" fmla="*/ 899160 h 2088132"/>
                <a:gd name="connsiteX17" fmla="*/ 5355465 w 6373698"/>
                <a:gd name="connsiteY17" fmla="*/ 693420 h 2088132"/>
                <a:gd name="connsiteX18" fmla="*/ 6309802 w 6373698"/>
                <a:gd name="connsiteY18" fmla="*/ 547725 h 2088132"/>
                <a:gd name="connsiteX19" fmla="*/ 6269865 w 6373698"/>
                <a:gd name="connsiteY19" fmla="*/ 0 h 2088132"/>
                <a:gd name="connsiteX0" fmla="*/ 0 w 6522792"/>
                <a:gd name="connsiteY0" fmla="*/ 489469 h 2088132"/>
                <a:gd name="connsiteX1" fmla="*/ 719068 w 6522792"/>
                <a:gd name="connsiteY1" fmla="*/ 1095875 h 2088132"/>
                <a:gd name="connsiteX2" fmla="*/ 1277171 w 6522792"/>
                <a:gd name="connsiteY2" fmla="*/ 1604531 h 2088132"/>
                <a:gd name="connsiteX3" fmla="*/ 2030897 w 6522792"/>
                <a:gd name="connsiteY3" fmla="*/ 1888482 h 2088132"/>
                <a:gd name="connsiteX4" fmla="*/ 2537149 w 6522792"/>
                <a:gd name="connsiteY4" fmla="*/ 2088132 h 2088132"/>
                <a:gd name="connsiteX5" fmla="*/ 3287157 w 6522792"/>
                <a:gd name="connsiteY5" fmla="*/ 2041621 h 2088132"/>
                <a:gd name="connsiteX6" fmla="*/ 3748313 w 6522792"/>
                <a:gd name="connsiteY6" fmla="*/ 1987491 h 2088132"/>
                <a:gd name="connsiteX7" fmla="*/ 4048202 w 6522792"/>
                <a:gd name="connsiteY7" fmla="*/ 1952264 h 2088132"/>
                <a:gd name="connsiteX8" fmla="*/ 4252651 w 6522792"/>
                <a:gd name="connsiteY8" fmla="*/ 1950140 h 2088132"/>
                <a:gd name="connsiteX9" fmla="*/ 4788300 w 6522792"/>
                <a:gd name="connsiteY9" fmla="*/ 1919368 h 2088132"/>
                <a:gd name="connsiteX10" fmla="*/ 5335985 w 6522792"/>
                <a:gd name="connsiteY10" fmla="*/ 1811605 h 2088132"/>
                <a:gd name="connsiteX11" fmla="*/ 6114684 w 6522792"/>
                <a:gd name="connsiteY11" fmla="*/ 1670489 h 2088132"/>
                <a:gd name="connsiteX12" fmla="*/ 6522792 w 6522792"/>
                <a:gd name="connsiteY12" fmla="*/ 1497603 h 2088132"/>
                <a:gd name="connsiteX13" fmla="*/ 4844925 w 6522792"/>
                <a:gd name="connsiteY13" fmla="*/ 1127760 h 2088132"/>
                <a:gd name="connsiteX14" fmla="*/ 4959225 w 6522792"/>
                <a:gd name="connsiteY14" fmla="*/ 1097280 h 2088132"/>
                <a:gd name="connsiteX15" fmla="*/ 5081145 w 6522792"/>
                <a:gd name="connsiteY15" fmla="*/ 1021080 h 2088132"/>
                <a:gd name="connsiteX16" fmla="*/ 5233545 w 6522792"/>
                <a:gd name="connsiteY16" fmla="*/ 899160 h 2088132"/>
                <a:gd name="connsiteX17" fmla="*/ 5355465 w 6522792"/>
                <a:gd name="connsiteY17" fmla="*/ 693420 h 2088132"/>
                <a:gd name="connsiteX18" fmla="*/ 6309802 w 6522792"/>
                <a:gd name="connsiteY18" fmla="*/ 547725 h 2088132"/>
                <a:gd name="connsiteX19" fmla="*/ 6269865 w 6522792"/>
                <a:gd name="connsiteY19" fmla="*/ 0 h 2088132"/>
                <a:gd name="connsiteX0" fmla="*/ 0 w 6956882"/>
                <a:gd name="connsiteY0" fmla="*/ 489469 h 2088132"/>
                <a:gd name="connsiteX1" fmla="*/ 719068 w 6956882"/>
                <a:gd name="connsiteY1" fmla="*/ 1095875 h 2088132"/>
                <a:gd name="connsiteX2" fmla="*/ 1277171 w 6956882"/>
                <a:gd name="connsiteY2" fmla="*/ 1604531 h 2088132"/>
                <a:gd name="connsiteX3" fmla="*/ 2030897 w 6956882"/>
                <a:gd name="connsiteY3" fmla="*/ 1888482 h 2088132"/>
                <a:gd name="connsiteX4" fmla="*/ 2537149 w 6956882"/>
                <a:gd name="connsiteY4" fmla="*/ 2088132 h 2088132"/>
                <a:gd name="connsiteX5" fmla="*/ 3287157 w 6956882"/>
                <a:gd name="connsiteY5" fmla="*/ 2041621 h 2088132"/>
                <a:gd name="connsiteX6" fmla="*/ 3748313 w 6956882"/>
                <a:gd name="connsiteY6" fmla="*/ 1987491 h 2088132"/>
                <a:gd name="connsiteX7" fmla="*/ 4048202 w 6956882"/>
                <a:gd name="connsiteY7" fmla="*/ 1952264 h 2088132"/>
                <a:gd name="connsiteX8" fmla="*/ 4252651 w 6956882"/>
                <a:gd name="connsiteY8" fmla="*/ 1950140 h 2088132"/>
                <a:gd name="connsiteX9" fmla="*/ 4788300 w 6956882"/>
                <a:gd name="connsiteY9" fmla="*/ 1919368 h 2088132"/>
                <a:gd name="connsiteX10" fmla="*/ 5335985 w 6956882"/>
                <a:gd name="connsiteY10" fmla="*/ 1811605 h 2088132"/>
                <a:gd name="connsiteX11" fmla="*/ 6114684 w 6956882"/>
                <a:gd name="connsiteY11" fmla="*/ 1670489 h 2088132"/>
                <a:gd name="connsiteX12" fmla="*/ 6522792 w 6956882"/>
                <a:gd name="connsiteY12" fmla="*/ 1497603 h 2088132"/>
                <a:gd name="connsiteX13" fmla="*/ 4844925 w 6956882"/>
                <a:gd name="connsiteY13" fmla="*/ 1127760 h 2088132"/>
                <a:gd name="connsiteX14" fmla="*/ 6956882 w 6956882"/>
                <a:gd name="connsiteY14" fmla="*/ 1172980 h 2088132"/>
                <a:gd name="connsiteX15" fmla="*/ 5081145 w 6956882"/>
                <a:gd name="connsiteY15" fmla="*/ 1021080 h 2088132"/>
                <a:gd name="connsiteX16" fmla="*/ 5233545 w 6956882"/>
                <a:gd name="connsiteY16" fmla="*/ 899160 h 2088132"/>
                <a:gd name="connsiteX17" fmla="*/ 5355465 w 6956882"/>
                <a:gd name="connsiteY17" fmla="*/ 693420 h 2088132"/>
                <a:gd name="connsiteX18" fmla="*/ 6309802 w 6956882"/>
                <a:gd name="connsiteY18" fmla="*/ 547725 h 2088132"/>
                <a:gd name="connsiteX19" fmla="*/ 6269865 w 6956882"/>
                <a:gd name="connsiteY19" fmla="*/ 0 h 2088132"/>
                <a:gd name="connsiteX0" fmla="*/ 0 w 6956882"/>
                <a:gd name="connsiteY0" fmla="*/ 489469 h 2088132"/>
                <a:gd name="connsiteX1" fmla="*/ 719068 w 6956882"/>
                <a:gd name="connsiteY1" fmla="*/ 1095875 h 2088132"/>
                <a:gd name="connsiteX2" fmla="*/ 1277171 w 6956882"/>
                <a:gd name="connsiteY2" fmla="*/ 1604531 h 2088132"/>
                <a:gd name="connsiteX3" fmla="*/ 2030897 w 6956882"/>
                <a:gd name="connsiteY3" fmla="*/ 1888482 h 2088132"/>
                <a:gd name="connsiteX4" fmla="*/ 2537149 w 6956882"/>
                <a:gd name="connsiteY4" fmla="*/ 2088132 h 2088132"/>
                <a:gd name="connsiteX5" fmla="*/ 3287157 w 6956882"/>
                <a:gd name="connsiteY5" fmla="*/ 2041621 h 2088132"/>
                <a:gd name="connsiteX6" fmla="*/ 3748313 w 6956882"/>
                <a:gd name="connsiteY6" fmla="*/ 1987491 h 2088132"/>
                <a:gd name="connsiteX7" fmla="*/ 4048202 w 6956882"/>
                <a:gd name="connsiteY7" fmla="*/ 1952264 h 2088132"/>
                <a:gd name="connsiteX8" fmla="*/ 4252651 w 6956882"/>
                <a:gd name="connsiteY8" fmla="*/ 1950140 h 2088132"/>
                <a:gd name="connsiteX9" fmla="*/ 4788300 w 6956882"/>
                <a:gd name="connsiteY9" fmla="*/ 1919368 h 2088132"/>
                <a:gd name="connsiteX10" fmla="*/ 5335985 w 6956882"/>
                <a:gd name="connsiteY10" fmla="*/ 1811605 h 2088132"/>
                <a:gd name="connsiteX11" fmla="*/ 6114684 w 6956882"/>
                <a:gd name="connsiteY11" fmla="*/ 1670489 h 2088132"/>
                <a:gd name="connsiteX12" fmla="*/ 6522792 w 6956882"/>
                <a:gd name="connsiteY12" fmla="*/ 1497603 h 2088132"/>
                <a:gd name="connsiteX13" fmla="*/ 6691181 w 6956882"/>
                <a:gd name="connsiteY13" fmla="*/ 1350657 h 2088132"/>
                <a:gd name="connsiteX14" fmla="*/ 6956882 w 6956882"/>
                <a:gd name="connsiteY14" fmla="*/ 1172980 h 2088132"/>
                <a:gd name="connsiteX15" fmla="*/ 5081145 w 6956882"/>
                <a:gd name="connsiteY15" fmla="*/ 1021080 h 2088132"/>
                <a:gd name="connsiteX16" fmla="*/ 5233545 w 6956882"/>
                <a:gd name="connsiteY16" fmla="*/ 899160 h 2088132"/>
                <a:gd name="connsiteX17" fmla="*/ 5355465 w 6956882"/>
                <a:gd name="connsiteY17" fmla="*/ 693420 h 2088132"/>
                <a:gd name="connsiteX18" fmla="*/ 6309802 w 6956882"/>
                <a:gd name="connsiteY18" fmla="*/ 547725 h 2088132"/>
                <a:gd name="connsiteX19" fmla="*/ 6269865 w 6956882"/>
                <a:gd name="connsiteY19" fmla="*/ 0 h 2088132"/>
                <a:gd name="connsiteX0" fmla="*/ 0 w 7129269"/>
                <a:gd name="connsiteY0" fmla="*/ 489469 h 2088132"/>
                <a:gd name="connsiteX1" fmla="*/ 719068 w 7129269"/>
                <a:gd name="connsiteY1" fmla="*/ 1095875 h 2088132"/>
                <a:gd name="connsiteX2" fmla="*/ 1277171 w 7129269"/>
                <a:gd name="connsiteY2" fmla="*/ 1604531 h 2088132"/>
                <a:gd name="connsiteX3" fmla="*/ 2030897 w 7129269"/>
                <a:gd name="connsiteY3" fmla="*/ 1888482 h 2088132"/>
                <a:gd name="connsiteX4" fmla="*/ 2537149 w 7129269"/>
                <a:gd name="connsiteY4" fmla="*/ 2088132 h 2088132"/>
                <a:gd name="connsiteX5" fmla="*/ 3287157 w 7129269"/>
                <a:gd name="connsiteY5" fmla="*/ 2041621 h 2088132"/>
                <a:gd name="connsiteX6" fmla="*/ 3748313 w 7129269"/>
                <a:gd name="connsiteY6" fmla="*/ 1987491 h 2088132"/>
                <a:gd name="connsiteX7" fmla="*/ 4048202 w 7129269"/>
                <a:gd name="connsiteY7" fmla="*/ 1952264 h 2088132"/>
                <a:gd name="connsiteX8" fmla="*/ 4252651 w 7129269"/>
                <a:gd name="connsiteY8" fmla="*/ 1950140 h 2088132"/>
                <a:gd name="connsiteX9" fmla="*/ 4788300 w 7129269"/>
                <a:gd name="connsiteY9" fmla="*/ 1919368 h 2088132"/>
                <a:gd name="connsiteX10" fmla="*/ 5335985 w 7129269"/>
                <a:gd name="connsiteY10" fmla="*/ 1811605 h 2088132"/>
                <a:gd name="connsiteX11" fmla="*/ 6114684 w 7129269"/>
                <a:gd name="connsiteY11" fmla="*/ 1670489 h 2088132"/>
                <a:gd name="connsiteX12" fmla="*/ 6522792 w 7129269"/>
                <a:gd name="connsiteY12" fmla="*/ 1497603 h 2088132"/>
                <a:gd name="connsiteX13" fmla="*/ 6691181 w 7129269"/>
                <a:gd name="connsiteY13" fmla="*/ 1350657 h 2088132"/>
                <a:gd name="connsiteX14" fmla="*/ 6956882 w 7129269"/>
                <a:gd name="connsiteY14" fmla="*/ 1172980 h 2088132"/>
                <a:gd name="connsiteX15" fmla="*/ 7129269 w 7129269"/>
                <a:gd name="connsiteY15" fmla="*/ 1016874 h 2088132"/>
                <a:gd name="connsiteX16" fmla="*/ 5233545 w 7129269"/>
                <a:gd name="connsiteY16" fmla="*/ 899160 h 2088132"/>
                <a:gd name="connsiteX17" fmla="*/ 5355465 w 7129269"/>
                <a:gd name="connsiteY17" fmla="*/ 693420 h 2088132"/>
                <a:gd name="connsiteX18" fmla="*/ 6309802 w 7129269"/>
                <a:gd name="connsiteY18" fmla="*/ 547725 h 2088132"/>
                <a:gd name="connsiteX19" fmla="*/ 6269865 w 7129269"/>
                <a:gd name="connsiteY19" fmla="*/ 0 h 2088132"/>
                <a:gd name="connsiteX0" fmla="*/ 0 w 7361574"/>
                <a:gd name="connsiteY0" fmla="*/ 489469 h 2088132"/>
                <a:gd name="connsiteX1" fmla="*/ 719068 w 7361574"/>
                <a:gd name="connsiteY1" fmla="*/ 1095875 h 2088132"/>
                <a:gd name="connsiteX2" fmla="*/ 1277171 w 7361574"/>
                <a:gd name="connsiteY2" fmla="*/ 1604531 h 2088132"/>
                <a:gd name="connsiteX3" fmla="*/ 2030897 w 7361574"/>
                <a:gd name="connsiteY3" fmla="*/ 1888482 h 2088132"/>
                <a:gd name="connsiteX4" fmla="*/ 2537149 w 7361574"/>
                <a:gd name="connsiteY4" fmla="*/ 2088132 h 2088132"/>
                <a:gd name="connsiteX5" fmla="*/ 3287157 w 7361574"/>
                <a:gd name="connsiteY5" fmla="*/ 2041621 h 2088132"/>
                <a:gd name="connsiteX6" fmla="*/ 3748313 w 7361574"/>
                <a:gd name="connsiteY6" fmla="*/ 1987491 h 2088132"/>
                <a:gd name="connsiteX7" fmla="*/ 4048202 w 7361574"/>
                <a:gd name="connsiteY7" fmla="*/ 1952264 h 2088132"/>
                <a:gd name="connsiteX8" fmla="*/ 4252651 w 7361574"/>
                <a:gd name="connsiteY8" fmla="*/ 1950140 h 2088132"/>
                <a:gd name="connsiteX9" fmla="*/ 4788300 w 7361574"/>
                <a:gd name="connsiteY9" fmla="*/ 1919368 h 2088132"/>
                <a:gd name="connsiteX10" fmla="*/ 5335985 w 7361574"/>
                <a:gd name="connsiteY10" fmla="*/ 1811605 h 2088132"/>
                <a:gd name="connsiteX11" fmla="*/ 6114684 w 7361574"/>
                <a:gd name="connsiteY11" fmla="*/ 1670489 h 2088132"/>
                <a:gd name="connsiteX12" fmla="*/ 6522792 w 7361574"/>
                <a:gd name="connsiteY12" fmla="*/ 1497603 h 2088132"/>
                <a:gd name="connsiteX13" fmla="*/ 6691181 w 7361574"/>
                <a:gd name="connsiteY13" fmla="*/ 1350657 h 2088132"/>
                <a:gd name="connsiteX14" fmla="*/ 6956882 w 7361574"/>
                <a:gd name="connsiteY14" fmla="*/ 1172980 h 2088132"/>
                <a:gd name="connsiteX15" fmla="*/ 7129269 w 7361574"/>
                <a:gd name="connsiteY15" fmla="*/ 1016874 h 2088132"/>
                <a:gd name="connsiteX16" fmla="*/ 7361574 w 7361574"/>
                <a:gd name="connsiteY16" fmla="*/ 806637 h 2088132"/>
                <a:gd name="connsiteX17" fmla="*/ 5355465 w 7361574"/>
                <a:gd name="connsiteY17" fmla="*/ 693420 h 2088132"/>
                <a:gd name="connsiteX18" fmla="*/ 6309802 w 7361574"/>
                <a:gd name="connsiteY18" fmla="*/ 547725 h 2088132"/>
                <a:gd name="connsiteX19" fmla="*/ 6269865 w 7361574"/>
                <a:gd name="connsiteY19" fmla="*/ 0 h 2088132"/>
                <a:gd name="connsiteX0" fmla="*/ 0 w 7496111"/>
                <a:gd name="connsiteY0" fmla="*/ 489469 h 2088132"/>
                <a:gd name="connsiteX1" fmla="*/ 719068 w 7496111"/>
                <a:gd name="connsiteY1" fmla="*/ 1095875 h 2088132"/>
                <a:gd name="connsiteX2" fmla="*/ 1277171 w 7496111"/>
                <a:gd name="connsiteY2" fmla="*/ 1604531 h 2088132"/>
                <a:gd name="connsiteX3" fmla="*/ 2030897 w 7496111"/>
                <a:gd name="connsiteY3" fmla="*/ 1888482 h 2088132"/>
                <a:gd name="connsiteX4" fmla="*/ 2537149 w 7496111"/>
                <a:gd name="connsiteY4" fmla="*/ 2088132 h 2088132"/>
                <a:gd name="connsiteX5" fmla="*/ 3287157 w 7496111"/>
                <a:gd name="connsiteY5" fmla="*/ 2041621 h 2088132"/>
                <a:gd name="connsiteX6" fmla="*/ 3748313 w 7496111"/>
                <a:gd name="connsiteY6" fmla="*/ 1987491 h 2088132"/>
                <a:gd name="connsiteX7" fmla="*/ 4048202 w 7496111"/>
                <a:gd name="connsiteY7" fmla="*/ 1952264 h 2088132"/>
                <a:gd name="connsiteX8" fmla="*/ 4252651 w 7496111"/>
                <a:gd name="connsiteY8" fmla="*/ 1950140 h 2088132"/>
                <a:gd name="connsiteX9" fmla="*/ 4788300 w 7496111"/>
                <a:gd name="connsiteY9" fmla="*/ 1919368 h 2088132"/>
                <a:gd name="connsiteX10" fmla="*/ 5335985 w 7496111"/>
                <a:gd name="connsiteY10" fmla="*/ 1811605 h 2088132"/>
                <a:gd name="connsiteX11" fmla="*/ 6114684 w 7496111"/>
                <a:gd name="connsiteY11" fmla="*/ 1670489 h 2088132"/>
                <a:gd name="connsiteX12" fmla="*/ 6522792 w 7496111"/>
                <a:gd name="connsiteY12" fmla="*/ 1497603 h 2088132"/>
                <a:gd name="connsiteX13" fmla="*/ 6691181 w 7496111"/>
                <a:gd name="connsiteY13" fmla="*/ 1350657 h 2088132"/>
                <a:gd name="connsiteX14" fmla="*/ 6956882 w 7496111"/>
                <a:gd name="connsiteY14" fmla="*/ 1172980 h 2088132"/>
                <a:gd name="connsiteX15" fmla="*/ 7129269 w 7496111"/>
                <a:gd name="connsiteY15" fmla="*/ 1016874 h 2088132"/>
                <a:gd name="connsiteX16" fmla="*/ 7361574 w 7496111"/>
                <a:gd name="connsiteY16" fmla="*/ 806637 h 2088132"/>
                <a:gd name="connsiteX17" fmla="*/ 7496111 w 7496111"/>
                <a:gd name="connsiteY17" fmla="*/ 676597 h 2088132"/>
                <a:gd name="connsiteX18" fmla="*/ 6309802 w 7496111"/>
                <a:gd name="connsiteY18" fmla="*/ 547725 h 2088132"/>
                <a:gd name="connsiteX19" fmla="*/ 6269865 w 7496111"/>
                <a:gd name="connsiteY19" fmla="*/ 0 h 2088132"/>
                <a:gd name="connsiteX0" fmla="*/ 0 w 7755507"/>
                <a:gd name="connsiteY0" fmla="*/ 489469 h 2088132"/>
                <a:gd name="connsiteX1" fmla="*/ 719068 w 7755507"/>
                <a:gd name="connsiteY1" fmla="*/ 1095875 h 2088132"/>
                <a:gd name="connsiteX2" fmla="*/ 1277171 w 7755507"/>
                <a:gd name="connsiteY2" fmla="*/ 1604531 h 2088132"/>
                <a:gd name="connsiteX3" fmla="*/ 2030897 w 7755507"/>
                <a:gd name="connsiteY3" fmla="*/ 1888482 h 2088132"/>
                <a:gd name="connsiteX4" fmla="*/ 2537149 w 7755507"/>
                <a:gd name="connsiteY4" fmla="*/ 2088132 h 2088132"/>
                <a:gd name="connsiteX5" fmla="*/ 3287157 w 7755507"/>
                <a:gd name="connsiteY5" fmla="*/ 2041621 h 2088132"/>
                <a:gd name="connsiteX6" fmla="*/ 3748313 w 7755507"/>
                <a:gd name="connsiteY6" fmla="*/ 1987491 h 2088132"/>
                <a:gd name="connsiteX7" fmla="*/ 4048202 w 7755507"/>
                <a:gd name="connsiteY7" fmla="*/ 1952264 h 2088132"/>
                <a:gd name="connsiteX8" fmla="*/ 4252651 w 7755507"/>
                <a:gd name="connsiteY8" fmla="*/ 1950140 h 2088132"/>
                <a:gd name="connsiteX9" fmla="*/ 4788300 w 7755507"/>
                <a:gd name="connsiteY9" fmla="*/ 1919368 h 2088132"/>
                <a:gd name="connsiteX10" fmla="*/ 5335985 w 7755507"/>
                <a:gd name="connsiteY10" fmla="*/ 1811605 h 2088132"/>
                <a:gd name="connsiteX11" fmla="*/ 6114684 w 7755507"/>
                <a:gd name="connsiteY11" fmla="*/ 1670489 h 2088132"/>
                <a:gd name="connsiteX12" fmla="*/ 6522792 w 7755507"/>
                <a:gd name="connsiteY12" fmla="*/ 1497603 h 2088132"/>
                <a:gd name="connsiteX13" fmla="*/ 6691181 w 7755507"/>
                <a:gd name="connsiteY13" fmla="*/ 1350657 h 2088132"/>
                <a:gd name="connsiteX14" fmla="*/ 6956882 w 7755507"/>
                <a:gd name="connsiteY14" fmla="*/ 1172980 h 2088132"/>
                <a:gd name="connsiteX15" fmla="*/ 7129269 w 7755507"/>
                <a:gd name="connsiteY15" fmla="*/ 1016874 h 2088132"/>
                <a:gd name="connsiteX16" fmla="*/ 7361574 w 7755507"/>
                <a:gd name="connsiteY16" fmla="*/ 806637 h 2088132"/>
                <a:gd name="connsiteX17" fmla="*/ 7496111 w 7755507"/>
                <a:gd name="connsiteY17" fmla="*/ 676597 h 2088132"/>
                <a:gd name="connsiteX18" fmla="*/ 7735499 w 7755507"/>
                <a:gd name="connsiteY18" fmla="*/ 450996 h 2088132"/>
                <a:gd name="connsiteX19" fmla="*/ 6269865 w 7755507"/>
                <a:gd name="connsiteY19" fmla="*/ 0 h 2088132"/>
                <a:gd name="connsiteX0" fmla="*/ 0 w 7981540"/>
                <a:gd name="connsiteY0" fmla="*/ 296012 h 1894675"/>
                <a:gd name="connsiteX1" fmla="*/ 719068 w 7981540"/>
                <a:gd name="connsiteY1" fmla="*/ 902418 h 1894675"/>
                <a:gd name="connsiteX2" fmla="*/ 1277171 w 7981540"/>
                <a:gd name="connsiteY2" fmla="*/ 1411074 h 1894675"/>
                <a:gd name="connsiteX3" fmla="*/ 2030897 w 7981540"/>
                <a:gd name="connsiteY3" fmla="*/ 1695025 h 1894675"/>
                <a:gd name="connsiteX4" fmla="*/ 2537149 w 7981540"/>
                <a:gd name="connsiteY4" fmla="*/ 1894675 h 1894675"/>
                <a:gd name="connsiteX5" fmla="*/ 3287157 w 7981540"/>
                <a:gd name="connsiteY5" fmla="*/ 1848164 h 1894675"/>
                <a:gd name="connsiteX6" fmla="*/ 3748313 w 7981540"/>
                <a:gd name="connsiteY6" fmla="*/ 1794034 h 1894675"/>
                <a:gd name="connsiteX7" fmla="*/ 4048202 w 7981540"/>
                <a:gd name="connsiteY7" fmla="*/ 1758807 h 1894675"/>
                <a:gd name="connsiteX8" fmla="*/ 4252651 w 7981540"/>
                <a:gd name="connsiteY8" fmla="*/ 1756683 h 1894675"/>
                <a:gd name="connsiteX9" fmla="*/ 4788300 w 7981540"/>
                <a:gd name="connsiteY9" fmla="*/ 1725911 h 1894675"/>
                <a:gd name="connsiteX10" fmla="*/ 5335985 w 7981540"/>
                <a:gd name="connsiteY10" fmla="*/ 1618148 h 1894675"/>
                <a:gd name="connsiteX11" fmla="*/ 6114684 w 7981540"/>
                <a:gd name="connsiteY11" fmla="*/ 1477032 h 1894675"/>
                <a:gd name="connsiteX12" fmla="*/ 6522792 w 7981540"/>
                <a:gd name="connsiteY12" fmla="*/ 1304146 h 1894675"/>
                <a:gd name="connsiteX13" fmla="*/ 6691181 w 7981540"/>
                <a:gd name="connsiteY13" fmla="*/ 1157200 h 1894675"/>
                <a:gd name="connsiteX14" fmla="*/ 6956882 w 7981540"/>
                <a:gd name="connsiteY14" fmla="*/ 979523 h 1894675"/>
                <a:gd name="connsiteX15" fmla="*/ 7129269 w 7981540"/>
                <a:gd name="connsiteY15" fmla="*/ 823417 h 1894675"/>
                <a:gd name="connsiteX16" fmla="*/ 7361574 w 7981540"/>
                <a:gd name="connsiteY16" fmla="*/ 613180 h 1894675"/>
                <a:gd name="connsiteX17" fmla="*/ 7496111 w 7981540"/>
                <a:gd name="connsiteY17" fmla="*/ 483140 h 1894675"/>
                <a:gd name="connsiteX18" fmla="*/ 7735499 w 7981540"/>
                <a:gd name="connsiteY18" fmla="*/ 257539 h 1894675"/>
                <a:gd name="connsiteX19" fmla="*/ 7981540 w 7981540"/>
                <a:gd name="connsiteY19" fmla="*/ 0 h 1894675"/>
                <a:gd name="connsiteX0" fmla="*/ 0 w 7981540"/>
                <a:gd name="connsiteY0" fmla="*/ 296012 h 1894675"/>
                <a:gd name="connsiteX1" fmla="*/ 416265 w 7981540"/>
                <a:gd name="connsiteY1" fmla="*/ 599616 h 1894675"/>
                <a:gd name="connsiteX2" fmla="*/ 1277171 w 7981540"/>
                <a:gd name="connsiteY2" fmla="*/ 1411074 h 1894675"/>
                <a:gd name="connsiteX3" fmla="*/ 2030897 w 7981540"/>
                <a:gd name="connsiteY3" fmla="*/ 1695025 h 1894675"/>
                <a:gd name="connsiteX4" fmla="*/ 2537149 w 7981540"/>
                <a:gd name="connsiteY4" fmla="*/ 1894675 h 1894675"/>
                <a:gd name="connsiteX5" fmla="*/ 3287157 w 7981540"/>
                <a:gd name="connsiteY5" fmla="*/ 1848164 h 1894675"/>
                <a:gd name="connsiteX6" fmla="*/ 3748313 w 7981540"/>
                <a:gd name="connsiteY6" fmla="*/ 1794034 h 1894675"/>
                <a:gd name="connsiteX7" fmla="*/ 4048202 w 7981540"/>
                <a:gd name="connsiteY7" fmla="*/ 1758807 h 1894675"/>
                <a:gd name="connsiteX8" fmla="*/ 4252651 w 7981540"/>
                <a:gd name="connsiteY8" fmla="*/ 1756683 h 1894675"/>
                <a:gd name="connsiteX9" fmla="*/ 4788300 w 7981540"/>
                <a:gd name="connsiteY9" fmla="*/ 1725911 h 1894675"/>
                <a:gd name="connsiteX10" fmla="*/ 5335985 w 7981540"/>
                <a:gd name="connsiteY10" fmla="*/ 1618148 h 1894675"/>
                <a:gd name="connsiteX11" fmla="*/ 6114684 w 7981540"/>
                <a:gd name="connsiteY11" fmla="*/ 1477032 h 1894675"/>
                <a:gd name="connsiteX12" fmla="*/ 6522792 w 7981540"/>
                <a:gd name="connsiteY12" fmla="*/ 1304146 h 1894675"/>
                <a:gd name="connsiteX13" fmla="*/ 6691181 w 7981540"/>
                <a:gd name="connsiteY13" fmla="*/ 1157200 h 1894675"/>
                <a:gd name="connsiteX14" fmla="*/ 6956882 w 7981540"/>
                <a:gd name="connsiteY14" fmla="*/ 979523 h 1894675"/>
                <a:gd name="connsiteX15" fmla="*/ 7129269 w 7981540"/>
                <a:gd name="connsiteY15" fmla="*/ 823417 h 1894675"/>
                <a:gd name="connsiteX16" fmla="*/ 7361574 w 7981540"/>
                <a:gd name="connsiteY16" fmla="*/ 613180 h 1894675"/>
                <a:gd name="connsiteX17" fmla="*/ 7496111 w 7981540"/>
                <a:gd name="connsiteY17" fmla="*/ 483140 h 1894675"/>
                <a:gd name="connsiteX18" fmla="*/ 7735499 w 7981540"/>
                <a:gd name="connsiteY18" fmla="*/ 257539 h 1894675"/>
                <a:gd name="connsiteX19" fmla="*/ 7981540 w 7981540"/>
                <a:gd name="connsiteY19" fmla="*/ 0 h 1894675"/>
                <a:gd name="connsiteX0" fmla="*/ 0 w 7981540"/>
                <a:gd name="connsiteY0" fmla="*/ 296012 h 1894675"/>
                <a:gd name="connsiteX1" fmla="*/ 391032 w 7981540"/>
                <a:gd name="connsiteY1" fmla="*/ 658494 h 1894675"/>
                <a:gd name="connsiteX2" fmla="*/ 1277171 w 7981540"/>
                <a:gd name="connsiteY2" fmla="*/ 1411074 h 1894675"/>
                <a:gd name="connsiteX3" fmla="*/ 2030897 w 7981540"/>
                <a:gd name="connsiteY3" fmla="*/ 1695025 h 1894675"/>
                <a:gd name="connsiteX4" fmla="*/ 2537149 w 7981540"/>
                <a:gd name="connsiteY4" fmla="*/ 1894675 h 1894675"/>
                <a:gd name="connsiteX5" fmla="*/ 3287157 w 7981540"/>
                <a:gd name="connsiteY5" fmla="*/ 1848164 h 1894675"/>
                <a:gd name="connsiteX6" fmla="*/ 3748313 w 7981540"/>
                <a:gd name="connsiteY6" fmla="*/ 1794034 h 1894675"/>
                <a:gd name="connsiteX7" fmla="*/ 4048202 w 7981540"/>
                <a:gd name="connsiteY7" fmla="*/ 1758807 h 1894675"/>
                <a:gd name="connsiteX8" fmla="*/ 4252651 w 7981540"/>
                <a:gd name="connsiteY8" fmla="*/ 1756683 h 1894675"/>
                <a:gd name="connsiteX9" fmla="*/ 4788300 w 7981540"/>
                <a:gd name="connsiteY9" fmla="*/ 1725911 h 1894675"/>
                <a:gd name="connsiteX10" fmla="*/ 5335985 w 7981540"/>
                <a:gd name="connsiteY10" fmla="*/ 1618148 h 1894675"/>
                <a:gd name="connsiteX11" fmla="*/ 6114684 w 7981540"/>
                <a:gd name="connsiteY11" fmla="*/ 1477032 h 1894675"/>
                <a:gd name="connsiteX12" fmla="*/ 6522792 w 7981540"/>
                <a:gd name="connsiteY12" fmla="*/ 1304146 h 1894675"/>
                <a:gd name="connsiteX13" fmla="*/ 6691181 w 7981540"/>
                <a:gd name="connsiteY13" fmla="*/ 1157200 h 1894675"/>
                <a:gd name="connsiteX14" fmla="*/ 6956882 w 7981540"/>
                <a:gd name="connsiteY14" fmla="*/ 979523 h 1894675"/>
                <a:gd name="connsiteX15" fmla="*/ 7129269 w 7981540"/>
                <a:gd name="connsiteY15" fmla="*/ 823417 h 1894675"/>
                <a:gd name="connsiteX16" fmla="*/ 7361574 w 7981540"/>
                <a:gd name="connsiteY16" fmla="*/ 613180 h 1894675"/>
                <a:gd name="connsiteX17" fmla="*/ 7496111 w 7981540"/>
                <a:gd name="connsiteY17" fmla="*/ 483140 h 1894675"/>
                <a:gd name="connsiteX18" fmla="*/ 7735499 w 7981540"/>
                <a:gd name="connsiteY18" fmla="*/ 257539 h 1894675"/>
                <a:gd name="connsiteX19" fmla="*/ 7981540 w 7981540"/>
                <a:gd name="connsiteY19" fmla="*/ 0 h 1894675"/>
                <a:gd name="connsiteX0" fmla="*/ 0 w 7981540"/>
                <a:gd name="connsiteY0" fmla="*/ 296012 h 1894675"/>
                <a:gd name="connsiteX1" fmla="*/ 391032 w 7981540"/>
                <a:gd name="connsiteY1" fmla="*/ 658494 h 1894675"/>
                <a:gd name="connsiteX2" fmla="*/ 991191 w 7981540"/>
                <a:gd name="connsiteY2" fmla="*/ 1175561 h 1894675"/>
                <a:gd name="connsiteX3" fmla="*/ 2030897 w 7981540"/>
                <a:gd name="connsiteY3" fmla="*/ 1695025 h 1894675"/>
                <a:gd name="connsiteX4" fmla="*/ 2537149 w 7981540"/>
                <a:gd name="connsiteY4" fmla="*/ 1894675 h 1894675"/>
                <a:gd name="connsiteX5" fmla="*/ 3287157 w 7981540"/>
                <a:gd name="connsiteY5" fmla="*/ 1848164 h 1894675"/>
                <a:gd name="connsiteX6" fmla="*/ 3748313 w 7981540"/>
                <a:gd name="connsiteY6" fmla="*/ 1794034 h 1894675"/>
                <a:gd name="connsiteX7" fmla="*/ 4048202 w 7981540"/>
                <a:gd name="connsiteY7" fmla="*/ 1758807 h 1894675"/>
                <a:gd name="connsiteX8" fmla="*/ 4252651 w 7981540"/>
                <a:gd name="connsiteY8" fmla="*/ 1756683 h 1894675"/>
                <a:gd name="connsiteX9" fmla="*/ 4788300 w 7981540"/>
                <a:gd name="connsiteY9" fmla="*/ 1725911 h 1894675"/>
                <a:gd name="connsiteX10" fmla="*/ 5335985 w 7981540"/>
                <a:gd name="connsiteY10" fmla="*/ 1618148 h 1894675"/>
                <a:gd name="connsiteX11" fmla="*/ 6114684 w 7981540"/>
                <a:gd name="connsiteY11" fmla="*/ 1477032 h 1894675"/>
                <a:gd name="connsiteX12" fmla="*/ 6522792 w 7981540"/>
                <a:gd name="connsiteY12" fmla="*/ 1304146 h 1894675"/>
                <a:gd name="connsiteX13" fmla="*/ 6691181 w 7981540"/>
                <a:gd name="connsiteY13" fmla="*/ 1157200 h 1894675"/>
                <a:gd name="connsiteX14" fmla="*/ 6956882 w 7981540"/>
                <a:gd name="connsiteY14" fmla="*/ 979523 h 1894675"/>
                <a:gd name="connsiteX15" fmla="*/ 7129269 w 7981540"/>
                <a:gd name="connsiteY15" fmla="*/ 823417 h 1894675"/>
                <a:gd name="connsiteX16" fmla="*/ 7361574 w 7981540"/>
                <a:gd name="connsiteY16" fmla="*/ 613180 h 1894675"/>
                <a:gd name="connsiteX17" fmla="*/ 7496111 w 7981540"/>
                <a:gd name="connsiteY17" fmla="*/ 483140 h 1894675"/>
                <a:gd name="connsiteX18" fmla="*/ 7735499 w 7981540"/>
                <a:gd name="connsiteY18" fmla="*/ 257539 h 1894675"/>
                <a:gd name="connsiteX19" fmla="*/ 7981540 w 7981540"/>
                <a:gd name="connsiteY19" fmla="*/ 0 h 1894675"/>
                <a:gd name="connsiteX0" fmla="*/ 0 w 7981540"/>
                <a:gd name="connsiteY0" fmla="*/ 296012 h 1894675"/>
                <a:gd name="connsiteX1" fmla="*/ 391032 w 7981540"/>
                <a:gd name="connsiteY1" fmla="*/ 658494 h 1894675"/>
                <a:gd name="connsiteX2" fmla="*/ 991191 w 7981540"/>
                <a:gd name="connsiteY2" fmla="*/ 1175561 h 1894675"/>
                <a:gd name="connsiteX3" fmla="*/ 2030897 w 7981540"/>
                <a:gd name="connsiteY3" fmla="*/ 1695025 h 1894675"/>
                <a:gd name="connsiteX4" fmla="*/ 2537149 w 7981540"/>
                <a:gd name="connsiteY4" fmla="*/ 1894675 h 1894675"/>
                <a:gd name="connsiteX5" fmla="*/ 3287157 w 7981540"/>
                <a:gd name="connsiteY5" fmla="*/ 1848164 h 1894675"/>
                <a:gd name="connsiteX6" fmla="*/ 3748313 w 7981540"/>
                <a:gd name="connsiteY6" fmla="*/ 1794034 h 1894675"/>
                <a:gd name="connsiteX7" fmla="*/ 4048202 w 7981540"/>
                <a:gd name="connsiteY7" fmla="*/ 1758807 h 1894675"/>
                <a:gd name="connsiteX8" fmla="*/ 4252651 w 7981540"/>
                <a:gd name="connsiteY8" fmla="*/ 1756683 h 1894675"/>
                <a:gd name="connsiteX9" fmla="*/ 4788300 w 7981540"/>
                <a:gd name="connsiteY9" fmla="*/ 1725911 h 1894675"/>
                <a:gd name="connsiteX10" fmla="*/ 5335985 w 7981540"/>
                <a:gd name="connsiteY10" fmla="*/ 1618148 h 1894675"/>
                <a:gd name="connsiteX11" fmla="*/ 6114684 w 7981540"/>
                <a:gd name="connsiteY11" fmla="*/ 1477032 h 1894675"/>
                <a:gd name="connsiteX12" fmla="*/ 6522792 w 7981540"/>
                <a:gd name="connsiteY12" fmla="*/ 1304146 h 1894675"/>
                <a:gd name="connsiteX13" fmla="*/ 6691181 w 7981540"/>
                <a:gd name="connsiteY13" fmla="*/ 1157200 h 1894675"/>
                <a:gd name="connsiteX14" fmla="*/ 6956882 w 7981540"/>
                <a:gd name="connsiteY14" fmla="*/ 979523 h 1894675"/>
                <a:gd name="connsiteX15" fmla="*/ 7129269 w 7981540"/>
                <a:gd name="connsiteY15" fmla="*/ 823417 h 1894675"/>
                <a:gd name="connsiteX16" fmla="*/ 7361574 w 7981540"/>
                <a:gd name="connsiteY16" fmla="*/ 613180 h 1894675"/>
                <a:gd name="connsiteX17" fmla="*/ 7496111 w 7981540"/>
                <a:gd name="connsiteY17" fmla="*/ 483140 h 1894675"/>
                <a:gd name="connsiteX18" fmla="*/ 7735499 w 7981540"/>
                <a:gd name="connsiteY18" fmla="*/ 257539 h 1894675"/>
                <a:gd name="connsiteX19" fmla="*/ 7981540 w 7981540"/>
                <a:gd name="connsiteY19" fmla="*/ 0 h 1894675"/>
                <a:gd name="connsiteX0" fmla="*/ 0 w 7981540"/>
                <a:gd name="connsiteY0" fmla="*/ 296012 h 1894675"/>
                <a:gd name="connsiteX1" fmla="*/ 391032 w 7981540"/>
                <a:gd name="connsiteY1" fmla="*/ 658494 h 1894675"/>
                <a:gd name="connsiteX2" fmla="*/ 991191 w 7981540"/>
                <a:gd name="connsiteY2" fmla="*/ 1175561 h 1894675"/>
                <a:gd name="connsiteX3" fmla="*/ 1753328 w 7981540"/>
                <a:gd name="connsiteY3" fmla="*/ 1619325 h 1894675"/>
                <a:gd name="connsiteX4" fmla="*/ 2537149 w 7981540"/>
                <a:gd name="connsiteY4" fmla="*/ 1894675 h 1894675"/>
                <a:gd name="connsiteX5" fmla="*/ 3287157 w 7981540"/>
                <a:gd name="connsiteY5" fmla="*/ 1848164 h 1894675"/>
                <a:gd name="connsiteX6" fmla="*/ 3748313 w 7981540"/>
                <a:gd name="connsiteY6" fmla="*/ 1794034 h 1894675"/>
                <a:gd name="connsiteX7" fmla="*/ 4048202 w 7981540"/>
                <a:gd name="connsiteY7" fmla="*/ 1758807 h 1894675"/>
                <a:gd name="connsiteX8" fmla="*/ 4252651 w 7981540"/>
                <a:gd name="connsiteY8" fmla="*/ 1756683 h 1894675"/>
                <a:gd name="connsiteX9" fmla="*/ 4788300 w 7981540"/>
                <a:gd name="connsiteY9" fmla="*/ 1725911 h 1894675"/>
                <a:gd name="connsiteX10" fmla="*/ 5335985 w 7981540"/>
                <a:gd name="connsiteY10" fmla="*/ 1618148 h 1894675"/>
                <a:gd name="connsiteX11" fmla="*/ 6114684 w 7981540"/>
                <a:gd name="connsiteY11" fmla="*/ 1477032 h 1894675"/>
                <a:gd name="connsiteX12" fmla="*/ 6522792 w 7981540"/>
                <a:gd name="connsiteY12" fmla="*/ 1304146 h 1894675"/>
                <a:gd name="connsiteX13" fmla="*/ 6691181 w 7981540"/>
                <a:gd name="connsiteY13" fmla="*/ 1157200 h 1894675"/>
                <a:gd name="connsiteX14" fmla="*/ 6956882 w 7981540"/>
                <a:gd name="connsiteY14" fmla="*/ 979523 h 1894675"/>
                <a:gd name="connsiteX15" fmla="*/ 7129269 w 7981540"/>
                <a:gd name="connsiteY15" fmla="*/ 823417 h 1894675"/>
                <a:gd name="connsiteX16" fmla="*/ 7361574 w 7981540"/>
                <a:gd name="connsiteY16" fmla="*/ 613180 h 1894675"/>
                <a:gd name="connsiteX17" fmla="*/ 7496111 w 7981540"/>
                <a:gd name="connsiteY17" fmla="*/ 483140 h 1894675"/>
                <a:gd name="connsiteX18" fmla="*/ 7735499 w 7981540"/>
                <a:gd name="connsiteY18" fmla="*/ 257539 h 1894675"/>
                <a:gd name="connsiteX19" fmla="*/ 7981540 w 7981540"/>
                <a:gd name="connsiteY19" fmla="*/ 0 h 1894675"/>
                <a:gd name="connsiteX0" fmla="*/ 0 w 7981540"/>
                <a:gd name="connsiteY0" fmla="*/ 296012 h 1848164"/>
                <a:gd name="connsiteX1" fmla="*/ 391032 w 7981540"/>
                <a:gd name="connsiteY1" fmla="*/ 658494 h 1848164"/>
                <a:gd name="connsiteX2" fmla="*/ 991191 w 7981540"/>
                <a:gd name="connsiteY2" fmla="*/ 1175561 h 1848164"/>
                <a:gd name="connsiteX3" fmla="*/ 1753328 w 7981540"/>
                <a:gd name="connsiteY3" fmla="*/ 1619325 h 1848164"/>
                <a:gd name="connsiteX4" fmla="*/ 2402570 w 7981540"/>
                <a:gd name="connsiteY4" fmla="*/ 1844208 h 1848164"/>
                <a:gd name="connsiteX5" fmla="*/ 3287157 w 7981540"/>
                <a:gd name="connsiteY5" fmla="*/ 1848164 h 1848164"/>
                <a:gd name="connsiteX6" fmla="*/ 3748313 w 7981540"/>
                <a:gd name="connsiteY6" fmla="*/ 1794034 h 1848164"/>
                <a:gd name="connsiteX7" fmla="*/ 4048202 w 7981540"/>
                <a:gd name="connsiteY7" fmla="*/ 1758807 h 1848164"/>
                <a:gd name="connsiteX8" fmla="*/ 4252651 w 7981540"/>
                <a:gd name="connsiteY8" fmla="*/ 1756683 h 1848164"/>
                <a:gd name="connsiteX9" fmla="*/ 4788300 w 7981540"/>
                <a:gd name="connsiteY9" fmla="*/ 1725911 h 1848164"/>
                <a:gd name="connsiteX10" fmla="*/ 5335985 w 7981540"/>
                <a:gd name="connsiteY10" fmla="*/ 1618148 h 1848164"/>
                <a:gd name="connsiteX11" fmla="*/ 6114684 w 7981540"/>
                <a:gd name="connsiteY11" fmla="*/ 1477032 h 1848164"/>
                <a:gd name="connsiteX12" fmla="*/ 6522792 w 7981540"/>
                <a:gd name="connsiteY12" fmla="*/ 1304146 h 1848164"/>
                <a:gd name="connsiteX13" fmla="*/ 6691181 w 7981540"/>
                <a:gd name="connsiteY13" fmla="*/ 1157200 h 1848164"/>
                <a:gd name="connsiteX14" fmla="*/ 6956882 w 7981540"/>
                <a:gd name="connsiteY14" fmla="*/ 979523 h 1848164"/>
                <a:gd name="connsiteX15" fmla="*/ 7129269 w 7981540"/>
                <a:gd name="connsiteY15" fmla="*/ 823417 h 1848164"/>
                <a:gd name="connsiteX16" fmla="*/ 7361574 w 7981540"/>
                <a:gd name="connsiteY16" fmla="*/ 613180 h 1848164"/>
                <a:gd name="connsiteX17" fmla="*/ 7496111 w 7981540"/>
                <a:gd name="connsiteY17" fmla="*/ 483140 h 1848164"/>
                <a:gd name="connsiteX18" fmla="*/ 7735499 w 7981540"/>
                <a:gd name="connsiteY18" fmla="*/ 257539 h 1848164"/>
                <a:gd name="connsiteX19" fmla="*/ 7981540 w 7981540"/>
                <a:gd name="connsiteY19" fmla="*/ 0 h 1848164"/>
                <a:gd name="connsiteX0" fmla="*/ 0 w 7981540"/>
                <a:gd name="connsiteY0" fmla="*/ 296012 h 1848164"/>
                <a:gd name="connsiteX1" fmla="*/ 391032 w 7981540"/>
                <a:gd name="connsiteY1" fmla="*/ 658494 h 1848164"/>
                <a:gd name="connsiteX2" fmla="*/ 991191 w 7981540"/>
                <a:gd name="connsiteY2" fmla="*/ 1175561 h 1848164"/>
                <a:gd name="connsiteX3" fmla="*/ 1753328 w 7981540"/>
                <a:gd name="connsiteY3" fmla="*/ 1619325 h 1848164"/>
                <a:gd name="connsiteX4" fmla="*/ 2402570 w 7981540"/>
                <a:gd name="connsiteY4" fmla="*/ 1844208 h 1848164"/>
                <a:gd name="connsiteX5" fmla="*/ 3287157 w 7981540"/>
                <a:gd name="connsiteY5" fmla="*/ 1848164 h 1848164"/>
                <a:gd name="connsiteX6" fmla="*/ 3748313 w 7981540"/>
                <a:gd name="connsiteY6" fmla="*/ 1794034 h 1848164"/>
                <a:gd name="connsiteX7" fmla="*/ 4048202 w 7981540"/>
                <a:gd name="connsiteY7" fmla="*/ 1758807 h 1848164"/>
                <a:gd name="connsiteX8" fmla="*/ 4252651 w 7981540"/>
                <a:gd name="connsiteY8" fmla="*/ 1756683 h 1848164"/>
                <a:gd name="connsiteX9" fmla="*/ 4788300 w 7981540"/>
                <a:gd name="connsiteY9" fmla="*/ 1725911 h 1848164"/>
                <a:gd name="connsiteX10" fmla="*/ 5335985 w 7981540"/>
                <a:gd name="connsiteY10" fmla="*/ 1618148 h 1848164"/>
                <a:gd name="connsiteX11" fmla="*/ 6114684 w 7981540"/>
                <a:gd name="connsiteY11" fmla="*/ 1477032 h 1848164"/>
                <a:gd name="connsiteX12" fmla="*/ 6522792 w 7981540"/>
                <a:gd name="connsiteY12" fmla="*/ 1304146 h 1848164"/>
                <a:gd name="connsiteX13" fmla="*/ 6691181 w 7981540"/>
                <a:gd name="connsiteY13" fmla="*/ 1157200 h 1848164"/>
                <a:gd name="connsiteX14" fmla="*/ 6956882 w 7981540"/>
                <a:gd name="connsiteY14" fmla="*/ 979523 h 1848164"/>
                <a:gd name="connsiteX15" fmla="*/ 7129269 w 7981540"/>
                <a:gd name="connsiteY15" fmla="*/ 823417 h 1848164"/>
                <a:gd name="connsiteX16" fmla="*/ 7361574 w 7981540"/>
                <a:gd name="connsiteY16" fmla="*/ 613180 h 1848164"/>
                <a:gd name="connsiteX17" fmla="*/ 7496111 w 7981540"/>
                <a:gd name="connsiteY17" fmla="*/ 483140 h 1848164"/>
                <a:gd name="connsiteX18" fmla="*/ 7735499 w 7981540"/>
                <a:gd name="connsiteY18" fmla="*/ 257539 h 1848164"/>
                <a:gd name="connsiteX19" fmla="*/ 7981540 w 7981540"/>
                <a:gd name="connsiteY19" fmla="*/ 0 h 1848164"/>
                <a:gd name="connsiteX0" fmla="*/ 0 w 7981540"/>
                <a:gd name="connsiteY0" fmla="*/ 296012 h 1890220"/>
                <a:gd name="connsiteX1" fmla="*/ 391032 w 7981540"/>
                <a:gd name="connsiteY1" fmla="*/ 658494 h 1890220"/>
                <a:gd name="connsiteX2" fmla="*/ 991191 w 7981540"/>
                <a:gd name="connsiteY2" fmla="*/ 1175561 h 1890220"/>
                <a:gd name="connsiteX3" fmla="*/ 1753328 w 7981540"/>
                <a:gd name="connsiteY3" fmla="*/ 1619325 h 1890220"/>
                <a:gd name="connsiteX4" fmla="*/ 2402570 w 7981540"/>
                <a:gd name="connsiteY4" fmla="*/ 1844208 h 1890220"/>
                <a:gd name="connsiteX5" fmla="*/ 2925476 w 7981540"/>
                <a:gd name="connsiteY5" fmla="*/ 1890220 h 1890220"/>
                <a:gd name="connsiteX6" fmla="*/ 3748313 w 7981540"/>
                <a:gd name="connsiteY6" fmla="*/ 1794034 h 1890220"/>
                <a:gd name="connsiteX7" fmla="*/ 4048202 w 7981540"/>
                <a:gd name="connsiteY7" fmla="*/ 1758807 h 1890220"/>
                <a:gd name="connsiteX8" fmla="*/ 4252651 w 7981540"/>
                <a:gd name="connsiteY8" fmla="*/ 1756683 h 1890220"/>
                <a:gd name="connsiteX9" fmla="*/ 4788300 w 7981540"/>
                <a:gd name="connsiteY9" fmla="*/ 1725911 h 1890220"/>
                <a:gd name="connsiteX10" fmla="*/ 5335985 w 7981540"/>
                <a:gd name="connsiteY10" fmla="*/ 1618148 h 1890220"/>
                <a:gd name="connsiteX11" fmla="*/ 6114684 w 7981540"/>
                <a:gd name="connsiteY11" fmla="*/ 1477032 h 1890220"/>
                <a:gd name="connsiteX12" fmla="*/ 6522792 w 7981540"/>
                <a:gd name="connsiteY12" fmla="*/ 1304146 h 1890220"/>
                <a:gd name="connsiteX13" fmla="*/ 6691181 w 7981540"/>
                <a:gd name="connsiteY13" fmla="*/ 1157200 h 1890220"/>
                <a:gd name="connsiteX14" fmla="*/ 6956882 w 7981540"/>
                <a:gd name="connsiteY14" fmla="*/ 979523 h 1890220"/>
                <a:gd name="connsiteX15" fmla="*/ 7129269 w 7981540"/>
                <a:gd name="connsiteY15" fmla="*/ 823417 h 1890220"/>
                <a:gd name="connsiteX16" fmla="*/ 7361574 w 7981540"/>
                <a:gd name="connsiteY16" fmla="*/ 613180 h 1890220"/>
                <a:gd name="connsiteX17" fmla="*/ 7496111 w 7981540"/>
                <a:gd name="connsiteY17" fmla="*/ 483140 h 1890220"/>
                <a:gd name="connsiteX18" fmla="*/ 7735499 w 7981540"/>
                <a:gd name="connsiteY18" fmla="*/ 257539 h 1890220"/>
                <a:gd name="connsiteX19" fmla="*/ 7981540 w 7981540"/>
                <a:gd name="connsiteY19" fmla="*/ 0 h 1890220"/>
                <a:gd name="connsiteX0" fmla="*/ 0 w 7981540"/>
                <a:gd name="connsiteY0" fmla="*/ 296012 h 1881809"/>
                <a:gd name="connsiteX1" fmla="*/ 391032 w 7981540"/>
                <a:gd name="connsiteY1" fmla="*/ 658494 h 1881809"/>
                <a:gd name="connsiteX2" fmla="*/ 991191 w 7981540"/>
                <a:gd name="connsiteY2" fmla="*/ 1175561 h 1881809"/>
                <a:gd name="connsiteX3" fmla="*/ 1753328 w 7981540"/>
                <a:gd name="connsiteY3" fmla="*/ 1619325 h 1881809"/>
                <a:gd name="connsiteX4" fmla="*/ 2402570 w 7981540"/>
                <a:gd name="connsiteY4" fmla="*/ 1844208 h 1881809"/>
                <a:gd name="connsiteX5" fmla="*/ 2984354 w 7981540"/>
                <a:gd name="connsiteY5" fmla="*/ 1881809 h 1881809"/>
                <a:gd name="connsiteX6" fmla="*/ 3748313 w 7981540"/>
                <a:gd name="connsiteY6" fmla="*/ 1794034 h 1881809"/>
                <a:gd name="connsiteX7" fmla="*/ 4048202 w 7981540"/>
                <a:gd name="connsiteY7" fmla="*/ 1758807 h 1881809"/>
                <a:gd name="connsiteX8" fmla="*/ 4252651 w 7981540"/>
                <a:gd name="connsiteY8" fmla="*/ 1756683 h 1881809"/>
                <a:gd name="connsiteX9" fmla="*/ 4788300 w 7981540"/>
                <a:gd name="connsiteY9" fmla="*/ 1725911 h 1881809"/>
                <a:gd name="connsiteX10" fmla="*/ 5335985 w 7981540"/>
                <a:gd name="connsiteY10" fmla="*/ 1618148 h 1881809"/>
                <a:gd name="connsiteX11" fmla="*/ 6114684 w 7981540"/>
                <a:gd name="connsiteY11" fmla="*/ 1477032 h 1881809"/>
                <a:gd name="connsiteX12" fmla="*/ 6522792 w 7981540"/>
                <a:gd name="connsiteY12" fmla="*/ 1304146 h 1881809"/>
                <a:gd name="connsiteX13" fmla="*/ 6691181 w 7981540"/>
                <a:gd name="connsiteY13" fmla="*/ 1157200 h 1881809"/>
                <a:gd name="connsiteX14" fmla="*/ 6956882 w 7981540"/>
                <a:gd name="connsiteY14" fmla="*/ 979523 h 1881809"/>
                <a:gd name="connsiteX15" fmla="*/ 7129269 w 7981540"/>
                <a:gd name="connsiteY15" fmla="*/ 823417 h 1881809"/>
                <a:gd name="connsiteX16" fmla="*/ 7361574 w 7981540"/>
                <a:gd name="connsiteY16" fmla="*/ 613180 h 1881809"/>
                <a:gd name="connsiteX17" fmla="*/ 7496111 w 7981540"/>
                <a:gd name="connsiteY17" fmla="*/ 483140 h 1881809"/>
                <a:gd name="connsiteX18" fmla="*/ 7735499 w 7981540"/>
                <a:gd name="connsiteY18" fmla="*/ 257539 h 1881809"/>
                <a:gd name="connsiteX19" fmla="*/ 7981540 w 7981540"/>
                <a:gd name="connsiteY19" fmla="*/ 0 h 1881809"/>
                <a:gd name="connsiteX0" fmla="*/ 0 w 7981540"/>
                <a:gd name="connsiteY0" fmla="*/ 296012 h 1881809"/>
                <a:gd name="connsiteX1" fmla="*/ 391032 w 7981540"/>
                <a:gd name="connsiteY1" fmla="*/ 658494 h 1881809"/>
                <a:gd name="connsiteX2" fmla="*/ 991191 w 7981540"/>
                <a:gd name="connsiteY2" fmla="*/ 1175561 h 1881809"/>
                <a:gd name="connsiteX3" fmla="*/ 1753328 w 7981540"/>
                <a:gd name="connsiteY3" fmla="*/ 1619325 h 1881809"/>
                <a:gd name="connsiteX4" fmla="*/ 2402570 w 7981540"/>
                <a:gd name="connsiteY4" fmla="*/ 1844208 h 1881809"/>
                <a:gd name="connsiteX5" fmla="*/ 2984354 w 7981540"/>
                <a:gd name="connsiteY5" fmla="*/ 1881809 h 1881809"/>
                <a:gd name="connsiteX6" fmla="*/ 3647378 w 7981540"/>
                <a:gd name="connsiteY6" fmla="*/ 1836091 h 1881809"/>
                <a:gd name="connsiteX7" fmla="*/ 4048202 w 7981540"/>
                <a:gd name="connsiteY7" fmla="*/ 1758807 h 1881809"/>
                <a:gd name="connsiteX8" fmla="*/ 4252651 w 7981540"/>
                <a:gd name="connsiteY8" fmla="*/ 1756683 h 1881809"/>
                <a:gd name="connsiteX9" fmla="*/ 4788300 w 7981540"/>
                <a:gd name="connsiteY9" fmla="*/ 1725911 h 1881809"/>
                <a:gd name="connsiteX10" fmla="*/ 5335985 w 7981540"/>
                <a:gd name="connsiteY10" fmla="*/ 1618148 h 1881809"/>
                <a:gd name="connsiteX11" fmla="*/ 6114684 w 7981540"/>
                <a:gd name="connsiteY11" fmla="*/ 1477032 h 1881809"/>
                <a:gd name="connsiteX12" fmla="*/ 6522792 w 7981540"/>
                <a:gd name="connsiteY12" fmla="*/ 1304146 h 1881809"/>
                <a:gd name="connsiteX13" fmla="*/ 6691181 w 7981540"/>
                <a:gd name="connsiteY13" fmla="*/ 1157200 h 1881809"/>
                <a:gd name="connsiteX14" fmla="*/ 6956882 w 7981540"/>
                <a:gd name="connsiteY14" fmla="*/ 979523 h 1881809"/>
                <a:gd name="connsiteX15" fmla="*/ 7129269 w 7981540"/>
                <a:gd name="connsiteY15" fmla="*/ 823417 h 1881809"/>
                <a:gd name="connsiteX16" fmla="*/ 7361574 w 7981540"/>
                <a:gd name="connsiteY16" fmla="*/ 613180 h 1881809"/>
                <a:gd name="connsiteX17" fmla="*/ 7496111 w 7981540"/>
                <a:gd name="connsiteY17" fmla="*/ 483140 h 1881809"/>
                <a:gd name="connsiteX18" fmla="*/ 7735499 w 7981540"/>
                <a:gd name="connsiteY18" fmla="*/ 257539 h 1881809"/>
                <a:gd name="connsiteX19" fmla="*/ 7981540 w 7981540"/>
                <a:gd name="connsiteY19" fmla="*/ 0 h 1881809"/>
                <a:gd name="connsiteX0" fmla="*/ 0 w 7981540"/>
                <a:gd name="connsiteY0" fmla="*/ 296012 h 1881809"/>
                <a:gd name="connsiteX1" fmla="*/ 391032 w 7981540"/>
                <a:gd name="connsiteY1" fmla="*/ 658494 h 1881809"/>
                <a:gd name="connsiteX2" fmla="*/ 991191 w 7981540"/>
                <a:gd name="connsiteY2" fmla="*/ 1175561 h 1881809"/>
                <a:gd name="connsiteX3" fmla="*/ 1753328 w 7981540"/>
                <a:gd name="connsiteY3" fmla="*/ 1619325 h 1881809"/>
                <a:gd name="connsiteX4" fmla="*/ 2402570 w 7981540"/>
                <a:gd name="connsiteY4" fmla="*/ 1844208 h 1881809"/>
                <a:gd name="connsiteX5" fmla="*/ 2984354 w 7981540"/>
                <a:gd name="connsiteY5" fmla="*/ 1881809 h 1881809"/>
                <a:gd name="connsiteX6" fmla="*/ 3647378 w 7981540"/>
                <a:gd name="connsiteY6" fmla="*/ 1836091 h 1881809"/>
                <a:gd name="connsiteX7" fmla="*/ 4048202 w 7981540"/>
                <a:gd name="connsiteY7" fmla="*/ 1758807 h 1881809"/>
                <a:gd name="connsiteX8" fmla="*/ 4252651 w 7981540"/>
                <a:gd name="connsiteY8" fmla="*/ 1756683 h 1881809"/>
                <a:gd name="connsiteX9" fmla="*/ 4788300 w 7981540"/>
                <a:gd name="connsiteY9" fmla="*/ 1725911 h 1881809"/>
                <a:gd name="connsiteX10" fmla="*/ 5335985 w 7981540"/>
                <a:gd name="connsiteY10" fmla="*/ 1618148 h 1881809"/>
                <a:gd name="connsiteX11" fmla="*/ 6114684 w 7981540"/>
                <a:gd name="connsiteY11" fmla="*/ 1477032 h 1881809"/>
                <a:gd name="connsiteX12" fmla="*/ 6522792 w 7981540"/>
                <a:gd name="connsiteY12" fmla="*/ 1304146 h 1881809"/>
                <a:gd name="connsiteX13" fmla="*/ 6691181 w 7981540"/>
                <a:gd name="connsiteY13" fmla="*/ 1157200 h 1881809"/>
                <a:gd name="connsiteX14" fmla="*/ 6956882 w 7981540"/>
                <a:gd name="connsiteY14" fmla="*/ 979523 h 1881809"/>
                <a:gd name="connsiteX15" fmla="*/ 7129269 w 7981540"/>
                <a:gd name="connsiteY15" fmla="*/ 823417 h 1881809"/>
                <a:gd name="connsiteX16" fmla="*/ 7361574 w 7981540"/>
                <a:gd name="connsiteY16" fmla="*/ 613180 h 1881809"/>
                <a:gd name="connsiteX17" fmla="*/ 7496111 w 7981540"/>
                <a:gd name="connsiteY17" fmla="*/ 483140 h 1881809"/>
                <a:gd name="connsiteX18" fmla="*/ 7735499 w 7981540"/>
                <a:gd name="connsiteY18" fmla="*/ 257539 h 1881809"/>
                <a:gd name="connsiteX19" fmla="*/ 7981540 w 7981540"/>
                <a:gd name="connsiteY19" fmla="*/ 0 h 1881809"/>
                <a:gd name="connsiteX0" fmla="*/ 0 w 7981540"/>
                <a:gd name="connsiteY0" fmla="*/ 296012 h 1881809"/>
                <a:gd name="connsiteX1" fmla="*/ 391032 w 7981540"/>
                <a:gd name="connsiteY1" fmla="*/ 658494 h 1881809"/>
                <a:gd name="connsiteX2" fmla="*/ 991191 w 7981540"/>
                <a:gd name="connsiteY2" fmla="*/ 1175561 h 1881809"/>
                <a:gd name="connsiteX3" fmla="*/ 1753328 w 7981540"/>
                <a:gd name="connsiteY3" fmla="*/ 1619325 h 1881809"/>
                <a:gd name="connsiteX4" fmla="*/ 2402570 w 7981540"/>
                <a:gd name="connsiteY4" fmla="*/ 1844208 h 1881809"/>
                <a:gd name="connsiteX5" fmla="*/ 2984354 w 7981540"/>
                <a:gd name="connsiteY5" fmla="*/ 1881809 h 1881809"/>
                <a:gd name="connsiteX6" fmla="*/ 3647378 w 7981540"/>
                <a:gd name="connsiteY6" fmla="*/ 1836091 h 1881809"/>
                <a:gd name="connsiteX7" fmla="*/ 4048202 w 7981540"/>
                <a:gd name="connsiteY7" fmla="*/ 1758807 h 1881809"/>
                <a:gd name="connsiteX8" fmla="*/ 4252651 w 7981540"/>
                <a:gd name="connsiteY8" fmla="*/ 1756683 h 1881809"/>
                <a:gd name="connsiteX9" fmla="*/ 4788300 w 7981540"/>
                <a:gd name="connsiteY9" fmla="*/ 1725911 h 1881809"/>
                <a:gd name="connsiteX10" fmla="*/ 5335985 w 7981540"/>
                <a:gd name="connsiteY10" fmla="*/ 1618148 h 1881809"/>
                <a:gd name="connsiteX11" fmla="*/ 6114684 w 7981540"/>
                <a:gd name="connsiteY11" fmla="*/ 1477032 h 1881809"/>
                <a:gd name="connsiteX12" fmla="*/ 6522792 w 7981540"/>
                <a:gd name="connsiteY12" fmla="*/ 1304146 h 1881809"/>
                <a:gd name="connsiteX13" fmla="*/ 6691181 w 7981540"/>
                <a:gd name="connsiteY13" fmla="*/ 1157200 h 1881809"/>
                <a:gd name="connsiteX14" fmla="*/ 6956882 w 7981540"/>
                <a:gd name="connsiteY14" fmla="*/ 979523 h 1881809"/>
                <a:gd name="connsiteX15" fmla="*/ 7129269 w 7981540"/>
                <a:gd name="connsiteY15" fmla="*/ 823417 h 1881809"/>
                <a:gd name="connsiteX16" fmla="*/ 7361574 w 7981540"/>
                <a:gd name="connsiteY16" fmla="*/ 613180 h 1881809"/>
                <a:gd name="connsiteX17" fmla="*/ 7496111 w 7981540"/>
                <a:gd name="connsiteY17" fmla="*/ 483140 h 1881809"/>
                <a:gd name="connsiteX18" fmla="*/ 7735499 w 7981540"/>
                <a:gd name="connsiteY18" fmla="*/ 257539 h 1881809"/>
                <a:gd name="connsiteX19" fmla="*/ 7981540 w 7981540"/>
                <a:gd name="connsiteY19" fmla="*/ 0 h 1881809"/>
                <a:gd name="connsiteX0" fmla="*/ 0 w 7981540"/>
                <a:gd name="connsiteY0" fmla="*/ 296012 h 1881809"/>
                <a:gd name="connsiteX1" fmla="*/ 391032 w 7981540"/>
                <a:gd name="connsiteY1" fmla="*/ 658494 h 1881809"/>
                <a:gd name="connsiteX2" fmla="*/ 991191 w 7981540"/>
                <a:gd name="connsiteY2" fmla="*/ 1175561 h 1881809"/>
                <a:gd name="connsiteX3" fmla="*/ 1753328 w 7981540"/>
                <a:gd name="connsiteY3" fmla="*/ 1619325 h 1881809"/>
                <a:gd name="connsiteX4" fmla="*/ 2402570 w 7981540"/>
                <a:gd name="connsiteY4" fmla="*/ 1844208 h 1881809"/>
                <a:gd name="connsiteX5" fmla="*/ 2984354 w 7981540"/>
                <a:gd name="connsiteY5" fmla="*/ 1881809 h 1881809"/>
                <a:gd name="connsiteX6" fmla="*/ 3681023 w 7981540"/>
                <a:gd name="connsiteY6" fmla="*/ 1802446 h 1881809"/>
                <a:gd name="connsiteX7" fmla="*/ 4048202 w 7981540"/>
                <a:gd name="connsiteY7" fmla="*/ 1758807 h 1881809"/>
                <a:gd name="connsiteX8" fmla="*/ 4252651 w 7981540"/>
                <a:gd name="connsiteY8" fmla="*/ 1756683 h 1881809"/>
                <a:gd name="connsiteX9" fmla="*/ 4788300 w 7981540"/>
                <a:gd name="connsiteY9" fmla="*/ 1725911 h 1881809"/>
                <a:gd name="connsiteX10" fmla="*/ 5335985 w 7981540"/>
                <a:gd name="connsiteY10" fmla="*/ 1618148 h 1881809"/>
                <a:gd name="connsiteX11" fmla="*/ 6114684 w 7981540"/>
                <a:gd name="connsiteY11" fmla="*/ 1477032 h 1881809"/>
                <a:gd name="connsiteX12" fmla="*/ 6522792 w 7981540"/>
                <a:gd name="connsiteY12" fmla="*/ 1304146 h 1881809"/>
                <a:gd name="connsiteX13" fmla="*/ 6691181 w 7981540"/>
                <a:gd name="connsiteY13" fmla="*/ 1157200 h 1881809"/>
                <a:gd name="connsiteX14" fmla="*/ 6956882 w 7981540"/>
                <a:gd name="connsiteY14" fmla="*/ 979523 h 1881809"/>
                <a:gd name="connsiteX15" fmla="*/ 7129269 w 7981540"/>
                <a:gd name="connsiteY15" fmla="*/ 823417 h 1881809"/>
                <a:gd name="connsiteX16" fmla="*/ 7361574 w 7981540"/>
                <a:gd name="connsiteY16" fmla="*/ 613180 h 1881809"/>
                <a:gd name="connsiteX17" fmla="*/ 7496111 w 7981540"/>
                <a:gd name="connsiteY17" fmla="*/ 483140 h 1881809"/>
                <a:gd name="connsiteX18" fmla="*/ 7735499 w 7981540"/>
                <a:gd name="connsiteY18" fmla="*/ 257539 h 1881809"/>
                <a:gd name="connsiteX19" fmla="*/ 7981540 w 7981540"/>
                <a:gd name="connsiteY19" fmla="*/ 0 h 1881809"/>
                <a:gd name="connsiteX0" fmla="*/ 0 w 7981540"/>
                <a:gd name="connsiteY0" fmla="*/ 296012 h 1881809"/>
                <a:gd name="connsiteX1" fmla="*/ 391032 w 7981540"/>
                <a:gd name="connsiteY1" fmla="*/ 658494 h 1881809"/>
                <a:gd name="connsiteX2" fmla="*/ 991191 w 7981540"/>
                <a:gd name="connsiteY2" fmla="*/ 1175561 h 1881809"/>
                <a:gd name="connsiteX3" fmla="*/ 1753328 w 7981540"/>
                <a:gd name="connsiteY3" fmla="*/ 1619325 h 1881809"/>
                <a:gd name="connsiteX4" fmla="*/ 2402570 w 7981540"/>
                <a:gd name="connsiteY4" fmla="*/ 1844208 h 1881809"/>
                <a:gd name="connsiteX5" fmla="*/ 2984354 w 7981540"/>
                <a:gd name="connsiteY5" fmla="*/ 1881809 h 1881809"/>
                <a:gd name="connsiteX6" fmla="*/ 3681023 w 7981540"/>
                <a:gd name="connsiteY6" fmla="*/ 1802446 h 1881809"/>
                <a:gd name="connsiteX7" fmla="*/ 4048202 w 7981540"/>
                <a:gd name="connsiteY7" fmla="*/ 1758807 h 1881809"/>
                <a:gd name="connsiteX8" fmla="*/ 4538631 w 7981540"/>
                <a:gd name="connsiteY8" fmla="*/ 1706216 h 1881809"/>
                <a:gd name="connsiteX9" fmla="*/ 4788300 w 7981540"/>
                <a:gd name="connsiteY9" fmla="*/ 1725911 h 1881809"/>
                <a:gd name="connsiteX10" fmla="*/ 5335985 w 7981540"/>
                <a:gd name="connsiteY10" fmla="*/ 1618148 h 1881809"/>
                <a:gd name="connsiteX11" fmla="*/ 6114684 w 7981540"/>
                <a:gd name="connsiteY11" fmla="*/ 1477032 h 1881809"/>
                <a:gd name="connsiteX12" fmla="*/ 6522792 w 7981540"/>
                <a:gd name="connsiteY12" fmla="*/ 1304146 h 1881809"/>
                <a:gd name="connsiteX13" fmla="*/ 6691181 w 7981540"/>
                <a:gd name="connsiteY13" fmla="*/ 1157200 h 1881809"/>
                <a:gd name="connsiteX14" fmla="*/ 6956882 w 7981540"/>
                <a:gd name="connsiteY14" fmla="*/ 979523 h 1881809"/>
                <a:gd name="connsiteX15" fmla="*/ 7129269 w 7981540"/>
                <a:gd name="connsiteY15" fmla="*/ 823417 h 1881809"/>
                <a:gd name="connsiteX16" fmla="*/ 7361574 w 7981540"/>
                <a:gd name="connsiteY16" fmla="*/ 613180 h 1881809"/>
                <a:gd name="connsiteX17" fmla="*/ 7496111 w 7981540"/>
                <a:gd name="connsiteY17" fmla="*/ 483140 h 1881809"/>
                <a:gd name="connsiteX18" fmla="*/ 7735499 w 7981540"/>
                <a:gd name="connsiteY18" fmla="*/ 257539 h 1881809"/>
                <a:gd name="connsiteX19" fmla="*/ 7981540 w 7981540"/>
                <a:gd name="connsiteY19" fmla="*/ 0 h 1881809"/>
                <a:gd name="connsiteX0" fmla="*/ 0 w 7981540"/>
                <a:gd name="connsiteY0" fmla="*/ 296012 h 1881809"/>
                <a:gd name="connsiteX1" fmla="*/ 391032 w 7981540"/>
                <a:gd name="connsiteY1" fmla="*/ 658494 h 1881809"/>
                <a:gd name="connsiteX2" fmla="*/ 991191 w 7981540"/>
                <a:gd name="connsiteY2" fmla="*/ 1175561 h 1881809"/>
                <a:gd name="connsiteX3" fmla="*/ 1753328 w 7981540"/>
                <a:gd name="connsiteY3" fmla="*/ 1619325 h 1881809"/>
                <a:gd name="connsiteX4" fmla="*/ 2402570 w 7981540"/>
                <a:gd name="connsiteY4" fmla="*/ 1844208 h 1881809"/>
                <a:gd name="connsiteX5" fmla="*/ 2984354 w 7981540"/>
                <a:gd name="connsiteY5" fmla="*/ 1881809 h 1881809"/>
                <a:gd name="connsiteX6" fmla="*/ 3681023 w 7981540"/>
                <a:gd name="connsiteY6" fmla="*/ 1802446 h 1881809"/>
                <a:gd name="connsiteX7" fmla="*/ 4048202 w 7981540"/>
                <a:gd name="connsiteY7" fmla="*/ 1758807 h 1881809"/>
                <a:gd name="connsiteX8" fmla="*/ 4538631 w 7981540"/>
                <a:gd name="connsiteY8" fmla="*/ 1706216 h 1881809"/>
                <a:gd name="connsiteX9" fmla="*/ 4998579 w 7981540"/>
                <a:gd name="connsiteY9" fmla="*/ 1667032 h 1881809"/>
                <a:gd name="connsiteX10" fmla="*/ 5335985 w 7981540"/>
                <a:gd name="connsiteY10" fmla="*/ 1618148 h 1881809"/>
                <a:gd name="connsiteX11" fmla="*/ 6114684 w 7981540"/>
                <a:gd name="connsiteY11" fmla="*/ 1477032 h 1881809"/>
                <a:gd name="connsiteX12" fmla="*/ 6522792 w 7981540"/>
                <a:gd name="connsiteY12" fmla="*/ 1304146 h 1881809"/>
                <a:gd name="connsiteX13" fmla="*/ 6691181 w 7981540"/>
                <a:gd name="connsiteY13" fmla="*/ 1157200 h 1881809"/>
                <a:gd name="connsiteX14" fmla="*/ 6956882 w 7981540"/>
                <a:gd name="connsiteY14" fmla="*/ 979523 h 1881809"/>
                <a:gd name="connsiteX15" fmla="*/ 7129269 w 7981540"/>
                <a:gd name="connsiteY15" fmla="*/ 823417 h 1881809"/>
                <a:gd name="connsiteX16" fmla="*/ 7361574 w 7981540"/>
                <a:gd name="connsiteY16" fmla="*/ 613180 h 1881809"/>
                <a:gd name="connsiteX17" fmla="*/ 7496111 w 7981540"/>
                <a:gd name="connsiteY17" fmla="*/ 483140 h 1881809"/>
                <a:gd name="connsiteX18" fmla="*/ 7735499 w 7981540"/>
                <a:gd name="connsiteY18" fmla="*/ 257539 h 1881809"/>
                <a:gd name="connsiteX19" fmla="*/ 7981540 w 7981540"/>
                <a:gd name="connsiteY19" fmla="*/ 0 h 1881809"/>
                <a:gd name="connsiteX0" fmla="*/ 0 w 7981540"/>
                <a:gd name="connsiteY0" fmla="*/ 296012 h 1881809"/>
                <a:gd name="connsiteX1" fmla="*/ 391032 w 7981540"/>
                <a:gd name="connsiteY1" fmla="*/ 658494 h 1881809"/>
                <a:gd name="connsiteX2" fmla="*/ 991191 w 7981540"/>
                <a:gd name="connsiteY2" fmla="*/ 1175561 h 1881809"/>
                <a:gd name="connsiteX3" fmla="*/ 1753328 w 7981540"/>
                <a:gd name="connsiteY3" fmla="*/ 1619325 h 1881809"/>
                <a:gd name="connsiteX4" fmla="*/ 2402570 w 7981540"/>
                <a:gd name="connsiteY4" fmla="*/ 1844208 h 1881809"/>
                <a:gd name="connsiteX5" fmla="*/ 2984354 w 7981540"/>
                <a:gd name="connsiteY5" fmla="*/ 1881809 h 1881809"/>
                <a:gd name="connsiteX6" fmla="*/ 3681023 w 7981540"/>
                <a:gd name="connsiteY6" fmla="*/ 1802446 h 1881809"/>
                <a:gd name="connsiteX7" fmla="*/ 4048202 w 7981540"/>
                <a:gd name="connsiteY7" fmla="*/ 1758807 h 1881809"/>
                <a:gd name="connsiteX8" fmla="*/ 4538631 w 7981540"/>
                <a:gd name="connsiteY8" fmla="*/ 1706216 h 1881809"/>
                <a:gd name="connsiteX9" fmla="*/ 4998579 w 7981540"/>
                <a:gd name="connsiteY9" fmla="*/ 1667032 h 1881809"/>
                <a:gd name="connsiteX10" fmla="*/ 5664020 w 7981540"/>
                <a:gd name="connsiteY10" fmla="*/ 1567681 h 1881809"/>
                <a:gd name="connsiteX11" fmla="*/ 6114684 w 7981540"/>
                <a:gd name="connsiteY11" fmla="*/ 1477032 h 1881809"/>
                <a:gd name="connsiteX12" fmla="*/ 6522792 w 7981540"/>
                <a:gd name="connsiteY12" fmla="*/ 1304146 h 1881809"/>
                <a:gd name="connsiteX13" fmla="*/ 6691181 w 7981540"/>
                <a:gd name="connsiteY13" fmla="*/ 1157200 h 1881809"/>
                <a:gd name="connsiteX14" fmla="*/ 6956882 w 7981540"/>
                <a:gd name="connsiteY14" fmla="*/ 979523 h 1881809"/>
                <a:gd name="connsiteX15" fmla="*/ 7129269 w 7981540"/>
                <a:gd name="connsiteY15" fmla="*/ 823417 h 1881809"/>
                <a:gd name="connsiteX16" fmla="*/ 7361574 w 7981540"/>
                <a:gd name="connsiteY16" fmla="*/ 613180 h 1881809"/>
                <a:gd name="connsiteX17" fmla="*/ 7496111 w 7981540"/>
                <a:gd name="connsiteY17" fmla="*/ 483140 h 1881809"/>
                <a:gd name="connsiteX18" fmla="*/ 7735499 w 7981540"/>
                <a:gd name="connsiteY18" fmla="*/ 257539 h 1881809"/>
                <a:gd name="connsiteX19" fmla="*/ 7981540 w 7981540"/>
                <a:gd name="connsiteY19" fmla="*/ 0 h 1881809"/>
                <a:gd name="connsiteX0" fmla="*/ 0 w 7981540"/>
                <a:gd name="connsiteY0" fmla="*/ 296012 h 1881809"/>
                <a:gd name="connsiteX1" fmla="*/ 391032 w 7981540"/>
                <a:gd name="connsiteY1" fmla="*/ 658494 h 1881809"/>
                <a:gd name="connsiteX2" fmla="*/ 991191 w 7981540"/>
                <a:gd name="connsiteY2" fmla="*/ 1175561 h 1881809"/>
                <a:gd name="connsiteX3" fmla="*/ 1753328 w 7981540"/>
                <a:gd name="connsiteY3" fmla="*/ 1619325 h 1881809"/>
                <a:gd name="connsiteX4" fmla="*/ 2402570 w 7981540"/>
                <a:gd name="connsiteY4" fmla="*/ 1844208 h 1881809"/>
                <a:gd name="connsiteX5" fmla="*/ 2984354 w 7981540"/>
                <a:gd name="connsiteY5" fmla="*/ 1881809 h 1881809"/>
                <a:gd name="connsiteX6" fmla="*/ 3681023 w 7981540"/>
                <a:gd name="connsiteY6" fmla="*/ 1802446 h 1881809"/>
                <a:gd name="connsiteX7" fmla="*/ 4048202 w 7981540"/>
                <a:gd name="connsiteY7" fmla="*/ 1758807 h 1881809"/>
                <a:gd name="connsiteX8" fmla="*/ 4538631 w 7981540"/>
                <a:gd name="connsiteY8" fmla="*/ 1706216 h 1881809"/>
                <a:gd name="connsiteX9" fmla="*/ 4998579 w 7981540"/>
                <a:gd name="connsiteY9" fmla="*/ 1667032 h 1881809"/>
                <a:gd name="connsiteX10" fmla="*/ 5664020 w 7981540"/>
                <a:gd name="connsiteY10" fmla="*/ 1567681 h 1881809"/>
                <a:gd name="connsiteX11" fmla="*/ 6089450 w 7981540"/>
                <a:gd name="connsiteY11" fmla="*/ 1477032 h 1881809"/>
                <a:gd name="connsiteX12" fmla="*/ 6522792 w 7981540"/>
                <a:gd name="connsiteY12" fmla="*/ 1304146 h 1881809"/>
                <a:gd name="connsiteX13" fmla="*/ 6691181 w 7981540"/>
                <a:gd name="connsiteY13" fmla="*/ 1157200 h 1881809"/>
                <a:gd name="connsiteX14" fmla="*/ 6956882 w 7981540"/>
                <a:gd name="connsiteY14" fmla="*/ 979523 h 1881809"/>
                <a:gd name="connsiteX15" fmla="*/ 7129269 w 7981540"/>
                <a:gd name="connsiteY15" fmla="*/ 823417 h 1881809"/>
                <a:gd name="connsiteX16" fmla="*/ 7361574 w 7981540"/>
                <a:gd name="connsiteY16" fmla="*/ 613180 h 1881809"/>
                <a:gd name="connsiteX17" fmla="*/ 7496111 w 7981540"/>
                <a:gd name="connsiteY17" fmla="*/ 483140 h 1881809"/>
                <a:gd name="connsiteX18" fmla="*/ 7735499 w 7981540"/>
                <a:gd name="connsiteY18" fmla="*/ 257539 h 1881809"/>
                <a:gd name="connsiteX19" fmla="*/ 7981540 w 7981540"/>
                <a:gd name="connsiteY19" fmla="*/ 0 h 1881809"/>
                <a:gd name="connsiteX0" fmla="*/ 0 w 7981540"/>
                <a:gd name="connsiteY0" fmla="*/ 296012 h 1881809"/>
                <a:gd name="connsiteX1" fmla="*/ 391032 w 7981540"/>
                <a:gd name="connsiteY1" fmla="*/ 658494 h 1881809"/>
                <a:gd name="connsiteX2" fmla="*/ 991191 w 7981540"/>
                <a:gd name="connsiteY2" fmla="*/ 1175561 h 1881809"/>
                <a:gd name="connsiteX3" fmla="*/ 1753328 w 7981540"/>
                <a:gd name="connsiteY3" fmla="*/ 1619325 h 1881809"/>
                <a:gd name="connsiteX4" fmla="*/ 2402570 w 7981540"/>
                <a:gd name="connsiteY4" fmla="*/ 1844208 h 1881809"/>
                <a:gd name="connsiteX5" fmla="*/ 2984354 w 7981540"/>
                <a:gd name="connsiteY5" fmla="*/ 1881809 h 1881809"/>
                <a:gd name="connsiteX6" fmla="*/ 3681023 w 7981540"/>
                <a:gd name="connsiteY6" fmla="*/ 1802446 h 1881809"/>
                <a:gd name="connsiteX7" fmla="*/ 4048202 w 7981540"/>
                <a:gd name="connsiteY7" fmla="*/ 1758807 h 1881809"/>
                <a:gd name="connsiteX8" fmla="*/ 4538631 w 7981540"/>
                <a:gd name="connsiteY8" fmla="*/ 1706216 h 1881809"/>
                <a:gd name="connsiteX9" fmla="*/ 4998579 w 7981540"/>
                <a:gd name="connsiteY9" fmla="*/ 1667032 h 1881809"/>
                <a:gd name="connsiteX10" fmla="*/ 5664020 w 7981540"/>
                <a:gd name="connsiteY10" fmla="*/ 1567681 h 1881809"/>
                <a:gd name="connsiteX11" fmla="*/ 6089450 w 7981540"/>
                <a:gd name="connsiteY11" fmla="*/ 1477032 h 1881809"/>
                <a:gd name="connsiteX12" fmla="*/ 6447091 w 7981540"/>
                <a:gd name="connsiteY12" fmla="*/ 1320969 h 1881809"/>
                <a:gd name="connsiteX13" fmla="*/ 6691181 w 7981540"/>
                <a:gd name="connsiteY13" fmla="*/ 1157200 h 1881809"/>
                <a:gd name="connsiteX14" fmla="*/ 6956882 w 7981540"/>
                <a:gd name="connsiteY14" fmla="*/ 979523 h 1881809"/>
                <a:gd name="connsiteX15" fmla="*/ 7129269 w 7981540"/>
                <a:gd name="connsiteY15" fmla="*/ 823417 h 1881809"/>
                <a:gd name="connsiteX16" fmla="*/ 7361574 w 7981540"/>
                <a:gd name="connsiteY16" fmla="*/ 613180 h 1881809"/>
                <a:gd name="connsiteX17" fmla="*/ 7496111 w 7981540"/>
                <a:gd name="connsiteY17" fmla="*/ 483140 h 1881809"/>
                <a:gd name="connsiteX18" fmla="*/ 7735499 w 7981540"/>
                <a:gd name="connsiteY18" fmla="*/ 257539 h 1881809"/>
                <a:gd name="connsiteX19" fmla="*/ 7981540 w 7981540"/>
                <a:gd name="connsiteY19" fmla="*/ 0 h 1881809"/>
                <a:gd name="connsiteX0" fmla="*/ 0 w 7981540"/>
                <a:gd name="connsiteY0" fmla="*/ 296012 h 1881809"/>
                <a:gd name="connsiteX1" fmla="*/ 391032 w 7981540"/>
                <a:gd name="connsiteY1" fmla="*/ 658494 h 1881809"/>
                <a:gd name="connsiteX2" fmla="*/ 991191 w 7981540"/>
                <a:gd name="connsiteY2" fmla="*/ 1175561 h 1881809"/>
                <a:gd name="connsiteX3" fmla="*/ 1753328 w 7981540"/>
                <a:gd name="connsiteY3" fmla="*/ 1619325 h 1881809"/>
                <a:gd name="connsiteX4" fmla="*/ 2402570 w 7981540"/>
                <a:gd name="connsiteY4" fmla="*/ 1844208 h 1881809"/>
                <a:gd name="connsiteX5" fmla="*/ 2984354 w 7981540"/>
                <a:gd name="connsiteY5" fmla="*/ 1881809 h 1881809"/>
                <a:gd name="connsiteX6" fmla="*/ 3681023 w 7981540"/>
                <a:gd name="connsiteY6" fmla="*/ 1802446 h 1881809"/>
                <a:gd name="connsiteX7" fmla="*/ 4048202 w 7981540"/>
                <a:gd name="connsiteY7" fmla="*/ 1758807 h 1881809"/>
                <a:gd name="connsiteX8" fmla="*/ 4538631 w 7981540"/>
                <a:gd name="connsiteY8" fmla="*/ 1706216 h 1881809"/>
                <a:gd name="connsiteX9" fmla="*/ 4998579 w 7981540"/>
                <a:gd name="connsiteY9" fmla="*/ 1667032 h 1881809"/>
                <a:gd name="connsiteX10" fmla="*/ 5664020 w 7981540"/>
                <a:gd name="connsiteY10" fmla="*/ 1567681 h 1881809"/>
                <a:gd name="connsiteX11" fmla="*/ 6089450 w 7981540"/>
                <a:gd name="connsiteY11" fmla="*/ 1477032 h 1881809"/>
                <a:gd name="connsiteX12" fmla="*/ 6447091 w 7981540"/>
                <a:gd name="connsiteY12" fmla="*/ 1320969 h 1881809"/>
                <a:gd name="connsiteX13" fmla="*/ 6691181 w 7981540"/>
                <a:gd name="connsiteY13" fmla="*/ 1140378 h 1881809"/>
                <a:gd name="connsiteX14" fmla="*/ 6956882 w 7981540"/>
                <a:gd name="connsiteY14" fmla="*/ 979523 h 1881809"/>
                <a:gd name="connsiteX15" fmla="*/ 7129269 w 7981540"/>
                <a:gd name="connsiteY15" fmla="*/ 823417 h 1881809"/>
                <a:gd name="connsiteX16" fmla="*/ 7361574 w 7981540"/>
                <a:gd name="connsiteY16" fmla="*/ 613180 h 1881809"/>
                <a:gd name="connsiteX17" fmla="*/ 7496111 w 7981540"/>
                <a:gd name="connsiteY17" fmla="*/ 483140 h 1881809"/>
                <a:gd name="connsiteX18" fmla="*/ 7735499 w 7981540"/>
                <a:gd name="connsiteY18" fmla="*/ 257539 h 1881809"/>
                <a:gd name="connsiteX19" fmla="*/ 7981540 w 7981540"/>
                <a:gd name="connsiteY19" fmla="*/ 0 h 1881809"/>
                <a:gd name="connsiteX0" fmla="*/ 0 w 7981540"/>
                <a:gd name="connsiteY0" fmla="*/ 296012 h 1881809"/>
                <a:gd name="connsiteX1" fmla="*/ 391032 w 7981540"/>
                <a:gd name="connsiteY1" fmla="*/ 658494 h 1881809"/>
                <a:gd name="connsiteX2" fmla="*/ 991191 w 7981540"/>
                <a:gd name="connsiteY2" fmla="*/ 1175561 h 1881809"/>
                <a:gd name="connsiteX3" fmla="*/ 1753328 w 7981540"/>
                <a:gd name="connsiteY3" fmla="*/ 1619325 h 1881809"/>
                <a:gd name="connsiteX4" fmla="*/ 2402570 w 7981540"/>
                <a:gd name="connsiteY4" fmla="*/ 1844208 h 1881809"/>
                <a:gd name="connsiteX5" fmla="*/ 2984354 w 7981540"/>
                <a:gd name="connsiteY5" fmla="*/ 1881809 h 1881809"/>
                <a:gd name="connsiteX6" fmla="*/ 3681023 w 7981540"/>
                <a:gd name="connsiteY6" fmla="*/ 1802446 h 1881809"/>
                <a:gd name="connsiteX7" fmla="*/ 4048202 w 7981540"/>
                <a:gd name="connsiteY7" fmla="*/ 1758807 h 1881809"/>
                <a:gd name="connsiteX8" fmla="*/ 4538631 w 7981540"/>
                <a:gd name="connsiteY8" fmla="*/ 1706216 h 1881809"/>
                <a:gd name="connsiteX9" fmla="*/ 4998579 w 7981540"/>
                <a:gd name="connsiteY9" fmla="*/ 1667032 h 1881809"/>
                <a:gd name="connsiteX10" fmla="*/ 5664020 w 7981540"/>
                <a:gd name="connsiteY10" fmla="*/ 1567681 h 1881809"/>
                <a:gd name="connsiteX11" fmla="*/ 6089450 w 7981540"/>
                <a:gd name="connsiteY11" fmla="*/ 1477032 h 1881809"/>
                <a:gd name="connsiteX12" fmla="*/ 6447091 w 7981540"/>
                <a:gd name="connsiteY12" fmla="*/ 1320969 h 1881809"/>
                <a:gd name="connsiteX13" fmla="*/ 6691181 w 7981540"/>
                <a:gd name="connsiteY13" fmla="*/ 1140378 h 1881809"/>
                <a:gd name="connsiteX14" fmla="*/ 6998937 w 7981540"/>
                <a:gd name="connsiteY14" fmla="*/ 895411 h 1881809"/>
                <a:gd name="connsiteX15" fmla="*/ 7129269 w 7981540"/>
                <a:gd name="connsiteY15" fmla="*/ 823417 h 1881809"/>
                <a:gd name="connsiteX16" fmla="*/ 7361574 w 7981540"/>
                <a:gd name="connsiteY16" fmla="*/ 613180 h 1881809"/>
                <a:gd name="connsiteX17" fmla="*/ 7496111 w 7981540"/>
                <a:gd name="connsiteY17" fmla="*/ 483140 h 1881809"/>
                <a:gd name="connsiteX18" fmla="*/ 7735499 w 7981540"/>
                <a:gd name="connsiteY18" fmla="*/ 257539 h 1881809"/>
                <a:gd name="connsiteX19" fmla="*/ 7981540 w 7981540"/>
                <a:gd name="connsiteY19" fmla="*/ 0 h 1881809"/>
                <a:gd name="connsiteX0" fmla="*/ 0 w 7981540"/>
                <a:gd name="connsiteY0" fmla="*/ 296012 h 1881809"/>
                <a:gd name="connsiteX1" fmla="*/ 391032 w 7981540"/>
                <a:gd name="connsiteY1" fmla="*/ 658494 h 1881809"/>
                <a:gd name="connsiteX2" fmla="*/ 991191 w 7981540"/>
                <a:gd name="connsiteY2" fmla="*/ 1175561 h 1881809"/>
                <a:gd name="connsiteX3" fmla="*/ 1753328 w 7981540"/>
                <a:gd name="connsiteY3" fmla="*/ 1619325 h 1881809"/>
                <a:gd name="connsiteX4" fmla="*/ 2402570 w 7981540"/>
                <a:gd name="connsiteY4" fmla="*/ 1844208 h 1881809"/>
                <a:gd name="connsiteX5" fmla="*/ 2984354 w 7981540"/>
                <a:gd name="connsiteY5" fmla="*/ 1881809 h 1881809"/>
                <a:gd name="connsiteX6" fmla="*/ 3681023 w 7981540"/>
                <a:gd name="connsiteY6" fmla="*/ 1802446 h 1881809"/>
                <a:gd name="connsiteX7" fmla="*/ 4048202 w 7981540"/>
                <a:gd name="connsiteY7" fmla="*/ 1758807 h 1881809"/>
                <a:gd name="connsiteX8" fmla="*/ 4538631 w 7981540"/>
                <a:gd name="connsiteY8" fmla="*/ 1706216 h 1881809"/>
                <a:gd name="connsiteX9" fmla="*/ 4998579 w 7981540"/>
                <a:gd name="connsiteY9" fmla="*/ 1667032 h 1881809"/>
                <a:gd name="connsiteX10" fmla="*/ 5664020 w 7981540"/>
                <a:gd name="connsiteY10" fmla="*/ 1567681 h 1881809"/>
                <a:gd name="connsiteX11" fmla="*/ 6089450 w 7981540"/>
                <a:gd name="connsiteY11" fmla="*/ 1477032 h 1881809"/>
                <a:gd name="connsiteX12" fmla="*/ 6447091 w 7981540"/>
                <a:gd name="connsiteY12" fmla="*/ 1320969 h 1881809"/>
                <a:gd name="connsiteX13" fmla="*/ 6691181 w 7981540"/>
                <a:gd name="connsiteY13" fmla="*/ 1140378 h 1881809"/>
                <a:gd name="connsiteX14" fmla="*/ 6998937 w 7981540"/>
                <a:gd name="connsiteY14" fmla="*/ 895411 h 1881809"/>
                <a:gd name="connsiteX15" fmla="*/ 7289081 w 7981540"/>
                <a:gd name="connsiteY15" fmla="*/ 680427 h 1881809"/>
                <a:gd name="connsiteX16" fmla="*/ 7361574 w 7981540"/>
                <a:gd name="connsiteY16" fmla="*/ 613180 h 1881809"/>
                <a:gd name="connsiteX17" fmla="*/ 7496111 w 7981540"/>
                <a:gd name="connsiteY17" fmla="*/ 483140 h 1881809"/>
                <a:gd name="connsiteX18" fmla="*/ 7735499 w 7981540"/>
                <a:gd name="connsiteY18" fmla="*/ 257539 h 1881809"/>
                <a:gd name="connsiteX19" fmla="*/ 7981540 w 7981540"/>
                <a:gd name="connsiteY19" fmla="*/ 0 h 1881809"/>
                <a:gd name="connsiteX0" fmla="*/ 0 w 7981540"/>
                <a:gd name="connsiteY0" fmla="*/ 296012 h 1881809"/>
                <a:gd name="connsiteX1" fmla="*/ 391032 w 7981540"/>
                <a:gd name="connsiteY1" fmla="*/ 658494 h 1881809"/>
                <a:gd name="connsiteX2" fmla="*/ 991191 w 7981540"/>
                <a:gd name="connsiteY2" fmla="*/ 1175561 h 1881809"/>
                <a:gd name="connsiteX3" fmla="*/ 1753328 w 7981540"/>
                <a:gd name="connsiteY3" fmla="*/ 1619325 h 1881809"/>
                <a:gd name="connsiteX4" fmla="*/ 2402570 w 7981540"/>
                <a:gd name="connsiteY4" fmla="*/ 1844208 h 1881809"/>
                <a:gd name="connsiteX5" fmla="*/ 2984354 w 7981540"/>
                <a:gd name="connsiteY5" fmla="*/ 1881809 h 1881809"/>
                <a:gd name="connsiteX6" fmla="*/ 3681023 w 7981540"/>
                <a:gd name="connsiteY6" fmla="*/ 1802446 h 1881809"/>
                <a:gd name="connsiteX7" fmla="*/ 4048202 w 7981540"/>
                <a:gd name="connsiteY7" fmla="*/ 1758807 h 1881809"/>
                <a:gd name="connsiteX8" fmla="*/ 4538631 w 7981540"/>
                <a:gd name="connsiteY8" fmla="*/ 1706216 h 1881809"/>
                <a:gd name="connsiteX9" fmla="*/ 4998579 w 7981540"/>
                <a:gd name="connsiteY9" fmla="*/ 1667032 h 1881809"/>
                <a:gd name="connsiteX10" fmla="*/ 5664020 w 7981540"/>
                <a:gd name="connsiteY10" fmla="*/ 1567681 h 1881809"/>
                <a:gd name="connsiteX11" fmla="*/ 6089450 w 7981540"/>
                <a:gd name="connsiteY11" fmla="*/ 1477032 h 1881809"/>
                <a:gd name="connsiteX12" fmla="*/ 6447091 w 7981540"/>
                <a:gd name="connsiteY12" fmla="*/ 1320969 h 1881809"/>
                <a:gd name="connsiteX13" fmla="*/ 6691181 w 7981540"/>
                <a:gd name="connsiteY13" fmla="*/ 1140378 h 1881809"/>
                <a:gd name="connsiteX14" fmla="*/ 6998937 w 7981540"/>
                <a:gd name="connsiteY14" fmla="*/ 895411 h 1881809"/>
                <a:gd name="connsiteX15" fmla="*/ 7289081 w 7981540"/>
                <a:gd name="connsiteY15" fmla="*/ 680427 h 1881809"/>
                <a:gd name="connsiteX16" fmla="*/ 7428863 w 7981540"/>
                <a:gd name="connsiteY16" fmla="*/ 554301 h 1881809"/>
                <a:gd name="connsiteX17" fmla="*/ 7496111 w 7981540"/>
                <a:gd name="connsiteY17" fmla="*/ 483140 h 1881809"/>
                <a:gd name="connsiteX18" fmla="*/ 7735499 w 7981540"/>
                <a:gd name="connsiteY18" fmla="*/ 257539 h 1881809"/>
                <a:gd name="connsiteX19" fmla="*/ 7981540 w 7981540"/>
                <a:gd name="connsiteY19" fmla="*/ 0 h 1881809"/>
                <a:gd name="connsiteX0" fmla="*/ 0 w 7981540"/>
                <a:gd name="connsiteY0" fmla="*/ 296012 h 1881809"/>
                <a:gd name="connsiteX1" fmla="*/ 391032 w 7981540"/>
                <a:gd name="connsiteY1" fmla="*/ 658494 h 1881809"/>
                <a:gd name="connsiteX2" fmla="*/ 991191 w 7981540"/>
                <a:gd name="connsiteY2" fmla="*/ 1175561 h 1881809"/>
                <a:gd name="connsiteX3" fmla="*/ 1753328 w 7981540"/>
                <a:gd name="connsiteY3" fmla="*/ 1619325 h 1881809"/>
                <a:gd name="connsiteX4" fmla="*/ 2402570 w 7981540"/>
                <a:gd name="connsiteY4" fmla="*/ 1844208 h 1881809"/>
                <a:gd name="connsiteX5" fmla="*/ 2984354 w 7981540"/>
                <a:gd name="connsiteY5" fmla="*/ 1881809 h 1881809"/>
                <a:gd name="connsiteX6" fmla="*/ 3681023 w 7981540"/>
                <a:gd name="connsiteY6" fmla="*/ 1802446 h 1881809"/>
                <a:gd name="connsiteX7" fmla="*/ 4048202 w 7981540"/>
                <a:gd name="connsiteY7" fmla="*/ 1758807 h 1881809"/>
                <a:gd name="connsiteX8" fmla="*/ 4538631 w 7981540"/>
                <a:gd name="connsiteY8" fmla="*/ 1706216 h 1881809"/>
                <a:gd name="connsiteX9" fmla="*/ 4998579 w 7981540"/>
                <a:gd name="connsiteY9" fmla="*/ 1667032 h 1881809"/>
                <a:gd name="connsiteX10" fmla="*/ 5664020 w 7981540"/>
                <a:gd name="connsiteY10" fmla="*/ 1567681 h 1881809"/>
                <a:gd name="connsiteX11" fmla="*/ 6089450 w 7981540"/>
                <a:gd name="connsiteY11" fmla="*/ 1477032 h 1881809"/>
                <a:gd name="connsiteX12" fmla="*/ 6447091 w 7981540"/>
                <a:gd name="connsiteY12" fmla="*/ 1320969 h 1881809"/>
                <a:gd name="connsiteX13" fmla="*/ 6691181 w 7981540"/>
                <a:gd name="connsiteY13" fmla="*/ 1140378 h 1881809"/>
                <a:gd name="connsiteX14" fmla="*/ 6998937 w 7981540"/>
                <a:gd name="connsiteY14" fmla="*/ 895411 h 1881809"/>
                <a:gd name="connsiteX15" fmla="*/ 7289081 w 7981540"/>
                <a:gd name="connsiteY15" fmla="*/ 680427 h 1881809"/>
                <a:gd name="connsiteX16" fmla="*/ 7428863 w 7981540"/>
                <a:gd name="connsiteY16" fmla="*/ 554301 h 1881809"/>
                <a:gd name="connsiteX17" fmla="*/ 7639101 w 7981540"/>
                <a:gd name="connsiteY17" fmla="*/ 382205 h 1881809"/>
                <a:gd name="connsiteX18" fmla="*/ 7735499 w 7981540"/>
                <a:gd name="connsiteY18" fmla="*/ 257539 h 1881809"/>
                <a:gd name="connsiteX19" fmla="*/ 7981540 w 7981540"/>
                <a:gd name="connsiteY19" fmla="*/ 0 h 1881809"/>
                <a:gd name="connsiteX0" fmla="*/ 0 w 7981540"/>
                <a:gd name="connsiteY0" fmla="*/ 296012 h 1881809"/>
                <a:gd name="connsiteX1" fmla="*/ 391032 w 7981540"/>
                <a:gd name="connsiteY1" fmla="*/ 658494 h 1881809"/>
                <a:gd name="connsiteX2" fmla="*/ 991191 w 7981540"/>
                <a:gd name="connsiteY2" fmla="*/ 1175561 h 1881809"/>
                <a:gd name="connsiteX3" fmla="*/ 1753328 w 7981540"/>
                <a:gd name="connsiteY3" fmla="*/ 1619325 h 1881809"/>
                <a:gd name="connsiteX4" fmla="*/ 2402570 w 7981540"/>
                <a:gd name="connsiteY4" fmla="*/ 1844208 h 1881809"/>
                <a:gd name="connsiteX5" fmla="*/ 2984354 w 7981540"/>
                <a:gd name="connsiteY5" fmla="*/ 1881809 h 1881809"/>
                <a:gd name="connsiteX6" fmla="*/ 3681023 w 7981540"/>
                <a:gd name="connsiteY6" fmla="*/ 1802446 h 1881809"/>
                <a:gd name="connsiteX7" fmla="*/ 4048202 w 7981540"/>
                <a:gd name="connsiteY7" fmla="*/ 1758807 h 1881809"/>
                <a:gd name="connsiteX8" fmla="*/ 4538631 w 7981540"/>
                <a:gd name="connsiteY8" fmla="*/ 1706216 h 1881809"/>
                <a:gd name="connsiteX9" fmla="*/ 4998579 w 7981540"/>
                <a:gd name="connsiteY9" fmla="*/ 1667032 h 1881809"/>
                <a:gd name="connsiteX10" fmla="*/ 5664020 w 7981540"/>
                <a:gd name="connsiteY10" fmla="*/ 1567681 h 1881809"/>
                <a:gd name="connsiteX11" fmla="*/ 6089450 w 7981540"/>
                <a:gd name="connsiteY11" fmla="*/ 1477032 h 1881809"/>
                <a:gd name="connsiteX12" fmla="*/ 6447091 w 7981540"/>
                <a:gd name="connsiteY12" fmla="*/ 1320969 h 1881809"/>
                <a:gd name="connsiteX13" fmla="*/ 6691181 w 7981540"/>
                <a:gd name="connsiteY13" fmla="*/ 1140378 h 1881809"/>
                <a:gd name="connsiteX14" fmla="*/ 6998937 w 7981540"/>
                <a:gd name="connsiteY14" fmla="*/ 895411 h 1881809"/>
                <a:gd name="connsiteX15" fmla="*/ 7289081 w 7981540"/>
                <a:gd name="connsiteY15" fmla="*/ 680427 h 1881809"/>
                <a:gd name="connsiteX16" fmla="*/ 7428863 w 7981540"/>
                <a:gd name="connsiteY16" fmla="*/ 554301 h 1881809"/>
                <a:gd name="connsiteX17" fmla="*/ 7639101 w 7981540"/>
                <a:gd name="connsiteY17" fmla="*/ 382205 h 1881809"/>
                <a:gd name="connsiteX18" fmla="*/ 7802788 w 7981540"/>
                <a:gd name="connsiteY18" fmla="*/ 215483 h 1881809"/>
                <a:gd name="connsiteX19" fmla="*/ 7981540 w 7981540"/>
                <a:gd name="connsiteY19" fmla="*/ 0 h 1881809"/>
                <a:gd name="connsiteX0" fmla="*/ 0 w 7981540"/>
                <a:gd name="connsiteY0" fmla="*/ 296012 h 1881809"/>
                <a:gd name="connsiteX1" fmla="*/ 391032 w 7981540"/>
                <a:gd name="connsiteY1" fmla="*/ 658494 h 1881809"/>
                <a:gd name="connsiteX2" fmla="*/ 991191 w 7981540"/>
                <a:gd name="connsiteY2" fmla="*/ 1175561 h 1881809"/>
                <a:gd name="connsiteX3" fmla="*/ 1753328 w 7981540"/>
                <a:gd name="connsiteY3" fmla="*/ 1619325 h 1881809"/>
                <a:gd name="connsiteX4" fmla="*/ 2402570 w 7981540"/>
                <a:gd name="connsiteY4" fmla="*/ 1844208 h 1881809"/>
                <a:gd name="connsiteX5" fmla="*/ 2984354 w 7981540"/>
                <a:gd name="connsiteY5" fmla="*/ 1881809 h 1881809"/>
                <a:gd name="connsiteX6" fmla="*/ 3681023 w 7981540"/>
                <a:gd name="connsiteY6" fmla="*/ 1802446 h 1881809"/>
                <a:gd name="connsiteX7" fmla="*/ 4048202 w 7981540"/>
                <a:gd name="connsiteY7" fmla="*/ 1758807 h 1881809"/>
                <a:gd name="connsiteX8" fmla="*/ 4538631 w 7981540"/>
                <a:gd name="connsiteY8" fmla="*/ 1706216 h 1881809"/>
                <a:gd name="connsiteX9" fmla="*/ 4998579 w 7981540"/>
                <a:gd name="connsiteY9" fmla="*/ 1667032 h 1881809"/>
                <a:gd name="connsiteX10" fmla="*/ 5664020 w 7981540"/>
                <a:gd name="connsiteY10" fmla="*/ 1567681 h 1881809"/>
                <a:gd name="connsiteX11" fmla="*/ 6089450 w 7981540"/>
                <a:gd name="connsiteY11" fmla="*/ 1477032 h 1881809"/>
                <a:gd name="connsiteX12" fmla="*/ 6447091 w 7981540"/>
                <a:gd name="connsiteY12" fmla="*/ 1320969 h 1881809"/>
                <a:gd name="connsiteX13" fmla="*/ 6691181 w 7981540"/>
                <a:gd name="connsiteY13" fmla="*/ 1140378 h 1881809"/>
                <a:gd name="connsiteX14" fmla="*/ 6998937 w 7981540"/>
                <a:gd name="connsiteY14" fmla="*/ 895411 h 1881809"/>
                <a:gd name="connsiteX15" fmla="*/ 7289081 w 7981540"/>
                <a:gd name="connsiteY15" fmla="*/ 680427 h 1881809"/>
                <a:gd name="connsiteX16" fmla="*/ 7428863 w 7981540"/>
                <a:gd name="connsiteY16" fmla="*/ 554301 h 1881809"/>
                <a:gd name="connsiteX17" fmla="*/ 7639101 w 7981540"/>
                <a:gd name="connsiteY17" fmla="*/ 382205 h 1881809"/>
                <a:gd name="connsiteX18" fmla="*/ 7981540 w 7981540"/>
                <a:gd name="connsiteY18" fmla="*/ 0 h 1881809"/>
                <a:gd name="connsiteX0" fmla="*/ 0 w 7981540"/>
                <a:gd name="connsiteY0" fmla="*/ 296012 h 1881809"/>
                <a:gd name="connsiteX1" fmla="*/ 391032 w 7981540"/>
                <a:gd name="connsiteY1" fmla="*/ 658494 h 1881809"/>
                <a:gd name="connsiteX2" fmla="*/ 991191 w 7981540"/>
                <a:gd name="connsiteY2" fmla="*/ 1175561 h 1881809"/>
                <a:gd name="connsiteX3" fmla="*/ 1753328 w 7981540"/>
                <a:gd name="connsiteY3" fmla="*/ 1619325 h 1881809"/>
                <a:gd name="connsiteX4" fmla="*/ 2402570 w 7981540"/>
                <a:gd name="connsiteY4" fmla="*/ 1844208 h 1881809"/>
                <a:gd name="connsiteX5" fmla="*/ 2984354 w 7981540"/>
                <a:gd name="connsiteY5" fmla="*/ 1881809 h 1881809"/>
                <a:gd name="connsiteX6" fmla="*/ 3681023 w 7981540"/>
                <a:gd name="connsiteY6" fmla="*/ 1802446 h 1881809"/>
                <a:gd name="connsiteX7" fmla="*/ 4048202 w 7981540"/>
                <a:gd name="connsiteY7" fmla="*/ 1758807 h 1881809"/>
                <a:gd name="connsiteX8" fmla="*/ 4538631 w 7981540"/>
                <a:gd name="connsiteY8" fmla="*/ 1706216 h 1881809"/>
                <a:gd name="connsiteX9" fmla="*/ 4998579 w 7981540"/>
                <a:gd name="connsiteY9" fmla="*/ 1667032 h 1881809"/>
                <a:gd name="connsiteX10" fmla="*/ 5664020 w 7981540"/>
                <a:gd name="connsiteY10" fmla="*/ 1567681 h 1881809"/>
                <a:gd name="connsiteX11" fmla="*/ 6089450 w 7981540"/>
                <a:gd name="connsiteY11" fmla="*/ 1477032 h 1881809"/>
                <a:gd name="connsiteX12" fmla="*/ 6447091 w 7981540"/>
                <a:gd name="connsiteY12" fmla="*/ 1320969 h 1881809"/>
                <a:gd name="connsiteX13" fmla="*/ 6691181 w 7981540"/>
                <a:gd name="connsiteY13" fmla="*/ 1140378 h 1881809"/>
                <a:gd name="connsiteX14" fmla="*/ 6998937 w 7981540"/>
                <a:gd name="connsiteY14" fmla="*/ 895411 h 1881809"/>
                <a:gd name="connsiteX15" fmla="*/ 7289081 w 7981540"/>
                <a:gd name="connsiteY15" fmla="*/ 680427 h 1881809"/>
                <a:gd name="connsiteX16" fmla="*/ 7428863 w 7981540"/>
                <a:gd name="connsiteY16" fmla="*/ 554301 h 1881809"/>
                <a:gd name="connsiteX17" fmla="*/ 7740035 w 7981540"/>
                <a:gd name="connsiteY17" fmla="*/ 281271 h 1881809"/>
                <a:gd name="connsiteX18" fmla="*/ 7981540 w 7981540"/>
                <a:gd name="connsiteY18" fmla="*/ 0 h 1881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981540" h="1881809">
                  <a:moveTo>
                    <a:pt x="0" y="296012"/>
                  </a:moveTo>
                  <a:lnTo>
                    <a:pt x="391032" y="658494"/>
                  </a:lnTo>
                  <a:lnTo>
                    <a:pt x="991191" y="1175561"/>
                  </a:lnTo>
                  <a:cubicBezTo>
                    <a:pt x="1270471" y="1399184"/>
                    <a:pt x="1406759" y="1446170"/>
                    <a:pt x="1753328" y="1619325"/>
                  </a:cubicBezTo>
                  <a:cubicBezTo>
                    <a:pt x="1969742" y="1694286"/>
                    <a:pt x="2093634" y="1769247"/>
                    <a:pt x="2402570" y="1844208"/>
                  </a:cubicBezTo>
                  <a:lnTo>
                    <a:pt x="2984354" y="1881809"/>
                  </a:lnTo>
                  <a:cubicBezTo>
                    <a:pt x="3205362" y="1866570"/>
                    <a:pt x="3476837" y="1800863"/>
                    <a:pt x="3681023" y="1802446"/>
                  </a:cubicBezTo>
                  <a:cubicBezTo>
                    <a:pt x="3881920" y="1751451"/>
                    <a:pt x="3914594" y="1784568"/>
                    <a:pt x="4048202" y="1758807"/>
                  </a:cubicBezTo>
                  <a:lnTo>
                    <a:pt x="4538631" y="1706216"/>
                  </a:lnTo>
                  <a:lnTo>
                    <a:pt x="4998579" y="1667032"/>
                  </a:lnTo>
                  <a:lnTo>
                    <a:pt x="5664020" y="1567681"/>
                  </a:lnTo>
                  <a:lnTo>
                    <a:pt x="6089450" y="1477032"/>
                  </a:lnTo>
                  <a:lnTo>
                    <a:pt x="6447091" y="1320969"/>
                  </a:lnTo>
                  <a:lnTo>
                    <a:pt x="6691181" y="1140378"/>
                  </a:lnTo>
                  <a:lnTo>
                    <a:pt x="6998937" y="895411"/>
                  </a:lnTo>
                  <a:lnTo>
                    <a:pt x="7289081" y="680427"/>
                  </a:lnTo>
                  <a:lnTo>
                    <a:pt x="7428863" y="554301"/>
                  </a:lnTo>
                  <a:lnTo>
                    <a:pt x="7740035" y="281271"/>
                  </a:lnTo>
                  <a:lnTo>
                    <a:pt x="7981540" y="0"/>
                  </a:lnTo>
                </a:path>
              </a:pathLst>
            </a:custGeom>
            <a:noFill/>
            <a:ln w="25400">
              <a:solidFill>
                <a:schemeClr val="tx1">
                  <a:alpha val="42000"/>
                </a:schemeClr>
              </a:solidFill>
              <a:headEnd type="arrow" w="med" len="sm"/>
              <a:tailEnd type="arrow" w="med" len="sm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54833" y="5519619"/>
              <a:ext cx="1472043" cy="2029861"/>
              <a:chOff x="454833" y="5519619"/>
              <a:chExt cx="1472043" cy="2029861"/>
            </a:xfrm>
          </p:grpSpPr>
          <p:sp>
            <p:nvSpPr>
              <p:cNvPr id="106" name="任意多边形: 形状 105">
                <a:extLst>
                  <a:ext uri="{FF2B5EF4-FFF2-40B4-BE49-F238E27FC236}">
                    <a16:creationId xmlns:a16="http://schemas.microsoft.com/office/drawing/2014/main" id="{383523E8-1B1F-585A-0D76-F2B8C3BEAC43}"/>
                  </a:ext>
                </a:extLst>
              </p:cNvPr>
              <p:cNvSpPr/>
              <p:nvPr/>
            </p:nvSpPr>
            <p:spPr>
              <a:xfrm>
                <a:off x="699789" y="5519619"/>
                <a:ext cx="1227087" cy="1768348"/>
              </a:xfrm>
              <a:custGeom>
                <a:avLst/>
                <a:gdLst>
                  <a:gd name="connsiteX0" fmla="*/ 1478280 w 1478280"/>
                  <a:gd name="connsiteY0" fmla="*/ 0 h 1836420"/>
                  <a:gd name="connsiteX1" fmla="*/ 967740 w 1478280"/>
                  <a:gd name="connsiteY1" fmla="*/ 762000 h 1836420"/>
                  <a:gd name="connsiteX2" fmla="*/ 579120 w 1478280"/>
                  <a:gd name="connsiteY2" fmla="*/ 1272540 h 1836420"/>
                  <a:gd name="connsiteX3" fmla="*/ 0 w 1478280"/>
                  <a:gd name="connsiteY3" fmla="*/ 1836420 h 1836420"/>
                  <a:gd name="connsiteX0-1" fmla="*/ 1189355 w 1189355"/>
                  <a:gd name="connsiteY0-2" fmla="*/ 0 h 1401445"/>
                  <a:gd name="connsiteX1-3" fmla="*/ 967740 w 1189355"/>
                  <a:gd name="connsiteY1-4" fmla="*/ 327025 h 1401445"/>
                  <a:gd name="connsiteX2-5" fmla="*/ 579120 w 1189355"/>
                  <a:gd name="connsiteY2-6" fmla="*/ 837565 h 1401445"/>
                  <a:gd name="connsiteX3-7" fmla="*/ 0 w 1189355"/>
                  <a:gd name="connsiteY3-8" fmla="*/ 1401445 h 1401445"/>
                  <a:gd name="csX0" fmla="*/ 1183005 w 1183005"/>
                  <a:gd name="csY0" fmla="*/ 0 h 1452245"/>
                  <a:gd name="csX1" fmla="*/ 961390 w 1183005"/>
                  <a:gd name="csY1" fmla="*/ 327025 h 1452245"/>
                  <a:gd name="csX2" fmla="*/ 572770 w 1183005"/>
                  <a:gd name="csY2" fmla="*/ 837565 h 1452245"/>
                  <a:gd name="csX3" fmla="*/ 0 w 1183005"/>
                  <a:gd name="csY3" fmla="*/ 1452245 h 1452245"/>
                  <a:gd name="connsiteX0" fmla="*/ 1844685 w 1844685"/>
                  <a:gd name="connsiteY0" fmla="*/ 0 h 2831679"/>
                  <a:gd name="connsiteX1" fmla="*/ 1623070 w 1844685"/>
                  <a:gd name="connsiteY1" fmla="*/ 327025 h 2831679"/>
                  <a:gd name="connsiteX2" fmla="*/ 1234450 w 1844685"/>
                  <a:gd name="connsiteY2" fmla="*/ 837565 h 2831679"/>
                  <a:gd name="connsiteX3" fmla="*/ 0 w 1844685"/>
                  <a:gd name="connsiteY3" fmla="*/ 2831679 h 2831679"/>
                  <a:gd name="connsiteX0" fmla="*/ 1844685 w 1844685"/>
                  <a:gd name="connsiteY0" fmla="*/ 0 h 2831679"/>
                  <a:gd name="connsiteX1" fmla="*/ 1623070 w 1844685"/>
                  <a:gd name="connsiteY1" fmla="*/ 327025 h 2831679"/>
                  <a:gd name="connsiteX2" fmla="*/ 841929 w 1844685"/>
                  <a:gd name="connsiteY2" fmla="*/ 1600178 h 2831679"/>
                  <a:gd name="connsiteX3" fmla="*/ 0 w 1844685"/>
                  <a:gd name="connsiteY3" fmla="*/ 2831679 h 2831679"/>
                  <a:gd name="connsiteX0" fmla="*/ 1844685 w 1844685"/>
                  <a:gd name="connsiteY0" fmla="*/ 0 h 2831679"/>
                  <a:gd name="connsiteX1" fmla="*/ 1376341 w 1844685"/>
                  <a:gd name="connsiteY1" fmla="*/ 820481 h 2831679"/>
                  <a:gd name="connsiteX2" fmla="*/ 841929 w 1844685"/>
                  <a:gd name="connsiteY2" fmla="*/ 1600178 h 2831679"/>
                  <a:gd name="connsiteX3" fmla="*/ 0 w 1844685"/>
                  <a:gd name="connsiteY3" fmla="*/ 2831679 h 2831679"/>
                  <a:gd name="connsiteX0" fmla="*/ 1844685 w 1844685"/>
                  <a:gd name="connsiteY0" fmla="*/ 0 h 2831679"/>
                  <a:gd name="connsiteX1" fmla="*/ 1199719 w 1844685"/>
                  <a:gd name="connsiteY1" fmla="*/ 1105584 h 2831679"/>
                  <a:gd name="connsiteX2" fmla="*/ 841929 w 1844685"/>
                  <a:gd name="connsiteY2" fmla="*/ 1600178 h 2831679"/>
                  <a:gd name="connsiteX3" fmla="*/ 0 w 1844685"/>
                  <a:gd name="connsiteY3" fmla="*/ 2831679 h 2831679"/>
                  <a:gd name="connsiteX0" fmla="*/ 1844685 w 1844685"/>
                  <a:gd name="connsiteY0" fmla="*/ 0 h 2831679"/>
                  <a:gd name="connsiteX1" fmla="*/ 1199719 w 1844685"/>
                  <a:gd name="connsiteY1" fmla="*/ 1105584 h 2831679"/>
                  <a:gd name="connsiteX2" fmla="*/ 499075 w 1844685"/>
                  <a:gd name="connsiteY2" fmla="*/ 2017650 h 2831679"/>
                  <a:gd name="connsiteX3" fmla="*/ 0 w 1844685"/>
                  <a:gd name="connsiteY3" fmla="*/ 2831679 h 2831679"/>
                  <a:gd name="connsiteX0" fmla="*/ 2509614 w 2509614"/>
                  <a:gd name="connsiteY0" fmla="*/ 0 h 3544435"/>
                  <a:gd name="connsiteX1" fmla="*/ 1864648 w 2509614"/>
                  <a:gd name="connsiteY1" fmla="*/ 1105584 h 3544435"/>
                  <a:gd name="connsiteX2" fmla="*/ 1164004 w 2509614"/>
                  <a:gd name="connsiteY2" fmla="*/ 2017650 h 3544435"/>
                  <a:gd name="connsiteX3" fmla="*/ 0 w 2509614"/>
                  <a:gd name="connsiteY3" fmla="*/ 3544435 h 3544435"/>
                  <a:gd name="connsiteX0" fmla="*/ 2509614 w 2509614"/>
                  <a:gd name="connsiteY0" fmla="*/ 0 h 3544435"/>
                  <a:gd name="connsiteX1" fmla="*/ 1864648 w 2509614"/>
                  <a:gd name="connsiteY1" fmla="*/ 1105584 h 3544435"/>
                  <a:gd name="connsiteX2" fmla="*/ 706865 w 2509614"/>
                  <a:gd name="connsiteY2" fmla="*/ 2811863 h 3544435"/>
                  <a:gd name="connsiteX3" fmla="*/ 0 w 2509614"/>
                  <a:gd name="connsiteY3" fmla="*/ 3544435 h 3544435"/>
                  <a:gd name="connsiteX0" fmla="*/ 2509614 w 2509614"/>
                  <a:gd name="connsiteY0" fmla="*/ 0 h 3544435"/>
                  <a:gd name="connsiteX1" fmla="*/ 1864648 w 2509614"/>
                  <a:gd name="connsiteY1" fmla="*/ 1105584 h 3544435"/>
                  <a:gd name="connsiteX2" fmla="*/ 706865 w 2509614"/>
                  <a:gd name="connsiteY2" fmla="*/ 2811863 h 3544435"/>
                  <a:gd name="connsiteX3" fmla="*/ 0 w 2509614"/>
                  <a:gd name="connsiteY3" fmla="*/ 3544435 h 3544435"/>
                  <a:gd name="connsiteX0" fmla="*/ 2509614 w 2509614"/>
                  <a:gd name="connsiteY0" fmla="*/ 0 h 3544435"/>
                  <a:gd name="connsiteX1" fmla="*/ 1677637 w 2509614"/>
                  <a:gd name="connsiteY1" fmla="*/ 1339775 h 3544435"/>
                  <a:gd name="connsiteX2" fmla="*/ 706865 w 2509614"/>
                  <a:gd name="connsiteY2" fmla="*/ 2811863 h 3544435"/>
                  <a:gd name="connsiteX3" fmla="*/ 0 w 2509614"/>
                  <a:gd name="connsiteY3" fmla="*/ 3544435 h 3544435"/>
                  <a:gd name="connsiteX0" fmla="*/ 2509614 w 2509614"/>
                  <a:gd name="connsiteY0" fmla="*/ 0 h 3544435"/>
                  <a:gd name="connsiteX1" fmla="*/ 1677637 w 2509614"/>
                  <a:gd name="connsiteY1" fmla="*/ 1339775 h 3544435"/>
                  <a:gd name="connsiteX2" fmla="*/ 706865 w 2509614"/>
                  <a:gd name="connsiteY2" fmla="*/ 2811863 h 3544435"/>
                  <a:gd name="connsiteX3" fmla="*/ 0 w 2509614"/>
                  <a:gd name="connsiteY3" fmla="*/ 3544435 h 3544435"/>
                  <a:gd name="connsiteX0" fmla="*/ 2509614 w 2509614"/>
                  <a:gd name="connsiteY0" fmla="*/ 0 h 3544435"/>
                  <a:gd name="connsiteX1" fmla="*/ 1677637 w 2509614"/>
                  <a:gd name="connsiteY1" fmla="*/ 1339775 h 3544435"/>
                  <a:gd name="connsiteX2" fmla="*/ 808163 w 2509614"/>
                  <a:gd name="connsiteY2" fmla="*/ 2682040 h 3544435"/>
                  <a:gd name="connsiteX3" fmla="*/ 0 w 2509614"/>
                  <a:gd name="connsiteY3" fmla="*/ 3544435 h 3544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09614" h="3544435">
                    <a:moveTo>
                      <a:pt x="2509614" y="0"/>
                    </a:moveTo>
                    <a:cubicBezTo>
                      <a:pt x="2329274" y="274955"/>
                      <a:pt x="1961212" y="892768"/>
                      <a:pt x="1677637" y="1339775"/>
                    </a:cubicBezTo>
                    <a:cubicBezTo>
                      <a:pt x="1394062" y="1786782"/>
                      <a:pt x="927894" y="2401147"/>
                      <a:pt x="808163" y="2682040"/>
                    </a:cubicBezTo>
                    <a:cubicBezTo>
                      <a:pt x="646873" y="2861110"/>
                      <a:pt x="208915" y="3352030"/>
                      <a:pt x="0" y="3544435"/>
                    </a:cubicBezTo>
                  </a:path>
                </a:pathLst>
              </a:custGeom>
              <a:noFill/>
              <a:ln w="25400">
                <a:solidFill>
                  <a:schemeClr val="tx1">
                    <a:alpha val="42000"/>
                  </a:schemeClr>
                </a:solidFill>
                <a:prstDash val="solid"/>
                <a:headEnd type="arrow" w="med" len="sm"/>
                <a:tailEnd type="none" w="med" len="sm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7" name="任意多边形: 形状 42">
                <a:extLst>
                  <a:ext uri="{FF2B5EF4-FFF2-40B4-BE49-F238E27FC236}">
                    <a16:creationId xmlns:a16="http://schemas.microsoft.com/office/drawing/2014/main" id="{7CF4C115-8C91-3ACD-8A6E-F019FDB27A6E}"/>
                  </a:ext>
                </a:extLst>
              </p:cNvPr>
              <p:cNvSpPr/>
              <p:nvPr/>
            </p:nvSpPr>
            <p:spPr>
              <a:xfrm>
                <a:off x="454833" y="7287967"/>
                <a:ext cx="242461" cy="261513"/>
              </a:xfrm>
              <a:custGeom>
                <a:avLst/>
                <a:gdLst>
                  <a:gd name="csX0" fmla="*/ 1266825 w 1266825"/>
                  <a:gd name="csY0" fmla="*/ 0 h 2047875"/>
                  <a:gd name="csX1" fmla="*/ 714375 w 1266825"/>
                  <a:gd name="csY1" fmla="*/ 914400 h 2047875"/>
                  <a:gd name="csX2" fmla="*/ 0 w 1266825"/>
                  <a:gd name="csY2" fmla="*/ 2047875 h 20478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1266825" h="2047875">
                    <a:moveTo>
                      <a:pt x="1266825" y="0"/>
                    </a:moveTo>
                    <a:lnTo>
                      <a:pt x="714375" y="914400"/>
                    </a:lnTo>
                    <a:lnTo>
                      <a:pt x="0" y="2047875"/>
                    </a:lnTo>
                  </a:path>
                </a:pathLst>
              </a:custGeom>
              <a:noFill/>
              <a:ln w="25400">
                <a:solidFill>
                  <a:schemeClr val="tx1">
                    <a:alpha val="42000"/>
                  </a:schemeClr>
                </a:solidFill>
                <a:headEnd type="none" w="med" len="sm"/>
                <a:tailEnd type="arrow" w="med" len="sm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任意多边形 13"/>
            <p:cNvSpPr/>
            <p:nvPr/>
          </p:nvSpPr>
          <p:spPr>
            <a:xfrm>
              <a:off x="1407344" y="6380657"/>
              <a:ext cx="962476" cy="547827"/>
            </a:xfrm>
            <a:custGeom>
              <a:avLst/>
              <a:gdLst>
                <a:gd name="connsiteX0" fmla="*/ 0 w 948690"/>
                <a:gd name="connsiteY0" fmla="*/ 0 h 537210"/>
                <a:gd name="connsiteX1" fmla="*/ 213360 w 948690"/>
                <a:gd name="connsiteY1" fmla="*/ 160020 h 537210"/>
                <a:gd name="connsiteX2" fmla="*/ 449580 w 948690"/>
                <a:gd name="connsiteY2" fmla="*/ 308610 h 537210"/>
                <a:gd name="connsiteX3" fmla="*/ 586740 w 948690"/>
                <a:gd name="connsiteY3" fmla="*/ 411480 h 537210"/>
                <a:gd name="connsiteX4" fmla="*/ 735330 w 948690"/>
                <a:gd name="connsiteY4" fmla="*/ 506730 h 537210"/>
                <a:gd name="connsiteX5" fmla="*/ 842010 w 948690"/>
                <a:gd name="connsiteY5" fmla="*/ 529590 h 537210"/>
                <a:gd name="connsiteX6" fmla="*/ 948690 w 948690"/>
                <a:gd name="connsiteY6" fmla="*/ 537210 h 537210"/>
                <a:gd name="connsiteX0" fmla="*/ 0 w 948690"/>
                <a:gd name="connsiteY0" fmla="*/ 0 h 537210"/>
                <a:gd name="connsiteX1" fmla="*/ 213360 w 948690"/>
                <a:gd name="connsiteY1" fmla="*/ 160020 h 537210"/>
                <a:gd name="connsiteX2" fmla="*/ 457121 w 948690"/>
                <a:gd name="connsiteY2" fmla="*/ 321732 h 537210"/>
                <a:gd name="connsiteX3" fmla="*/ 586740 w 948690"/>
                <a:gd name="connsiteY3" fmla="*/ 411480 h 537210"/>
                <a:gd name="connsiteX4" fmla="*/ 735330 w 948690"/>
                <a:gd name="connsiteY4" fmla="*/ 506730 h 537210"/>
                <a:gd name="connsiteX5" fmla="*/ 842010 w 948690"/>
                <a:gd name="connsiteY5" fmla="*/ 529590 h 537210"/>
                <a:gd name="connsiteX6" fmla="*/ 948690 w 948690"/>
                <a:gd name="connsiteY6" fmla="*/ 537210 h 537210"/>
                <a:gd name="connsiteX0" fmla="*/ 0 w 935494"/>
                <a:gd name="connsiteY0" fmla="*/ 0 h 540959"/>
                <a:gd name="connsiteX1" fmla="*/ 213360 w 935494"/>
                <a:gd name="connsiteY1" fmla="*/ 160020 h 540959"/>
                <a:gd name="connsiteX2" fmla="*/ 457121 w 935494"/>
                <a:gd name="connsiteY2" fmla="*/ 321732 h 540959"/>
                <a:gd name="connsiteX3" fmla="*/ 586740 w 935494"/>
                <a:gd name="connsiteY3" fmla="*/ 411480 h 540959"/>
                <a:gd name="connsiteX4" fmla="*/ 735330 w 935494"/>
                <a:gd name="connsiteY4" fmla="*/ 506730 h 540959"/>
                <a:gd name="connsiteX5" fmla="*/ 842010 w 935494"/>
                <a:gd name="connsiteY5" fmla="*/ 529590 h 540959"/>
                <a:gd name="connsiteX6" fmla="*/ 935494 w 935494"/>
                <a:gd name="connsiteY6" fmla="*/ 540959 h 540959"/>
                <a:gd name="connsiteX0" fmla="*/ 0 w 950575"/>
                <a:gd name="connsiteY0" fmla="*/ 0 h 540959"/>
                <a:gd name="connsiteX1" fmla="*/ 213360 w 950575"/>
                <a:gd name="connsiteY1" fmla="*/ 160020 h 540959"/>
                <a:gd name="connsiteX2" fmla="*/ 457121 w 950575"/>
                <a:gd name="connsiteY2" fmla="*/ 321732 h 540959"/>
                <a:gd name="connsiteX3" fmla="*/ 586740 w 950575"/>
                <a:gd name="connsiteY3" fmla="*/ 411480 h 540959"/>
                <a:gd name="connsiteX4" fmla="*/ 735330 w 950575"/>
                <a:gd name="connsiteY4" fmla="*/ 506730 h 540959"/>
                <a:gd name="connsiteX5" fmla="*/ 842010 w 950575"/>
                <a:gd name="connsiteY5" fmla="*/ 529590 h 540959"/>
                <a:gd name="connsiteX6" fmla="*/ 950575 w 950575"/>
                <a:gd name="connsiteY6" fmla="*/ 540959 h 540959"/>
                <a:gd name="connsiteX0" fmla="*/ 0 w 935494"/>
                <a:gd name="connsiteY0" fmla="*/ 0 h 539084"/>
                <a:gd name="connsiteX1" fmla="*/ 213360 w 935494"/>
                <a:gd name="connsiteY1" fmla="*/ 160020 h 539084"/>
                <a:gd name="connsiteX2" fmla="*/ 457121 w 935494"/>
                <a:gd name="connsiteY2" fmla="*/ 321732 h 539084"/>
                <a:gd name="connsiteX3" fmla="*/ 586740 w 935494"/>
                <a:gd name="connsiteY3" fmla="*/ 411480 h 539084"/>
                <a:gd name="connsiteX4" fmla="*/ 735330 w 935494"/>
                <a:gd name="connsiteY4" fmla="*/ 506730 h 539084"/>
                <a:gd name="connsiteX5" fmla="*/ 842010 w 935494"/>
                <a:gd name="connsiteY5" fmla="*/ 529590 h 539084"/>
                <a:gd name="connsiteX6" fmla="*/ 935494 w 935494"/>
                <a:gd name="connsiteY6" fmla="*/ 539084 h 539084"/>
                <a:gd name="connsiteX0" fmla="*/ 0 w 935494"/>
                <a:gd name="connsiteY0" fmla="*/ 0 h 539526"/>
                <a:gd name="connsiteX1" fmla="*/ 213360 w 935494"/>
                <a:gd name="connsiteY1" fmla="*/ 160020 h 539526"/>
                <a:gd name="connsiteX2" fmla="*/ 457121 w 935494"/>
                <a:gd name="connsiteY2" fmla="*/ 321732 h 539526"/>
                <a:gd name="connsiteX3" fmla="*/ 586740 w 935494"/>
                <a:gd name="connsiteY3" fmla="*/ 411480 h 539526"/>
                <a:gd name="connsiteX4" fmla="*/ 735330 w 935494"/>
                <a:gd name="connsiteY4" fmla="*/ 506730 h 539526"/>
                <a:gd name="connsiteX5" fmla="*/ 842010 w 935494"/>
                <a:gd name="connsiteY5" fmla="*/ 529590 h 539526"/>
                <a:gd name="connsiteX6" fmla="*/ 935494 w 935494"/>
                <a:gd name="connsiteY6" fmla="*/ 539084 h 539526"/>
                <a:gd name="connsiteX0" fmla="*/ 0 w 952461"/>
                <a:gd name="connsiteY0" fmla="*/ 0 h 539526"/>
                <a:gd name="connsiteX1" fmla="*/ 213360 w 952461"/>
                <a:gd name="connsiteY1" fmla="*/ 160020 h 539526"/>
                <a:gd name="connsiteX2" fmla="*/ 457121 w 952461"/>
                <a:gd name="connsiteY2" fmla="*/ 321732 h 539526"/>
                <a:gd name="connsiteX3" fmla="*/ 586740 w 952461"/>
                <a:gd name="connsiteY3" fmla="*/ 411480 h 539526"/>
                <a:gd name="connsiteX4" fmla="*/ 735330 w 952461"/>
                <a:gd name="connsiteY4" fmla="*/ 506730 h 539526"/>
                <a:gd name="connsiteX5" fmla="*/ 842010 w 952461"/>
                <a:gd name="connsiteY5" fmla="*/ 529590 h 539526"/>
                <a:gd name="connsiteX6" fmla="*/ 952461 w 952461"/>
                <a:gd name="connsiteY6" fmla="*/ 539084 h 539526"/>
                <a:gd name="connsiteX0" fmla="*/ 0 w 952461"/>
                <a:gd name="connsiteY0" fmla="*/ 0 h 539084"/>
                <a:gd name="connsiteX1" fmla="*/ 213360 w 952461"/>
                <a:gd name="connsiteY1" fmla="*/ 160020 h 539084"/>
                <a:gd name="connsiteX2" fmla="*/ 457121 w 952461"/>
                <a:gd name="connsiteY2" fmla="*/ 321732 h 539084"/>
                <a:gd name="connsiteX3" fmla="*/ 586740 w 952461"/>
                <a:gd name="connsiteY3" fmla="*/ 411480 h 539084"/>
                <a:gd name="connsiteX4" fmla="*/ 735330 w 952461"/>
                <a:gd name="connsiteY4" fmla="*/ 506730 h 539084"/>
                <a:gd name="connsiteX5" fmla="*/ 842010 w 952461"/>
                <a:gd name="connsiteY5" fmla="*/ 529590 h 539084"/>
                <a:gd name="connsiteX6" fmla="*/ 952461 w 952461"/>
                <a:gd name="connsiteY6" fmla="*/ 539084 h 539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2461" h="539084">
                  <a:moveTo>
                    <a:pt x="0" y="0"/>
                  </a:moveTo>
                  <a:cubicBezTo>
                    <a:pt x="69215" y="54292"/>
                    <a:pt x="137173" y="106398"/>
                    <a:pt x="213360" y="160020"/>
                  </a:cubicBezTo>
                  <a:cubicBezTo>
                    <a:pt x="289547" y="213642"/>
                    <a:pt x="394891" y="279822"/>
                    <a:pt x="457121" y="321732"/>
                  </a:cubicBezTo>
                  <a:cubicBezTo>
                    <a:pt x="519351" y="363642"/>
                    <a:pt x="540372" y="380647"/>
                    <a:pt x="586740" y="411480"/>
                  </a:cubicBezTo>
                  <a:cubicBezTo>
                    <a:pt x="633108" y="442313"/>
                    <a:pt x="692785" y="487045"/>
                    <a:pt x="735330" y="506730"/>
                  </a:cubicBezTo>
                  <a:cubicBezTo>
                    <a:pt x="777875" y="526415"/>
                    <a:pt x="805822" y="524198"/>
                    <a:pt x="842010" y="529590"/>
                  </a:cubicBezTo>
                  <a:cubicBezTo>
                    <a:pt x="878199" y="534982"/>
                    <a:pt x="891958" y="537510"/>
                    <a:pt x="952461" y="539084"/>
                  </a:cubicBezTo>
                </a:path>
              </a:pathLst>
            </a:custGeom>
            <a:noFill/>
            <a:ln w="25400">
              <a:solidFill>
                <a:schemeClr val="tx1">
                  <a:alpha val="42000"/>
                </a:schemeClr>
              </a:solidFill>
              <a:headEnd type="none" w="med" len="sm"/>
              <a:tailEnd type="none" w="med" len="sm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2868008" y="6404610"/>
              <a:ext cx="1208691" cy="504294"/>
            </a:xfrm>
            <a:custGeom>
              <a:avLst/>
              <a:gdLst>
                <a:gd name="connsiteX0" fmla="*/ 0 w 1173480"/>
                <a:gd name="connsiteY0" fmla="*/ 525780 h 525780"/>
                <a:gd name="connsiteX1" fmla="*/ 331470 w 1173480"/>
                <a:gd name="connsiteY1" fmla="*/ 411480 h 525780"/>
                <a:gd name="connsiteX2" fmla="*/ 723900 w 1173480"/>
                <a:gd name="connsiteY2" fmla="*/ 224790 h 525780"/>
                <a:gd name="connsiteX3" fmla="*/ 979170 w 1173480"/>
                <a:gd name="connsiteY3" fmla="*/ 87630 h 525780"/>
                <a:gd name="connsiteX4" fmla="*/ 1173480 w 1173480"/>
                <a:gd name="connsiteY4" fmla="*/ 0 h 525780"/>
                <a:gd name="connsiteX0" fmla="*/ 0 w 1352545"/>
                <a:gd name="connsiteY0" fmla="*/ 550746 h 550746"/>
                <a:gd name="connsiteX1" fmla="*/ 510535 w 1352545"/>
                <a:gd name="connsiteY1" fmla="*/ 411480 h 550746"/>
                <a:gd name="connsiteX2" fmla="*/ 902965 w 1352545"/>
                <a:gd name="connsiteY2" fmla="*/ 224790 h 550746"/>
                <a:gd name="connsiteX3" fmla="*/ 1158235 w 1352545"/>
                <a:gd name="connsiteY3" fmla="*/ 87630 h 550746"/>
                <a:gd name="connsiteX4" fmla="*/ 1352545 w 1352545"/>
                <a:gd name="connsiteY4" fmla="*/ 0 h 550746"/>
                <a:gd name="connsiteX0" fmla="*/ 0 w 1352545"/>
                <a:gd name="connsiteY0" fmla="*/ 550746 h 550746"/>
                <a:gd name="connsiteX1" fmla="*/ 510535 w 1352545"/>
                <a:gd name="connsiteY1" fmla="*/ 411480 h 550746"/>
                <a:gd name="connsiteX2" fmla="*/ 902965 w 1352545"/>
                <a:gd name="connsiteY2" fmla="*/ 224790 h 550746"/>
                <a:gd name="connsiteX3" fmla="*/ 1158235 w 1352545"/>
                <a:gd name="connsiteY3" fmla="*/ 87630 h 550746"/>
                <a:gd name="connsiteX4" fmla="*/ 1352545 w 1352545"/>
                <a:gd name="connsiteY4" fmla="*/ 0 h 550746"/>
                <a:gd name="connsiteX0" fmla="*/ 0 w 1352545"/>
                <a:gd name="connsiteY0" fmla="*/ 550746 h 550746"/>
                <a:gd name="connsiteX1" fmla="*/ 399686 w 1352545"/>
                <a:gd name="connsiteY1" fmla="*/ 469733 h 550746"/>
                <a:gd name="connsiteX2" fmla="*/ 902965 w 1352545"/>
                <a:gd name="connsiteY2" fmla="*/ 224790 h 550746"/>
                <a:gd name="connsiteX3" fmla="*/ 1158235 w 1352545"/>
                <a:gd name="connsiteY3" fmla="*/ 87630 h 550746"/>
                <a:gd name="connsiteX4" fmla="*/ 1352545 w 1352545"/>
                <a:gd name="connsiteY4" fmla="*/ 0 h 550746"/>
                <a:gd name="connsiteX0" fmla="*/ 0 w 1352545"/>
                <a:gd name="connsiteY0" fmla="*/ 550746 h 550746"/>
                <a:gd name="connsiteX1" fmla="*/ 399686 w 1352545"/>
                <a:gd name="connsiteY1" fmla="*/ 469733 h 550746"/>
                <a:gd name="connsiteX2" fmla="*/ 856067 w 1352545"/>
                <a:gd name="connsiteY2" fmla="*/ 249755 h 550746"/>
                <a:gd name="connsiteX3" fmla="*/ 1158235 w 1352545"/>
                <a:gd name="connsiteY3" fmla="*/ 87630 h 550746"/>
                <a:gd name="connsiteX4" fmla="*/ 1352545 w 1352545"/>
                <a:gd name="connsiteY4" fmla="*/ 0 h 550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2545" h="550746">
                  <a:moveTo>
                    <a:pt x="0" y="550746"/>
                  </a:moveTo>
                  <a:cubicBezTo>
                    <a:pt x="165099" y="543644"/>
                    <a:pt x="257008" y="519898"/>
                    <a:pt x="399686" y="469733"/>
                  </a:cubicBezTo>
                  <a:cubicBezTo>
                    <a:pt x="542364" y="419568"/>
                    <a:pt x="729642" y="313439"/>
                    <a:pt x="856067" y="249755"/>
                  </a:cubicBezTo>
                  <a:cubicBezTo>
                    <a:pt x="982492" y="186071"/>
                    <a:pt x="1075489" y="129256"/>
                    <a:pt x="1158235" y="87630"/>
                  </a:cubicBezTo>
                  <a:cubicBezTo>
                    <a:pt x="1240981" y="46004"/>
                    <a:pt x="1292855" y="25082"/>
                    <a:pt x="1352545" y="0"/>
                  </a:cubicBezTo>
                </a:path>
              </a:pathLst>
            </a:custGeom>
            <a:noFill/>
            <a:ln w="25400">
              <a:solidFill>
                <a:schemeClr val="tx1">
                  <a:alpha val="42000"/>
                </a:schemeClr>
              </a:solidFill>
              <a:headEnd type="none" w="med" len="sm"/>
              <a:tailEnd type="none" w="med" len="sm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2852420" y="6231572"/>
              <a:ext cx="1110138" cy="228469"/>
            </a:xfrm>
            <a:custGeom>
              <a:avLst/>
              <a:gdLst>
                <a:gd name="connsiteX0" fmla="*/ 0 w 1770538"/>
                <a:gd name="connsiteY0" fmla="*/ 166687 h 235552"/>
                <a:gd name="connsiteX1" fmla="*/ 99060 w 1770538"/>
                <a:gd name="connsiteY1" fmla="*/ 187007 h 235552"/>
                <a:gd name="connsiteX2" fmla="*/ 165100 w 1770538"/>
                <a:gd name="connsiteY2" fmla="*/ 212407 h 235552"/>
                <a:gd name="connsiteX3" fmla="*/ 254000 w 1770538"/>
                <a:gd name="connsiteY3" fmla="*/ 194627 h 235552"/>
                <a:gd name="connsiteX4" fmla="*/ 345440 w 1770538"/>
                <a:gd name="connsiteY4" fmla="*/ 148907 h 235552"/>
                <a:gd name="connsiteX5" fmla="*/ 457200 w 1770538"/>
                <a:gd name="connsiteY5" fmla="*/ 143827 h 235552"/>
                <a:gd name="connsiteX6" fmla="*/ 546100 w 1770538"/>
                <a:gd name="connsiteY6" fmla="*/ 143827 h 235552"/>
                <a:gd name="connsiteX7" fmla="*/ 619760 w 1770538"/>
                <a:gd name="connsiteY7" fmla="*/ 184467 h 235552"/>
                <a:gd name="connsiteX8" fmla="*/ 660400 w 1770538"/>
                <a:gd name="connsiteY8" fmla="*/ 207327 h 235552"/>
                <a:gd name="connsiteX9" fmla="*/ 795020 w 1770538"/>
                <a:gd name="connsiteY9" fmla="*/ 235267 h 235552"/>
                <a:gd name="connsiteX10" fmla="*/ 942340 w 1770538"/>
                <a:gd name="connsiteY10" fmla="*/ 222567 h 235552"/>
                <a:gd name="connsiteX11" fmla="*/ 1112520 w 1770538"/>
                <a:gd name="connsiteY11" fmla="*/ 204787 h 235552"/>
                <a:gd name="connsiteX12" fmla="*/ 1272540 w 1770538"/>
                <a:gd name="connsiteY12" fmla="*/ 202247 h 235552"/>
                <a:gd name="connsiteX13" fmla="*/ 1346200 w 1770538"/>
                <a:gd name="connsiteY13" fmla="*/ 194627 h 235552"/>
                <a:gd name="connsiteX14" fmla="*/ 1590040 w 1770538"/>
                <a:gd name="connsiteY14" fmla="*/ 87947 h 235552"/>
                <a:gd name="connsiteX15" fmla="*/ 1714500 w 1770538"/>
                <a:gd name="connsiteY15" fmla="*/ 32067 h 235552"/>
                <a:gd name="connsiteX16" fmla="*/ 1770380 w 1770538"/>
                <a:gd name="connsiteY16" fmla="*/ 4127 h 235552"/>
                <a:gd name="connsiteX0" fmla="*/ 0 w 1770538"/>
                <a:gd name="connsiteY0" fmla="*/ 166687 h 235552"/>
                <a:gd name="connsiteX1" fmla="*/ 99060 w 1770538"/>
                <a:gd name="connsiteY1" fmla="*/ 187007 h 235552"/>
                <a:gd name="connsiteX2" fmla="*/ 165100 w 1770538"/>
                <a:gd name="connsiteY2" fmla="*/ 212407 h 235552"/>
                <a:gd name="connsiteX3" fmla="*/ 254000 w 1770538"/>
                <a:gd name="connsiteY3" fmla="*/ 194627 h 235552"/>
                <a:gd name="connsiteX4" fmla="*/ 345440 w 1770538"/>
                <a:gd name="connsiteY4" fmla="*/ 148907 h 235552"/>
                <a:gd name="connsiteX5" fmla="*/ 457200 w 1770538"/>
                <a:gd name="connsiteY5" fmla="*/ 143827 h 235552"/>
                <a:gd name="connsiteX6" fmla="*/ 546100 w 1770538"/>
                <a:gd name="connsiteY6" fmla="*/ 143827 h 235552"/>
                <a:gd name="connsiteX7" fmla="*/ 660400 w 1770538"/>
                <a:gd name="connsiteY7" fmla="*/ 207327 h 235552"/>
                <a:gd name="connsiteX8" fmla="*/ 795020 w 1770538"/>
                <a:gd name="connsiteY8" fmla="*/ 235267 h 235552"/>
                <a:gd name="connsiteX9" fmla="*/ 942340 w 1770538"/>
                <a:gd name="connsiteY9" fmla="*/ 222567 h 235552"/>
                <a:gd name="connsiteX10" fmla="*/ 1112520 w 1770538"/>
                <a:gd name="connsiteY10" fmla="*/ 204787 h 235552"/>
                <a:gd name="connsiteX11" fmla="*/ 1272540 w 1770538"/>
                <a:gd name="connsiteY11" fmla="*/ 202247 h 235552"/>
                <a:gd name="connsiteX12" fmla="*/ 1346200 w 1770538"/>
                <a:gd name="connsiteY12" fmla="*/ 194627 h 235552"/>
                <a:gd name="connsiteX13" fmla="*/ 1590040 w 1770538"/>
                <a:gd name="connsiteY13" fmla="*/ 87947 h 235552"/>
                <a:gd name="connsiteX14" fmla="*/ 1714500 w 1770538"/>
                <a:gd name="connsiteY14" fmla="*/ 32067 h 235552"/>
                <a:gd name="connsiteX15" fmla="*/ 1770380 w 1770538"/>
                <a:gd name="connsiteY15" fmla="*/ 4127 h 235552"/>
                <a:gd name="connsiteX0" fmla="*/ 0 w 1770538"/>
                <a:gd name="connsiteY0" fmla="*/ 166687 h 235552"/>
                <a:gd name="connsiteX1" fmla="*/ 99060 w 1770538"/>
                <a:gd name="connsiteY1" fmla="*/ 187007 h 235552"/>
                <a:gd name="connsiteX2" fmla="*/ 165100 w 1770538"/>
                <a:gd name="connsiteY2" fmla="*/ 212407 h 235552"/>
                <a:gd name="connsiteX3" fmla="*/ 254000 w 1770538"/>
                <a:gd name="connsiteY3" fmla="*/ 194627 h 235552"/>
                <a:gd name="connsiteX4" fmla="*/ 345440 w 1770538"/>
                <a:gd name="connsiteY4" fmla="*/ 148907 h 235552"/>
                <a:gd name="connsiteX5" fmla="*/ 457200 w 1770538"/>
                <a:gd name="connsiteY5" fmla="*/ 143827 h 235552"/>
                <a:gd name="connsiteX6" fmla="*/ 660400 w 1770538"/>
                <a:gd name="connsiteY6" fmla="*/ 207327 h 235552"/>
                <a:gd name="connsiteX7" fmla="*/ 795020 w 1770538"/>
                <a:gd name="connsiteY7" fmla="*/ 235267 h 235552"/>
                <a:gd name="connsiteX8" fmla="*/ 942340 w 1770538"/>
                <a:gd name="connsiteY8" fmla="*/ 222567 h 235552"/>
                <a:gd name="connsiteX9" fmla="*/ 1112520 w 1770538"/>
                <a:gd name="connsiteY9" fmla="*/ 204787 h 235552"/>
                <a:gd name="connsiteX10" fmla="*/ 1272540 w 1770538"/>
                <a:gd name="connsiteY10" fmla="*/ 202247 h 235552"/>
                <a:gd name="connsiteX11" fmla="*/ 1346200 w 1770538"/>
                <a:gd name="connsiteY11" fmla="*/ 194627 h 235552"/>
                <a:gd name="connsiteX12" fmla="*/ 1590040 w 1770538"/>
                <a:gd name="connsiteY12" fmla="*/ 87947 h 235552"/>
                <a:gd name="connsiteX13" fmla="*/ 1714500 w 1770538"/>
                <a:gd name="connsiteY13" fmla="*/ 32067 h 235552"/>
                <a:gd name="connsiteX14" fmla="*/ 1770380 w 1770538"/>
                <a:gd name="connsiteY14" fmla="*/ 4127 h 235552"/>
                <a:gd name="connsiteX0" fmla="*/ 0 w 1770538"/>
                <a:gd name="connsiteY0" fmla="*/ 166687 h 235552"/>
                <a:gd name="connsiteX1" fmla="*/ 99060 w 1770538"/>
                <a:gd name="connsiteY1" fmla="*/ 187007 h 235552"/>
                <a:gd name="connsiteX2" fmla="*/ 165100 w 1770538"/>
                <a:gd name="connsiteY2" fmla="*/ 212407 h 235552"/>
                <a:gd name="connsiteX3" fmla="*/ 254000 w 1770538"/>
                <a:gd name="connsiteY3" fmla="*/ 194627 h 235552"/>
                <a:gd name="connsiteX4" fmla="*/ 345440 w 1770538"/>
                <a:gd name="connsiteY4" fmla="*/ 148907 h 235552"/>
                <a:gd name="connsiteX5" fmla="*/ 660400 w 1770538"/>
                <a:gd name="connsiteY5" fmla="*/ 207327 h 235552"/>
                <a:gd name="connsiteX6" fmla="*/ 795020 w 1770538"/>
                <a:gd name="connsiteY6" fmla="*/ 235267 h 235552"/>
                <a:gd name="connsiteX7" fmla="*/ 942340 w 1770538"/>
                <a:gd name="connsiteY7" fmla="*/ 222567 h 235552"/>
                <a:gd name="connsiteX8" fmla="*/ 1112520 w 1770538"/>
                <a:gd name="connsiteY8" fmla="*/ 204787 h 235552"/>
                <a:gd name="connsiteX9" fmla="*/ 1272540 w 1770538"/>
                <a:gd name="connsiteY9" fmla="*/ 202247 h 235552"/>
                <a:gd name="connsiteX10" fmla="*/ 1346200 w 1770538"/>
                <a:gd name="connsiteY10" fmla="*/ 194627 h 235552"/>
                <a:gd name="connsiteX11" fmla="*/ 1590040 w 1770538"/>
                <a:gd name="connsiteY11" fmla="*/ 87947 h 235552"/>
                <a:gd name="connsiteX12" fmla="*/ 1714500 w 1770538"/>
                <a:gd name="connsiteY12" fmla="*/ 32067 h 235552"/>
                <a:gd name="connsiteX13" fmla="*/ 1770380 w 1770538"/>
                <a:gd name="connsiteY13" fmla="*/ 4127 h 235552"/>
                <a:gd name="connsiteX0" fmla="*/ 0 w 1770538"/>
                <a:gd name="connsiteY0" fmla="*/ 166687 h 235552"/>
                <a:gd name="connsiteX1" fmla="*/ 99060 w 1770538"/>
                <a:gd name="connsiteY1" fmla="*/ 187007 h 235552"/>
                <a:gd name="connsiteX2" fmla="*/ 165100 w 1770538"/>
                <a:gd name="connsiteY2" fmla="*/ 212407 h 235552"/>
                <a:gd name="connsiteX3" fmla="*/ 254000 w 1770538"/>
                <a:gd name="connsiteY3" fmla="*/ 194627 h 235552"/>
                <a:gd name="connsiteX4" fmla="*/ 660400 w 1770538"/>
                <a:gd name="connsiteY4" fmla="*/ 207327 h 235552"/>
                <a:gd name="connsiteX5" fmla="*/ 795020 w 1770538"/>
                <a:gd name="connsiteY5" fmla="*/ 235267 h 235552"/>
                <a:gd name="connsiteX6" fmla="*/ 942340 w 1770538"/>
                <a:gd name="connsiteY6" fmla="*/ 222567 h 235552"/>
                <a:gd name="connsiteX7" fmla="*/ 1112520 w 1770538"/>
                <a:gd name="connsiteY7" fmla="*/ 204787 h 235552"/>
                <a:gd name="connsiteX8" fmla="*/ 1272540 w 1770538"/>
                <a:gd name="connsiteY8" fmla="*/ 202247 h 235552"/>
                <a:gd name="connsiteX9" fmla="*/ 1346200 w 1770538"/>
                <a:gd name="connsiteY9" fmla="*/ 194627 h 235552"/>
                <a:gd name="connsiteX10" fmla="*/ 1590040 w 1770538"/>
                <a:gd name="connsiteY10" fmla="*/ 87947 h 235552"/>
                <a:gd name="connsiteX11" fmla="*/ 1714500 w 1770538"/>
                <a:gd name="connsiteY11" fmla="*/ 32067 h 235552"/>
                <a:gd name="connsiteX12" fmla="*/ 1770380 w 1770538"/>
                <a:gd name="connsiteY12" fmla="*/ 4127 h 235552"/>
                <a:gd name="connsiteX0" fmla="*/ 0 w 1770538"/>
                <a:gd name="connsiteY0" fmla="*/ 166687 h 235552"/>
                <a:gd name="connsiteX1" fmla="*/ 99060 w 1770538"/>
                <a:gd name="connsiteY1" fmla="*/ 187007 h 235552"/>
                <a:gd name="connsiteX2" fmla="*/ 254000 w 1770538"/>
                <a:gd name="connsiteY2" fmla="*/ 194627 h 235552"/>
                <a:gd name="connsiteX3" fmla="*/ 660400 w 1770538"/>
                <a:gd name="connsiteY3" fmla="*/ 207327 h 235552"/>
                <a:gd name="connsiteX4" fmla="*/ 795020 w 1770538"/>
                <a:gd name="connsiteY4" fmla="*/ 235267 h 235552"/>
                <a:gd name="connsiteX5" fmla="*/ 942340 w 1770538"/>
                <a:gd name="connsiteY5" fmla="*/ 222567 h 235552"/>
                <a:gd name="connsiteX6" fmla="*/ 1112520 w 1770538"/>
                <a:gd name="connsiteY6" fmla="*/ 204787 h 235552"/>
                <a:gd name="connsiteX7" fmla="*/ 1272540 w 1770538"/>
                <a:gd name="connsiteY7" fmla="*/ 202247 h 235552"/>
                <a:gd name="connsiteX8" fmla="*/ 1346200 w 1770538"/>
                <a:gd name="connsiteY8" fmla="*/ 194627 h 235552"/>
                <a:gd name="connsiteX9" fmla="*/ 1590040 w 1770538"/>
                <a:gd name="connsiteY9" fmla="*/ 87947 h 235552"/>
                <a:gd name="connsiteX10" fmla="*/ 1714500 w 1770538"/>
                <a:gd name="connsiteY10" fmla="*/ 32067 h 235552"/>
                <a:gd name="connsiteX11" fmla="*/ 1770380 w 1770538"/>
                <a:gd name="connsiteY11" fmla="*/ 4127 h 235552"/>
                <a:gd name="connsiteX0" fmla="*/ 0 w 1770538"/>
                <a:gd name="connsiteY0" fmla="*/ 166687 h 235552"/>
                <a:gd name="connsiteX1" fmla="*/ 99060 w 1770538"/>
                <a:gd name="connsiteY1" fmla="*/ 187007 h 235552"/>
                <a:gd name="connsiteX2" fmla="*/ 660400 w 1770538"/>
                <a:gd name="connsiteY2" fmla="*/ 207327 h 235552"/>
                <a:gd name="connsiteX3" fmla="*/ 795020 w 1770538"/>
                <a:gd name="connsiteY3" fmla="*/ 235267 h 235552"/>
                <a:gd name="connsiteX4" fmla="*/ 942340 w 1770538"/>
                <a:gd name="connsiteY4" fmla="*/ 222567 h 235552"/>
                <a:gd name="connsiteX5" fmla="*/ 1112520 w 1770538"/>
                <a:gd name="connsiteY5" fmla="*/ 204787 h 235552"/>
                <a:gd name="connsiteX6" fmla="*/ 1272540 w 1770538"/>
                <a:gd name="connsiteY6" fmla="*/ 202247 h 235552"/>
                <a:gd name="connsiteX7" fmla="*/ 1346200 w 1770538"/>
                <a:gd name="connsiteY7" fmla="*/ 194627 h 235552"/>
                <a:gd name="connsiteX8" fmla="*/ 1590040 w 1770538"/>
                <a:gd name="connsiteY8" fmla="*/ 87947 h 235552"/>
                <a:gd name="connsiteX9" fmla="*/ 1714500 w 1770538"/>
                <a:gd name="connsiteY9" fmla="*/ 32067 h 235552"/>
                <a:gd name="connsiteX10" fmla="*/ 1770380 w 1770538"/>
                <a:gd name="connsiteY10" fmla="*/ 4127 h 235552"/>
                <a:gd name="connsiteX0" fmla="*/ 0 w 1770538"/>
                <a:gd name="connsiteY0" fmla="*/ 166687 h 235552"/>
                <a:gd name="connsiteX1" fmla="*/ 660400 w 1770538"/>
                <a:gd name="connsiteY1" fmla="*/ 207327 h 235552"/>
                <a:gd name="connsiteX2" fmla="*/ 795020 w 1770538"/>
                <a:gd name="connsiteY2" fmla="*/ 235267 h 235552"/>
                <a:gd name="connsiteX3" fmla="*/ 942340 w 1770538"/>
                <a:gd name="connsiteY3" fmla="*/ 222567 h 235552"/>
                <a:gd name="connsiteX4" fmla="*/ 1112520 w 1770538"/>
                <a:gd name="connsiteY4" fmla="*/ 204787 h 235552"/>
                <a:gd name="connsiteX5" fmla="*/ 1272540 w 1770538"/>
                <a:gd name="connsiteY5" fmla="*/ 202247 h 235552"/>
                <a:gd name="connsiteX6" fmla="*/ 1346200 w 1770538"/>
                <a:gd name="connsiteY6" fmla="*/ 194627 h 235552"/>
                <a:gd name="connsiteX7" fmla="*/ 1590040 w 1770538"/>
                <a:gd name="connsiteY7" fmla="*/ 87947 h 235552"/>
                <a:gd name="connsiteX8" fmla="*/ 1714500 w 1770538"/>
                <a:gd name="connsiteY8" fmla="*/ 32067 h 235552"/>
                <a:gd name="connsiteX9" fmla="*/ 1770380 w 1770538"/>
                <a:gd name="connsiteY9" fmla="*/ 4127 h 235552"/>
                <a:gd name="connsiteX0" fmla="*/ 0 w 1110138"/>
                <a:gd name="connsiteY0" fmla="*/ 207327 h 235552"/>
                <a:gd name="connsiteX1" fmla="*/ 134620 w 1110138"/>
                <a:gd name="connsiteY1" fmla="*/ 235267 h 235552"/>
                <a:gd name="connsiteX2" fmla="*/ 281940 w 1110138"/>
                <a:gd name="connsiteY2" fmla="*/ 222567 h 235552"/>
                <a:gd name="connsiteX3" fmla="*/ 452120 w 1110138"/>
                <a:gd name="connsiteY3" fmla="*/ 204787 h 235552"/>
                <a:gd name="connsiteX4" fmla="*/ 612140 w 1110138"/>
                <a:gd name="connsiteY4" fmla="*/ 202247 h 235552"/>
                <a:gd name="connsiteX5" fmla="*/ 685800 w 1110138"/>
                <a:gd name="connsiteY5" fmla="*/ 194627 h 235552"/>
                <a:gd name="connsiteX6" fmla="*/ 929640 w 1110138"/>
                <a:gd name="connsiteY6" fmla="*/ 87947 h 235552"/>
                <a:gd name="connsiteX7" fmla="*/ 1054100 w 1110138"/>
                <a:gd name="connsiteY7" fmla="*/ 32067 h 235552"/>
                <a:gd name="connsiteX8" fmla="*/ 1109980 w 1110138"/>
                <a:gd name="connsiteY8" fmla="*/ 4127 h 235552"/>
                <a:gd name="connsiteX0" fmla="*/ 0 w 1110138"/>
                <a:gd name="connsiteY0" fmla="*/ 207327 h 228469"/>
                <a:gd name="connsiteX1" fmla="*/ 144780 w 1110138"/>
                <a:gd name="connsiteY1" fmla="*/ 227647 h 228469"/>
                <a:gd name="connsiteX2" fmla="*/ 281940 w 1110138"/>
                <a:gd name="connsiteY2" fmla="*/ 222567 h 228469"/>
                <a:gd name="connsiteX3" fmla="*/ 452120 w 1110138"/>
                <a:gd name="connsiteY3" fmla="*/ 204787 h 228469"/>
                <a:gd name="connsiteX4" fmla="*/ 612140 w 1110138"/>
                <a:gd name="connsiteY4" fmla="*/ 202247 h 228469"/>
                <a:gd name="connsiteX5" fmla="*/ 685800 w 1110138"/>
                <a:gd name="connsiteY5" fmla="*/ 194627 h 228469"/>
                <a:gd name="connsiteX6" fmla="*/ 929640 w 1110138"/>
                <a:gd name="connsiteY6" fmla="*/ 87947 h 228469"/>
                <a:gd name="connsiteX7" fmla="*/ 1054100 w 1110138"/>
                <a:gd name="connsiteY7" fmla="*/ 32067 h 228469"/>
                <a:gd name="connsiteX8" fmla="*/ 1109980 w 1110138"/>
                <a:gd name="connsiteY8" fmla="*/ 4127 h 228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0138" h="228469">
                  <a:moveTo>
                    <a:pt x="0" y="207327"/>
                  </a:moveTo>
                  <a:cubicBezTo>
                    <a:pt x="132503" y="218757"/>
                    <a:pt x="97790" y="225107"/>
                    <a:pt x="144780" y="227647"/>
                  </a:cubicBezTo>
                  <a:cubicBezTo>
                    <a:pt x="191770" y="230187"/>
                    <a:pt x="230717" y="226377"/>
                    <a:pt x="281940" y="222567"/>
                  </a:cubicBezTo>
                  <a:cubicBezTo>
                    <a:pt x="333163" y="218757"/>
                    <a:pt x="397087" y="208174"/>
                    <a:pt x="452120" y="204787"/>
                  </a:cubicBezTo>
                  <a:cubicBezTo>
                    <a:pt x="507153" y="201400"/>
                    <a:pt x="573193" y="203940"/>
                    <a:pt x="612140" y="202247"/>
                  </a:cubicBezTo>
                  <a:cubicBezTo>
                    <a:pt x="651087" y="200554"/>
                    <a:pt x="632883" y="213677"/>
                    <a:pt x="685800" y="194627"/>
                  </a:cubicBezTo>
                  <a:cubicBezTo>
                    <a:pt x="738717" y="175577"/>
                    <a:pt x="929640" y="87947"/>
                    <a:pt x="929640" y="87947"/>
                  </a:cubicBezTo>
                  <a:lnTo>
                    <a:pt x="1054100" y="32067"/>
                  </a:lnTo>
                  <a:cubicBezTo>
                    <a:pt x="1084157" y="18097"/>
                    <a:pt x="1112520" y="-10690"/>
                    <a:pt x="1109980" y="4127"/>
                  </a:cubicBezTo>
                </a:path>
              </a:pathLst>
            </a:custGeom>
            <a:noFill/>
            <a:ln w="25400">
              <a:solidFill>
                <a:schemeClr val="tx1">
                  <a:alpha val="42000"/>
                </a:schemeClr>
              </a:solidFill>
              <a:headEnd type="none" w="med" len="sm"/>
              <a:tailEnd type="none" w="med" len="sm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2189480" y="6398260"/>
              <a:ext cx="154940" cy="35560"/>
            </a:xfrm>
            <a:custGeom>
              <a:avLst/>
              <a:gdLst>
                <a:gd name="connsiteX0" fmla="*/ 0 w 154940"/>
                <a:gd name="connsiteY0" fmla="*/ 0 h 35560"/>
                <a:gd name="connsiteX1" fmla="*/ 73660 w 154940"/>
                <a:gd name="connsiteY1" fmla="*/ 17780 h 35560"/>
                <a:gd name="connsiteX2" fmla="*/ 124460 w 154940"/>
                <a:gd name="connsiteY2" fmla="*/ 27940 h 35560"/>
                <a:gd name="connsiteX3" fmla="*/ 154940 w 154940"/>
                <a:gd name="connsiteY3" fmla="*/ 35560 h 3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940" h="35560">
                  <a:moveTo>
                    <a:pt x="0" y="0"/>
                  </a:moveTo>
                  <a:lnTo>
                    <a:pt x="73660" y="17780"/>
                  </a:lnTo>
                  <a:cubicBezTo>
                    <a:pt x="94403" y="22437"/>
                    <a:pt x="110913" y="24977"/>
                    <a:pt x="124460" y="27940"/>
                  </a:cubicBezTo>
                  <a:cubicBezTo>
                    <a:pt x="138007" y="30903"/>
                    <a:pt x="125307" y="16933"/>
                    <a:pt x="154940" y="35560"/>
                  </a:cubicBezTo>
                </a:path>
              </a:pathLst>
            </a:custGeom>
            <a:noFill/>
            <a:ln w="25400">
              <a:solidFill>
                <a:schemeClr val="tx1">
                  <a:alpha val="42000"/>
                </a:schemeClr>
              </a:solidFill>
              <a:headEnd type="none" w="med" len="sm"/>
              <a:tailEnd type="none" w="med" len="sm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2" name="任意多边形 61"/>
          <p:cNvSpPr/>
          <p:nvPr/>
        </p:nvSpPr>
        <p:spPr>
          <a:xfrm>
            <a:off x="10861793" y="2086897"/>
            <a:ext cx="2760134" cy="6324600"/>
          </a:xfrm>
          <a:custGeom>
            <a:avLst/>
            <a:gdLst>
              <a:gd name="connsiteX0" fmla="*/ 2760134 w 2760134"/>
              <a:gd name="connsiteY0" fmla="*/ 719667 h 6324600"/>
              <a:gd name="connsiteX1" fmla="*/ 2760134 w 2760134"/>
              <a:gd name="connsiteY1" fmla="*/ 6070600 h 6324600"/>
              <a:gd name="connsiteX2" fmla="*/ 414867 w 2760134"/>
              <a:gd name="connsiteY2" fmla="*/ 6324600 h 6324600"/>
              <a:gd name="connsiteX3" fmla="*/ 262467 w 2760134"/>
              <a:gd name="connsiteY3" fmla="*/ 4682067 h 6324600"/>
              <a:gd name="connsiteX4" fmla="*/ 237067 w 2760134"/>
              <a:gd name="connsiteY4" fmla="*/ 4512733 h 6324600"/>
              <a:gd name="connsiteX5" fmla="*/ 160867 w 2760134"/>
              <a:gd name="connsiteY5" fmla="*/ 4394200 h 6324600"/>
              <a:gd name="connsiteX6" fmla="*/ 76200 w 2760134"/>
              <a:gd name="connsiteY6" fmla="*/ 4250267 h 6324600"/>
              <a:gd name="connsiteX7" fmla="*/ 25400 w 2760134"/>
              <a:gd name="connsiteY7" fmla="*/ 4038600 h 6324600"/>
              <a:gd name="connsiteX8" fmla="*/ 0 w 2760134"/>
              <a:gd name="connsiteY8" fmla="*/ 3801533 h 6324600"/>
              <a:gd name="connsiteX9" fmla="*/ 50800 w 2760134"/>
              <a:gd name="connsiteY9" fmla="*/ 3488267 h 6324600"/>
              <a:gd name="connsiteX10" fmla="*/ 152400 w 2760134"/>
              <a:gd name="connsiteY10" fmla="*/ 3191933 h 6324600"/>
              <a:gd name="connsiteX11" fmla="*/ 237067 w 2760134"/>
              <a:gd name="connsiteY11" fmla="*/ 2861733 h 6324600"/>
              <a:gd name="connsiteX12" fmla="*/ 270934 w 2760134"/>
              <a:gd name="connsiteY12" fmla="*/ 2683933 h 6324600"/>
              <a:gd name="connsiteX13" fmla="*/ 143934 w 2760134"/>
              <a:gd name="connsiteY13" fmla="*/ 2192867 h 6324600"/>
              <a:gd name="connsiteX14" fmla="*/ 93134 w 2760134"/>
              <a:gd name="connsiteY14" fmla="*/ 1930400 h 6324600"/>
              <a:gd name="connsiteX15" fmla="*/ 93134 w 2760134"/>
              <a:gd name="connsiteY15" fmla="*/ 1642533 h 6324600"/>
              <a:gd name="connsiteX16" fmla="*/ 110067 w 2760134"/>
              <a:gd name="connsiteY16" fmla="*/ 1329267 h 6324600"/>
              <a:gd name="connsiteX17" fmla="*/ 186267 w 2760134"/>
              <a:gd name="connsiteY17" fmla="*/ 1126067 h 6324600"/>
              <a:gd name="connsiteX18" fmla="*/ 431800 w 2760134"/>
              <a:gd name="connsiteY18" fmla="*/ 711200 h 6324600"/>
              <a:gd name="connsiteX19" fmla="*/ 838200 w 2760134"/>
              <a:gd name="connsiteY19" fmla="*/ 0 h 6324600"/>
              <a:gd name="connsiteX20" fmla="*/ 1473200 w 2760134"/>
              <a:gd name="connsiteY20" fmla="*/ 279400 h 6324600"/>
              <a:gd name="connsiteX21" fmla="*/ 2082800 w 2760134"/>
              <a:gd name="connsiteY21" fmla="*/ 491067 h 6324600"/>
              <a:gd name="connsiteX22" fmla="*/ 2413000 w 2760134"/>
              <a:gd name="connsiteY22" fmla="*/ 626533 h 6324600"/>
              <a:gd name="connsiteX23" fmla="*/ 2760134 w 2760134"/>
              <a:gd name="connsiteY23" fmla="*/ 719667 h 632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60134" h="6324600">
                <a:moveTo>
                  <a:pt x="2760134" y="719667"/>
                </a:moveTo>
                <a:lnTo>
                  <a:pt x="2760134" y="6070600"/>
                </a:lnTo>
                <a:lnTo>
                  <a:pt x="414867" y="6324600"/>
                </a:lnTo>
                <a:lnTo>
                  <a:pt x="262467" y="4682067"/>
                </a:lnTo>
                <a:lnTo>
                  <a:pt x="237067" y="4512733"/>
                </a:lnTo>
                <a:lnTo>
                  <a:pt x="160867" y="4394200"/>
                </a:lnTo>
                <a:lnTo>
                  <a:pt x="76200" y="4250267"/>
                </a:lnTo>
                <a:lnTo>
                  <a:pt x="25400" y="4038600"/>
                </a:lnTo>
                <a:lnTo>
                  <a:pt x="0" y="3801533"/>
                </a:lnTo>
                <a:lnTo>
                  <a:pt x="50800" y="3488267"/>
                </a:lnTo>
                <a:lnTo>
                  <a:pt x="152400" y="3191933"/>
                </a:lnTo>
                <a:lnTo>
                  <a:pt x="237067" y="2861733"/>
                </a:lnTo>
                <a:lnTo>
                  <a:pt x="270934" y="2683933"/>
                </a:lnTo>
                <a:lnTo>
                  <a:pt x="143934" y="2192867"/>
                </a:lnTo>
                <a:lnTo>
                  <a:pt x="93134" y="1930400"/>
                </a:lnTo>
                <a:lnTo>
                  <a:pt x="93134" y="1642533"/>
                </a:lnTo>
                <a:lnTo>
                  <a:pt x="110067" y="1329267"/>
                </a:lnTo>
                <a:lnTo>
                  <a:pt x="186267" y="1126067"/>
                </a:lnTo>
                <a:lnTo>
                  <a:pt x="431800" y="711200"/>
                </a:lnTo>
                <a:lnTo>
                  <a:pt x="838200" y="0"/>
                </a:lnTo>
                <a:lnTo>
                  <a:pt x="1473200" y="279400"/>
                </a:lnTo>
                <a:lnTo>
                  <a:pt x="2082800" y="491067"/>
                </a:lnTo>
                <a:lnTo>
                  <a:pt x="2413000" y="626533"/>
                </a:lnTo>
                <a:lnTo>
                  <a:pt x="2760134" y="719667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/>
        </p:nvSpPr>
        <p:spPr>
          <a:xfrm>
            <a:off x="11001379" y="3437895"/>
            <a:ext cx="697230" cy="727710"/>
          </a:xfrm>
          <a:custGeom>
            <a:avLst/>
            <a:gdLst>
              <a:gd name="connsiteX0" fmla="*/ 57150 w 697230"/>
              <a:gd name="connsiteY0" fmla="*/ 0 h 727710"/>
              <a:gd name="connsiteX1" fmla="*/ 407670 w 697230"/>
              <a:gd name="connsiteY1" fmla="*/ 83820 h 727710"/>
              <a:gd name="connsiteX2" fmla="*/ 373380 w 697230"/>
              <a:gd name="connsiteY2" fmla="*/ 224790 h 727710"/>
              <a:gd name="connsiteX3" fmla="*/ 358140 w 697230"/>
              <a:gd name="connsiteY3" fmla="*/ 342900 h 727710"/>
              <a:gd name="connsiteX4" fmla="*/ 400050 w 697230"/>
              <a:gd name="connsiteY4" fmla="*/ 415290 h 727710"/>
              <a:gd name="connsiteX5" fmla="*/ 468630 w 697230"/>
              <a:gd name="connsiteY5" fmla="*/ 445770 h 727710"/>
              <a:gd name="connsiteX6" fmla="*/ 556260 w 697230"/>
              <a:gd name="connsiteY6" fmla="*/ 468630 h 727710"/>
              <a:gd name="connsiteX7" fmla="*/ 655320 w 697230"/>
              <a:gd name="connsiteY7" fmla="*/ 483870 h 727710"/>
              <a:gd name="connsiteX8" fmla="*/ 670560 w 697230"/>
              <a:gd name="connsiteY8" fmla="*/ 518160 h 727710"/>
              <a:gd name="connsiteX9" fmla="*/ 697230 w 697230"/>
              <a:gd name="connsiteY9" fmla="*/ 567690 h 727710"/>
              <a:gd name="connsiteX10" fmla="*/ 647700 w 697230"/>
              <a:gd name="connsiteY10" fmla="*/ 605790 h 727710"/>
              <a:gd name="connsiteX11" fmla="*/ 586740 w 697230"/>
              <a:gd name="connsiteY11" fmla="*/ 640080 h 727710"/>
              <a:gd name="connsiteX12" fmla="*/ 487680 w 697230"/>
              <a:gd name="connsiteY12" fmla="*/ 674370 h 727710"/>
              <a:gd name="connsiteX13" fmla="*/ 354330 w 697230"/>
              <a:gd name="connsiteY13" fmla="*/ 708660 h 727710"/>
              <a:gd name="connsiteX14" fmla="*/ 243840 w 697230"/>
              <a:gd name="connsiteY14" fmla="*/ 727710 h 727710"/>
              <a:gd name="connsiteX15" fmla="*/ 167640 w 697230"/>
              <a:gd name="connsiteY15" fmla="*/ 727710 h 727710"/>
              <a:gd name="connsiteX16" fmla="*/ 95250 w 697230"/>
              <a:gd name="connsiteY16" fmla="*/ 720090 h 727710"/>
              <a:gd name="connsiteX17" fmla="*/ 38100 w 697230"/>
              <a:gd name="connsiteY17" fmla="*/ 697230 h 727710"/>
              <a:gd name="connsiteX18" fmla="*/ 7620 w 697230"/>
              <a:gd name="connsiteY18" fmla="*/ 617220 h 727710"/>
              <a:gd name="connsiteX19" fmla="*/ 0 w 697230"/>
              <a:gd name="connsiteY19" fmla="*/ 525780 h 727710"/>
              <a:gd name="connsiteX20" fmla="*/ 3810 w 697230"/>
              <a:gd name="connsiteY20" fmla="*/ 434340 h 727710"/>
              <a:gd name="connsiteX21" fmla="*/ 0 w 697230"/>
              <a:gd name="connsiteY21" fmla="*/ 323850 h 727710"/>
              <a:gd name="connsiteX22" fmla="*/ 11430 w 697230"/>
              <a:gd name="connsiteY22" fmla="*/ 201930 h 727710"/>
              <a:gd name="connsiteX23" fmla="*/ 19050 w 697230"/>
              <a:gd name="connsiteY23" fmla="*/ 95250 h 727710"/>
              <a:gd name="connsiteX24" fmla="*/ 57150 w 697230"/>
              <a:gd name="connsiteY24" fmla="*/ 0 h 727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97230" h="727710">
                <a:moveTo>
                  <a:pt x="57150" y="0"/>
                </a:moveTo>
                <a:lnTo>
                  <a:pt x="407670" y="83820"/>
                </a:lnTo>
                <a:lnTo>
                  <a:pt x="373380" y="224790"/>
                </a:lnTo>
                <a:lnTo>
                  <a:pt x="358140" y="342900"/>
                </a:lnTo>
                <a:lnTo>
                  <a:pt x="400050" y="415290"/>
                </a:lnTo>
                <a:lnTo>
                  <a:pt x="468630" y="445770"/>
                </a:lnTo>
                <a:lnTo>
                  <a:pt x="556260" y="468630"/>
                </a:lnTo>
                <a:lnTo>
                  <a:pt x="655320" y="483870"/>
                </a:lnTo>
                <a:lnTo>
                  <a:pt x="670560" y="518160"/>
                </a:lnTo>
                <a:lnTo>
                  <a:pt x="697230" y="567690"/>
                </a:lnTo>
                <a:lnTo>
                  <a:pt x="647700" y="605790"/>
                </a:lnTo>
                <a:lnTo>
                  <a:pt x="586740" y="640080"/>
                </a:lnTo>
                <a:lnTo>
                  <a:pt x="487680" y="674370"/>
                </a:lnTo>
                <a:lnTo>
                  <a:pt x="354330" y="708660"/>
                </a:lnTo>
                <a:lnTo>
                  <a:pt x="243840" y="727710"/>
                </a:lnTo>
                <a:lnTo>
                  <a:pt x="167640" y="727710"/>
                </a:lnTo>
                <a:lnTo>
                  <a:pt x="95250" y="720090"/>
                </a:lnTo>
                <a:lnTo>
                  <a:pt x="38100" y="697230"/>
                </a:lnTo>
                <a:lnTo>
                  <a:pt x="7620" y="617220"/>
                </a:lnTo>
                <a:lnTo>
                  <a:pt x="0" y="525780"/>
                </a:lnTo>
                <a:lnTo>
                  <a:pt x="3810" y="434340"/>
                </a:lnTo>
                <a:lnTo>
                  <a:pt x="0" y="323850"/>
                </a:lnTo>
                <a:lnTo>
                  <a:pt x="11430" y="201930"/>
                </a:lnTo>
                <a:lnTo>
                  <a:pt x="19050" y="95250"/>
                </a:lnTo>
                <a:lnTo>
                  <a:pt x="57150" y="0"/>
                </a:lnTo>
                <a:close/>
              </a:path>
            </a:pathLst>
          </a:custGeom>
          <a:noFill/>
          <a:ln w="38100" cap="flat" cmpd="sng" algn="ctr">
            <a:solidFill>
              <a:srgbClr val="0000FF"/>
            </a:solidFill>
            <a:prstDash val="sysDash"/>
            <a:round/>
            <a:headEnd type="none" w="med" len="med"/>
            <a:tailEnd type="none" w="med" len="med"/>
          </a:ln>
        </p:spPr>
        <p:txBody>
          <a:bodyPr rtlCol="0" anchor="ctr">
            <a:noAutofit/>
          </a:bodyPr>
          <a:lstStyle/>
          <a:p>
            <a:pPr algn="ctr"/>
            <a:endParaRPr lang="zh-CN" altLang="en-US" sz="750"/>
          </a:p>
        </p:txBody>
      </p:sp>
      <p:sp>
        <p:nvSpPr>
          <p:cNvPr id="146" name="矩形标注 31">
            <a:extLst>
              <a:ext uri="{FF2B5EF4-FFF2-40B4-BE49-F238E27FC236}">
                <a16:creationId xmlns:a16="http://schemas.microsoft.com/office/drawing/2014/main" id="{609F6801-AD33-9AC6-001F-07B436236902}"/>
              </a:ext>
            </a:extLst>
          </p:cNvPr>
          <p:cNvSpPr/>
          <p:nvPr/>
        </p:nvSpPr>
        <p:spPr>
          <a:xfrm>
            <a:off x="14201861" y="1644824"/>
            <a:ext cx="1970869" cy="1986760"/>
          </a:xfrm>
          <a:prstGeom prst="wedgeRectCallout">
            <a:avLst>
              <a:gd name="adj1" fmla="val -194689"/>
              <a:gd name="adj2" fmla="val 53416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en-US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03-009</a:t>
            </a:r>
            <a:r>
              <a:rPr lang="zh-CN" altLang="en-US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二类居住用地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(R2)</a:t>
            </a: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</a:t>
            </a:r>
            <a:r>
              <a:rPr lang="zh-CN" altLang="en-US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3.71</a:t>
            </a:r>
            <a:r>
              <a:rPr lang="zh-CN" altLang="en-US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公顷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容积率：</a:t>
            </a:r>
            <a:r>
              <a:rPr lang="zh-CN" altLang="en-US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≤</a:t>
            </a:r>
            <a:r>
              <a:rPr lang="en-US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建筑密度：</a:t>
            </a:r>
            <a:r>
              <a:rPr lang="zh-CN" altLang="en-US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≤</a:t>
            </a:r>
            <a:r>
              <a:rPr lang="en-US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建筑高度</a:t>
            </a:r>
            <a:r>
              <a:rPr lang="zh-CN" altLang="en-US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≤</a:t>
            </a:r>
            <a:r>
              <a:rPr lang="en-US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r>
              <a:rPr lang="zh-CN" altLang="en-US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绿地率：≥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</a:p>
        </p:txBody>
      </p:sp>
      <p:sp>
        <p:nvSpPr>
          <p:cNvPr id="160" name="矩形 159">
            <a:extLst>
              <a:ext uri="{FF2B5EF4-FFF2-40B4-BE49-F238E27FC236}">
                <a16:creationId xmlns:a16="http://schemas.microsoft.com/office/drawing/2014/main" id="{4FAB6F61-A42A-56B8-CEA4-1CE304A95D46}"/>
              </a:ext>
            </a:extLst>
          </p:cNvPr>
          <p:cNvSpPr/>
          <p:nvPr/>
        </p:nvSpPr>
        <p:spPr>
          <a:xfrm rot="21170401">
            <a:off x="12121924" y="8100465"/>
            <a:ext cx="680277" cy="169277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algn="dist" defTabSz="1238885">
              <a:defRPr/>
            </a:pPr>
            <a:r>
              <a:rPr lang="zh-CN" altLang="en-US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软件大道</a:t>
            </a:r>
            <a:endParaRPr lang="zh-CN" altLang="en-US" sz="11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475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0ZDAzNDUzMWQxNTUxMjJmYzQwOTRhYjVjMTI3ZTA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8965</TotalTime>
  <Words>417</Words>
  <Application>Microsoft Office PowerPoint</Application>
  <PresentationFormat>自定义</PresentationFormat>
  <Paragraphs>62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等线</vt:lpstr>
      <vt:lpstr>宋体</vt:lpstr>
      <vt:lpstr>微软雅黑</vt:lpstr>
      <vt:lpstr>Arial</vt:lpstr>
      <vt:lpstr>Calibri</vt:lpstr>
      <vt:lpstr>Times New Roman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吴彬</cp:lastModifiedBy>
  <cp:revision>472</cp:revision>
  <cp:lastPrinted>2026-06-04T07:00:23Z</cp:lastPrinted>
  <dcterms:created xsi:type="dcterms:W3CDTF">2019-11-04T11:42:00Z</dcterms:created>
  <dcterms:modified xsi:type="dcterms:W3CDTF">2026-09-21T01:18:09Z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2019-10-16T00:00:00Z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2019-11-11T00:00:00Z</vt:filetime>
  </property>
  <property fmtid="{D5CDD505-2E9C-101B-9397-08002B2CF9AE}" pid="5" name="ICV">
    <vt:lpwstr>71574463EEF24D818072EAEF89BD15EC</vt:lpwstr>
  </property>
  <property fmtid="{D5CDD505-2E9C-101B-9397-08002B2CF9AE}" pid="6" name="KSOProductBuildVer">
    <vt:lpwstr>2052-11.1.0.12302</vt:lpwstr>
  </property>
</Properties>
</file>