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3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FFFFFF"/>
    <a:srgbClr val="0000FF"/>
    <a:srgbClr val="C00000"/>
    <a:srgbClr val="D42324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556" autoAdjust="0"/>
    <p:restoredTop sz="96331" autoAdjust="0"/>
  </p:normalViewPr>
  <p:slideViewPr>
    <p:cSldViewPr showGuides="1">
      <p:cViewPr varScale="1">
        <p:scale>
          <a:sx n="79" d="100"/>
          <a:sy n="79" d="100"/>
        </p:scale>
        <p:origin x="516" y="96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t>2026/10/8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4041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8019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10/8/2026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008DF21A-B847-FEDD-1824-AB12E9E0CA32}"/>
              </a:ext>
            </a:extLst>
          </p:cNvPr>
          <p:cNvGrpSpPr/>
          <p:nvPr/>
        </p:nvGrpSpPr>
        <p:grpSpPr>
          <a:xfrm>
            <a:off x="10052050" y="5781600"/>
            <a:ext cx="5122864" cy="4276800"/>
            <a:chOff x="10052050" y="5781600"/>
            <a:chExt cx="5122864" cy="4276800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D2E8C88-54E5-8709-A045-8C95B34585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grayscl/>
            </a:blip>
            <a:srcRect t="3647" b="4129"/>
            <a:stretch>
              <a:fillRect/>
            </a:stretch>
          </p:blipFill>
          <p:spPr>
            <a:xfrm>
              <a:off x="10052050" y="5781600"/>
              <a:ext cx="5122864" cy="4276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CAC62BC2-AB69-D07C-C4C6-71D282794191}"/>
                </a:ext>
              </a:extLst>
            </p:cNvPr>
            <p:cNvSpPr/>
            <p:nvPr/>
          </p:nvSpPr>
          <p:spPr>
            <a:xfrm>
              <a:off x="10052050" y="5789519"/>
              <a:ext cx="5122864" cy="426888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/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为提升丁家庄铁路以东片区的公共服务水平，进一步优化用地布局，提升城市空间品质，我局会同栖霞区人民政府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丁家庄单元控制性详细规划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MCb050—07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单元图则优化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丁家庄单元控制性详细规划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》MCb050—07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单元图则优化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025-85896072 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5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5023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丁家庄单元控制性详细规划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MCb050—07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单元图则优化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62792" y="5502649"/>
            <a:ext cx="3911467" cy="3908898"/>
            <a:chOff x="-5657094" y="5056946"/>
            <a:chExt cx="4735072" cy="4731962"/>
          </a:xfrm>
        </p:grpSpPr>
        <p:pic>
          <p:nvPicPr>
            <p:cNvPr id="119" name="图片 11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53983" y="5056946"/>
              <a:ext cx="4731961" cy="4731961"/>
            </a:xfrm>
            <a:prstGeom prst="rect">
              <a:avLst/>
            </a:prstGeom>
          </p:spPr>
        </p:pic>
        <p:sp>
          <p:nvSpPr>
            <p:cNvPr id="143" name="任意多边形 142"/>
            <p:cNvSpPr/>
            <p:nvPr/>
          </p:nvSpPr>
          <p:spPr>
            <a:xfrm>
              <a:off x="-5657094" y="5056946"/>
              <a:ext cx="4735072" cy="4731962"/>
            </a:xfrm>
            <a:custGeom>
              <a:avLst/>
              <a:gdLst>
                <a:gd name="connsiteX0" fmla="*/ 2315899 w 4735072"/>
                <a:gd name="connsiteY0" fmla="*/ 1530277 h 4731962"/>
                <a:gd name="connsiteX1" fmla="*/ 2041615 w 4735072"/>
                <a:gd name="connsiteY1" fmla="*/ 1717259 h 4731962"/>
                <a:gd name="connsiteX2" fmla="*/ 1829225 w 4735072"/>
                <a:gd name="connsiteY2" fmla="*/ 1780455 h 4731962"/>
                <a:gd name="connsiteX3" fmla="*/ 1712605 w 4735072"/>
                <a:gd name="connsiteY3" fmla="*/ 1841045 h 4731962"/>
                <a:gd name="connsiteX4" fmla="*/ 1764726 w 4735072"/>
                <a:gd name="connsiteY4" fmla="*/ 2028679 h 4731962"/>
                <a:gd name="connsiteX5" fmla="*/ 1931310 w 4735072"/>
                <a:gd name="connsiteY5" fmla="*/ 2415923 h 4731962"/>
                <a:gd name="connsiteX6" fmla="*/ 2005131 w 4735072"/>
                <a:gd name="connsiteY6" fmla="*/ 2391567 h 4731962"/>
                <a:gd name="connsiteX7" fmla="*/ 2134781 w 4735072"/>
                <a:gd name="connsiteY7" fmla="*/ 2378537 h 4731962"/>
                <a:gd name="connsiteX8" fmla="*/ 2269642 w 4735072"/>
                <a:gd name="connsiteY8" fmla="*/ 2389612 h 4731962"/>
                <a:gd name="connsiteX9" fmla="*/ 2379747 w 4735072"/>
                <a:gd name="connsiteY9" fmla="*/ 2353128 h 4731962"/>
                <a:gd name="connsiteX10" fmla="*/ 2512654 w 4735072"/>
                <a:gd name="connsiteY10" fmla="*/ 2276250 h 4731962"/>
                <a:gd name="connsiteX11" fmla="*/ 2764786 w 4735072"/>
                <a:gd name="connsiteY11" fmla="*/ 2065163 h 4731962"/>
                <a:gd name="connsiteX12" fmla="*/ 0 w 4735072"/>
                <a:gd name="connsiteY12" fmla="*/ 0 h 4731962"/>
                <a:gd name="connsiteX13" fmla="*/ 4735072 w 4735072"/>
                <a:gd name="connsiteY13" fmla="*/ 0 h 4731962"/>
                <a:gd name="connsiteX14" fmla="*/ 4735072 w 4735072"/>
                <a:gd name="connsiteY14" fmla="*/ 4731962 h 4731962"/>
                <a:gd name="connsiteX15" fmla="*/ 0 w 4735072"/>
                <a:gd name="connsiteY15" fmla="*/ 4731962 h 473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735072" h="4731962">
                  <a:moveTo>
                    <a:pt x="2315899" y="1530277"/>
                  </a:moveTo>
                  <a:lnTo>
                    <a:pt x="2041615" y="1717259"/>
                  </a:lnTo>
                  <a:cubicBezTo>
                    <a:pt x="1985369" y="1748314"/>
                    <a:pt x="1898501" y="1750052"/>
                    <a:pt x="1829225" y="1780455"/>
                  </a:cubicBezTo>
                  <a:lnTo>
                    <a:pt x="1712605" y="1841045"/>
                  </a:lnTo>
                  <a:lnTo>
                    <a:pt x="1764726" y="2028679"/>
                  </a:lnTo>
                  <a:lnTo>
                    <a:pt x="1931310" y="2415923"/>
                  </a:lnTo>
                  <a:lnTo>
                    <a:pt x="2005131" y="2391567"/>
                  </a:lnTo>
                  <a:cubicBezTo>
                    <a:pt x="2053777" y="2373976"/>
                    <a:pt x="2088741" y="2375279"/>
                    <a:pt x="2134781" y="2378537"/>
                  </a:cubicBezTo>
                  <a:cubicBezTo>
                    <a:pt x="2177563" y="2384400"/>
                    <a:pt x="2230117" y="2393521"/>
                    <a:pt x="2269642" y="2389612"/>
                  </a:cubicBezTo>
                  <a:cubicBezTo>
                    <a:pt x="2306995" y="2387223"/>
                    <a:pt x="2352818" y="2371805"/>
                    <a:pt x="2379747" y="2353128"/>
                  </a:cubicBezTo>
                  <a:cubicBezTo>
                    <a:pt x="2424049" y="2327502"/>
                    <a:pt x="2470957" y="2304482"/>
                    <a:pt x="2512654" y="2276250"/>
                  </a:cubicBezTo>
                  <a:cubicBezTo>
                    <a:pt x="2625798" y="2198938"/>
                    <a:pt x="2664020" y="2156156"/>
                    <a:pt x="2764786" y="2065163"/>
                  </a:cubicBezTo>
                  <a:close/>
                  <a:moveTo>
                    <a:pt x="0" y="0"/>
                  </a:moveTo>
                  <a:lnTo>
                    <a:pt x="4735072" y="0"/>
                  </a:lnTo>
                  <a:lnTo>
                    <a:pt x="4735072" y="4731962"/>
                  </a:lnTo>
                  <a:lnTo>
                    <a:pt x="0" y="4731962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9525" cmpd="sng"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0" name="组合 119"/>
            <p:cNvGrpSpPr/>
            <p:nvPr/>
          </p:nvGrpSpPr>
          <p:grpSpPr>
            <a:xfrm>
              <a:off x="-5295937" y="5355951"/>
              <a:ext cx="4143375" cy="4000500"/>
              <a:chOff x="9989438" y="2012918"/>
              <a:chExt cx="4143375" cy="4000500"/>
            </a:xfrm>
          </p:grpSpPr>
          <p:sp>
            <p:nvSpPr>
              <p:cNvPr id="121" name="任意多边形 120"/>
              <p:cNvSpPr/>
              <p:nvPr/>
            </p:nvSpPr>
            <p:spPr bwMode="auto">
              <a:xfrm>
                <a:off x="12351638" y="2012918"/>
                <a:ext cx="1638300" cy="3571875"/>
              </a:xfrm>
              <a:custGeom>
                <a:avLst/>
                <a:gdLst>
                  <a:gd name="connsiteX0" fmla="*/ 0 w 1638300"/>
                  <a:gd name="connsiteY0" fmla="*/ 0 h 3571875"/>
                  <a:gd name="connsiteX1" fmla="*/ 123825 w 1638300"/>
                  <a:gd name="connsiteY1" fmla="*/ 285750 h 3571875"/>
                  <a:gd name="connsiteX2" fmla="*/ 600075 w 1638300"/>
                  <a:gd name="connsiteY2" fmla="*/ 1028700 h 3571875"/>
                  <a:gd name="connsiteX3" fmla="*/ 1038225 w 1638300"/>
                  <a:gd name="connsiteY3" fmla="*/ 1781175 h 3571875"/>
                  <a:gd name="connsiteX4" fmla="*/ 1323975 w 1638300"/>
                  <a:gd name="connsiteY4" fmla="*/ 2590800 h 3571875"/>
                  <a:gd name="connsiteX5" fmla="*/ 1638300 w 1638300"/>
                  <a:gd name="connsiteY5" fmla="*/ 3571875 h 3571875"/>
                  <a:gd name="connsiteX0-1" fmla="*/ 0 w 1638300"/>
                  <a:gd name="connsiteY0-2" fmla="*/ 0 h 3571875"/>
                  <a:gd name="connsiteX1-3" fmla="*/ 123825 w 1638300"/>
                  <a:gd name="connsiteY1-4" fmla="*/ 285750 h 3571875"/>
                  <a:gd name="connsiteX2-5" fmla="*/ 600075 w 1638300"/>
                  <a:gd name="connsiteY2-6" fmla="*/ 1028700 h 3571875"/>
                  <a:gd name="connsiteX3-7" fmla="*/ 1028700 w 1638300"/>
                  <a:gd name="connsiteY3-8" fmla="*/ 1781175 h 3571875"/>
                  <a:gd name="connsiteX4-9" fmla="*/ 1323975 w 1638300"/>
                  <a:gd name="connsiteY4-10" fmla="*/ 2590800 h 3571875"/>
                  <a:gd name="connsiteX5-11" fmla="*/ 1638300 w 1638300"/>
                  <a:gd name="connsiteY5-12" fmla="*/ 3571875 h 357187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638300" h="3571875">
                    <a:moveTo>
                      <a:pt x="0" y="0"/>
                    </a:moveTo>
                    <a:cubicBezTo>
                      <a:pt x="11906" y="57150"/>
                      <a:pt x="23813" y="114300"/>
                      <a:pt x="123825" y="285750"/>
                    </a:cubicBezTo>
                    <a:cubicBezTo>
                      <a:pt x="223837" y="457200"/>
                      <a:pt x="449263" y="779463"/>
                      <a:pt x="600075" y="1028700"/>
                    </a:cubicBezTo>
                    <a:cubicBezTo>
                      <a:pt x="750887" y="1277937"/>
                      <a:pt x="908050" y="1520825"/>
                      <a:pt x="1028700" y="1781175"/>
                    </a:cubicBezTo>
                    <a:cubicBezTo>
                      <a:pt x="1149350" y="2041525"/>
                      <a:pt x="1222375" y="2292350"/>
                      <a:pt x="1323975" y="2590800"/>
                    </a:cubicBezTo>
                    <a:cubicBezTo>
                      <a:pt x="1425575" y="2889250"/>
                      <a:pt x="1531143" y="3230562"/>
                      <a:pt x="1638300" y="3571875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任意多边形 121"/>
              <p:cNvSpPr/>
              <p:nvPr/>
            </p:nvSpPr>
            <p:spPr bwMode="auto">
              <a:xfrm>
                <a:off x="9989438" y="2108168"/>
                <a:ext cx="2667000" cy="1066800"/>
              </a:xfrm>
              <a:custGeom>
                <a:avLst/>
                <a:gdLst>
                  <a:gd name="connsiteX0" fmla="*/ 0 w 2667000"/>
                  <a:gd name="connsiteY0" fmla="*/ 1066800 h 1066800"/>
                  <a:gd name="connsiteX1" fmla="*/ 600075 w 2667000"/>
                  <a:gd name="connsiteY1" fmla="*/ 876300 h 1066800"/>
                  <a:gd name="connsiteX2" fmla="*/ 1247775 w 2667000"/>
                  <a:gd name="connsiteY2" fmla="*/ 838200 h 1066800"/>
                  <a:gd name="connsiteX3" fmla="*/ 1781175 w 2667000"/>
                  <a:gd name="connsiteY3" fmla="*/ 581025 h 1066800"/>
                  <a:gd name="connsiteX4" fmla="*/ 2667000 w 2667000"/>
                  <a:gd name="connsiteY4" fmla="*/ 0 h 1066800"/>
                  <a:gd name="connsiteX0-1" fmla="*/ 0 w 2667000"/>
                  <a:gd name="connsiteY0-2" fmla="*/ 1066800 h 1066800"/>
                  <a:gd name="connsiteX1-3" fmla="*/ 600075 w 2667000"/>
                  <a:gd name="connsiteY1-4" fmla="*/ 876300 h 1066800"/>
                  <a:gd name="connsiteX2-5" fmla="*/ 1362075 w 2667000"/>
                  <a:gd name="connsiteY2-6" fmla="*/ 828675 h 1066800"/>
                  <a:gd name="connsiteX3-7" fmla="*/ 1781175 w 2667000"/>
                  <a:gd name="connsiteY3-8" fmla="*/ 581025 h 1066800"/>
                  <a:gd name="connsiteX4-9" fmla="*/ 2667000 w 2667000"/>
                  <a:gd name="connsiteY4-10" fmla="*/ 0 h 1066800"/>
                  <a:gd name="connsiteX0-11" fmla="*/ 0 w 2667000"/>
                  <a:gd name="connsiteY0-12" fmla="*/ 1066800 h 1066800"/>
                  <a:gd name="connsiteX1-13" fmla="*/ 600075 w 2667000"/>
                  <a:gd name="connsiteY1-14" fmla="*/ 876300 h 1066800"/>
                  <a:gd name="connsiteX2-15" fmla="*/ 1362075 w 2667000"/>
                  <a:gd name="connsiteY2-16" fmla="*/ 828675 h 1066800"/>
                  <a:gd name="connsiteX3-17" fmla="*/ 1905000 w 2667000"/>
                  <a:gd name="connsiteY3-18" fmla="*/ 523875 h 1066800"/>
                  <a:gd name="connsiteX4-19" fmla="*/ 2667000 w 2667000"/>
                  <a:gd name="connsiteY4-20" fmla="*/ 0 h 10668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667000" h="1066800">
                    <a:moveTo>
                      <a:pt x="0" y="1066800"/>
                    </a:moveTo>
                    <a:cubicBezTo>
                      <a:pt x="196056" y="990600"/>
                      <a:pt x="373063" y="915988"/>
                      <a:pt x="600075" y="876300"/>
                    </a:cubicBezTo>
                    <a:cubicBezTo>
                      <a:pt x="827088" y="836613"/>
                      <a:pt x="1144588" y="887412"/>
                      <a:pt x="1362075" y="828675"/>
                    </a:cubicBezTo>
                    <a:cubicBezTo>
                      <a:pt x="1579562" y="769938"/>
                      <a:pt x="1687513" y="661988"/>
                      <a:pt x="1905000" y="523875"/>
                    </a:cubicBezTo>
                    <a:cubicBezTo>
                      <a:pt x="2122488" y="385763"/>
                      <a:pt x="2342356" y="220662"/>
                      <a:pt x="2667000" y="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任意多边形 122"/>
              <p:cNvSpPr/>
              <p:nvPr/>
            </p:nvSpPr>
            <p:spPr bwMode="auto">
              <a:xfrm>
                <a:off x="10387373" y="2270093"/>
                <a:ext cx="287865" cy="3743325"/>
              </a:xfrm>
              <a:custGeom>
                <a:avLst/>
                <a:gdLst>
                  <a:gd name="connsiteX0" fmla="*/ 285631 w 285631"/>
                  <a:gd name="connsiteY0" fmla="*/ 0 h 3743325"/>
                  <a:gd name="connsiteX1" fmla="*/ 209431 w 285631"/>
                  <a:gd name="connsiteY1" fmla="*/ 1990725 h 3743325"/>
                  <a:gd name="connsiteX2" fmla="*/ 9406 w 285631"/>
                  <a:gd name="connsiteY2" fmla="*/ 2924175 h 3743325"/>
                  <a:gd name="connsiteX3" fmla="*/ 37981 w 285631"/>
                  <a:gd name="connsiteY3" fmla="*/ 3467100 h 3743325"/>
                  <a:gd name="connsiteX4" fmla="*/ 85606 w 285631"/>
                  <a:gd name="connsiteY4" fmla="*/ 3743325 h 3743325"/>
                  <a:gd name="connsiteX0-1" fmla="*/ 285631 w 285631"/>
                  <a:gd name="connsiteY0-2" fmla="*/ 0 h 3743325"/>
                  <a:gd name="connsiteX1-3" fmla="*/ 209431 w 285631"/>
                  <a:gd name="connsiteY1-4" fmla="*/ 1990725 h 3743325"/>
                  <a:gd name="connsiteX2-5" fmla="*/ 9406 w 285631"/>
                  <a:gd name="connsiteY2-6" fmla="*/ 2924175 h 3743325"/>
                  <a:gd name="connsiteX3-7" fmla="*/ 37981 w 285631"/>
                  <a:gd name="connsiteY3-8" fmla="*/ 3467100 h 3743325"/>
                  <a:gd name="connsiteX4-9" fmla="*/ 85606 w 285631"/>
                  <a:gd name="connsiteY4-10" fmla="*/ 3743325 h 3743325"/>
                  <a:gd name="connsiteX0-11" fmla="*/ 287865 w 287865"/>
                  <a:gd name="connsiteY0-12" fmla="*/ 0 h 3743325"/>
                  <a:gd name="connsiteX1-13" fmla="*/ 211665 w 287865"/>
                  <a:gd name="connsiteY1-14" fmla="*/ 1990725 h 3743325"/>
                  <a:gd name="connsiteX2-15" fmla="*/ 11640 w 287865"/>
                  <a:gd name="connsiteY2-16" fmla="*/ 2924175 h 3743325"/>
                  <a:gd name="connsiteX3-17" fmla="*/ 30690 w 287865"/>
                  <a:gd name="connsiteY3-18" fmla="*/ 3429000 h 3743325"/>
                  <a:gd name="connsiteX4-19" fmla="*/ 87840 w 287865"/>
                  <a:gd name="connsiteY4-20" fmla="*/ 3743325 h 374332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287865" h="3743325">
                    <a:moveTo>
                      <a:pt x="287865" y="0"/>
                    </a:moveTo>
                    <a:cubicBezTo>
                      <a:pt x="272783" y="751681"/>
                      <a:pt x="257702" y="1503363"/>
                      <a:pt x="211665" y="1990725"/>
                    </a:cubicBezTo>
                    <a:cubicBezTo>
                      <a:pt x="165627" y="2478088"/>
                      <a:pt x="41802" y="2684463"/>
                      <a:pt x="11640" y="2924175"/>
                    </a:cubicBezTo>
                    <a:cubicBezTo>
                      <a:pt x="-18522" y="3163887"/>
                      <a:pt x="17990" y="3282950"/>
                      <a:pt x="30690" y="3429000"/>
                    </a:cubicBezTo>
                    <a:cubicBezTo>
                      <a:pt x="43390" y="3575050"/>
                      <a:pt x="70377" y="3673475"/>
                      <a:pt x="87840" y="3743325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任意多边形 123"/>
              <p:cNvSpPr/>
              <p:nvPr/>
            </p:nvSpPr>
            <p:spPr bwMode="auto">
              <a:xfrm>
                <a:off x="10189463" y="5279993"/>
                <a:ext cx="3943350" cy="685800"/>
              </a:xfrm>
              <a:custGeom>
                <a:avLst/>
                <a:gdLst>
                  <a:gd name="connsiteX0" fmla="*/ 0 w 3943350"/>
                  <a:gd name="connsiteY0" fmla="*/ 685800 h 685800"/>
                  <a:gd name="connsiteX1" fmla="*/ 781050 w 3943350"/>
                  <a:gd name="connsiteY1" fmla="*/ 447675 h 685800"/>
                  <a:gd name="connsiteX2" fmla="*/ 1752600 w 3943350"/>
                  <a:gd name="connsiteY2" fmla="*/ 314325 h 685800"/>
                  <a:gd name="connsiteX3" fmla="*/ 3067050 w 3943350"/>
                  <a:gd name="connsiteY3" fmla="*/ 171450 h 685800"/>
                  <a:gd name="connsiteX4" fmla="*/ 3943350 w 3943350"/>
                  <a:gd name="connsiteY4" fmla="*/ 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43350" h="685800">
                    <a:moveTo>
                      <a:pt x="0" y="685800"/>
                    </a:moveTo>
                    <a:cubicBezTo>
                      <a:pt x="244475" y="597693"/>
                      <a:pt x="488950" y="509587"/>
                      <a:pt x="781050" y="447675"/>
                    </a:cubicBezTo>
                    <a:cubicBezTo>
                      <a:pt x="1073150" y="385763"/>
                      <a:pt x="1371600" y="360362"/>
                      <a:pt x="1752600" y="314325"/>
                    </a:cubicBezTo>
                    <a:cubicBezTo>
                      <a:pt x="2133600" y="268288"/>
                      <a:pt x="2701925" y="223837"/>
                      <a:pt x="3067050" y="171450"/>
                    </a:cubicBezTo>
                    <a:cubicBezTo>
                      <a:pt x="3432175" y="119063"/>
                      <a:pt x="3687762" y="59531"/>
                      <a:pt x="3943350" y="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任意多边形 124"/>
              <p:cNvSpPr/>
              <p:nvPr/>
            </p:nvSpPr>
            <p:spPr bwMode="auto">
              <a:xfrm>
                <a:off x="10379920" y="2270094"/>
                <a:ext cx="3541092" cy="3609824"/>
              </a:xfrm>
              <a:custGeom>
                <a:avLst/>
                <a:gdLst>
                  <a:gd name="connsiteX0" fmla="*/ 35719 w 428625"/>
                  <a:gd name="connsiteY0" fmla="*/ 88106 h 438150"/>
                  <a:gd name="connsiteX1" fmla="*/ 126206 w 428625"/>
                  <a:gd name="connsiteY1" fmla="*/ 80963 h 438150"/>
                  <a:gd name="connsiteX2" fmla="*/ 252413 w 428625"/>
                  <a:gd name="connsiteY2" fmla="*/ 0 h 438150"/>
                  <a:gd name="connsiteX3" fmla="*/ 381000 w 428625"/>
                  <a:gd name="connsiteY3" fmla="*/ 209550 h 438150"/>
                  <a:gd name="connsiteX4" fmla="*/ 428625 w 428625"/>
                  <a:gd name="connsiteY4" fmla="*/ 378619 h 438150"/>
                  <a:gd name="connsiteX5" fmla="*/ 266700 w 428625"/>
                  <a:gd name="connsiteY5" fmla="*/ 395288 h 438150"/>
                  <a:gd name="connsiteX6" fmla="*/ 9525 w 428625"/>
                  <a:gd name="connsiteY6" fmla="*/ 438150 h 438150"/>
                  <a:gd name="connsiteX7" fmla="*/ 0 w 428625"/>
                  <a:gd name="connsiteY7" fmla="*/ 388144 h 438150"/>
                  <a:gd name="connsiteX8" fmla="*/ 28575 w 428625"/>
                  <a:gd name="connsiteY8" fmla="*/ 211931 h 438150"/>
                  <a:gd name="connsiteX9" fmla="*/ 35719 w 428625"/>
                  <a:gd name="connsiteY9" fmla="*/ 88106 h 438150"/>
                  <a:gd name="connsiteX0-1" fmla="*/ 35719 w 428625"/>
                  <a:gd name="connsiteY0-2" fmla="*/ 88106 h 442836"/>
                  <a:gd name="connsiteX1-3" fmla="*/ 126206 w 428625"/>
                  <a:gd name="connsiteY1-4" fmla="*/ 80963 h 442836"/>
                  <a:gd name="connsiteX2-5" fmla="*/ 252413 w 428625"/>
                  <a:gd name="connsiteY2-6" fmla="*/ 0 h 442836"/>
                  <a:gd name="connsiteX3-7" fmla="*/ 381000 w 428625"/>
                  <a:gd name="connsiteY3-8" fmla="*/ 209550 h 442836"/>
                  <a:gd name="connsiteX4-9" fmla="*/ 428625 w 428625"/>
                  <a:gd name="connsiteY4-10" fmla="*/ 378619 h 442836"/>
                  <a:gd name="connsiteX5-11" fmla="*/ 266700 w 428625"/>
                  <a:gd name="connsiteY5-12" fmla="*/ 395288 h 442836"/>
                  <a:gd name="connsiteX6-13" fmla="*/ 1324 w 428625"/>
                  <a:gd name="connsiteY6-14" fmla="*/ 442836 h 442836"/>
                  <a:gd name="connsiteX7-15" fmla="*/ 0 w 428625"/>
                  <a:gd name="connsiteY7-16" fmla="*/ 388144 h 442836"/>
                  <a:gd name="connsiteX8-17" fmla="*/ 28575 w 428625"/>
                  <a:gd name="connsiteY8-18" fmla="*/ 211931 h 442836"/>
                  <a:gd name="connsiteX9-19" fmla="*/ 35719 w 428625"/>
                  <a:gd name="connsiteY9-20" fmla="*/ 88106 h 442836"/>
                  <a:gd name="connsiteX0-21" fmla="*/ 56860 w 449766"/>
                  <a:gd name="connsiteY0-22" fmla="*/ 88106 h 442836"/>
                  <a:gd name="connsiteX1-23" fmla="*/ 147347 w 449766"/>
                  <a:gd name="connsiteY1-24" fmla="*/ 80963 h 442836"/>
                  <a:gd name="connsiteX2-25" fmla="*/ 273554 w 449766"/>
                  <a:gd name="connsiteY2-26" fmla="*/ 0 h 442836"/>
                  <a:gd name="connsiteX3-27" fmla="*/ 402141 w 449766"/>
                  <a:gd name="connsiteY3-28" fmla="*/ 209550 h 442836"/>
                  <a:gd name="connsiteX4-29" fmla="*/ 449766 w 449766"/>
                  <a:gd name="connsiteY4-30" fmla="*/ 378619 h 442836"/>
                  <a:gd name="connsiteX5-31" fmla="*/ 287841 w 449766"/>
                  <a:gd name="connsiteY5-32" fmla="*/ 395288 h 442836"/>
                  <a:gd name="connsiteX6-33" fmla="*/ 22465 w 449766"/>
                  <a:gd name="connsiteY6-34" fmla="*/ 442836 h 442836"/>
                  <a:gd name="connsiteX7-35" fmla="*/ 21141 w 449766"/>
                  <a:gd name="connsiteY7-36" fmla="*/ 388144 h 442836"/>
                  <a:gd name="connsiteX8-37" fmla="*/ 49716 w 449766"/>
                  <a:gd name="connsiteY8-38" fmla="*/ 211931 h 442836"/>
                  <a:gd name="connsiteX9-39" fmla="*/ 56860 w 449766"/>
                  <a:gd name="connsiteY9-40" fmla="*/ 88106 h 442836"/>
                  <a:gd name="connsiteX0-41" fmla="*/ 57636 w 450542"/>
                  <a:gd name="connsiteY0-42" fmla="*/ 88106 h 442836"/>
                  <a:gd name="connsiteX1-43" fmla="*/ 148123 w 450542"/>
                  <a:gd name="connsiteY1-44" fmla="*/ 80963 h 442836"/>
                  <a:gd name="connsiteX2-45" fmla="*/ 274330 w 450542"/>
                  <a:gd name="connsiteY2-46" fmla="*/ 0 h 442836"/>
                  <a:gd name="connsiteX3-47" fmla="*/ 402917 w 450542"/>
                  <a:gd name="connsiteY3-48" fmla="*/ 209550 h 442836"/>
                  <a:gd name="connsiteX4-49" fmla="*/ 450542 w 450542"/>
                  <a:gd name="connsiteY4-50" fmla="*/ 378619 h 442836"/>
                  <a:gd name="connsiteX5-51" fmla="*/ 288617 w 450542"/>
                  <a:gd name="connsiteY5-52" fmla="*/ 395288 h 442836"/>
                  <a:gd name="connsiteX6-53" fmla="*/ 23241 w 450542"/>
                  <a:gd name="connsiteY6-54" fmla="*/ 442836 h 442836"/>
                  <a:gd name="connsiteX7-55" fmla="*/ 19574 w 450542"/>
                  <a:gd name="connsiteY7-56" fmla="*/ 379943 h 442836"/>
                  <a:gd name="connsiteX8-57" fmla="*/ 50492 w 450542"/>
                  <a:gd name="connsiteY8-58" fmla="*/ 211931 h 442836"/>
                  <a:gd name="connsiteX9-59" fmla="*/ 57636 w 450542"/>
                  <a:gd name="connsiteY9-60" fmla="*/ 88106 h 442836"/>
                  <a:gd name="connsiteX0-61" fmla="*/ 41822 w 434728"/>
                  <a:gd name="connsiteY0-62" fmla="*/ 88106 h 442836"/>
                  <a:gd name="connsiteX1-63" fmla="*/ 132309 w 434728"/>
                  <a:gd name="connsiteY1-64" fmla="*/ 80963 h 442836"/>
                  <a:gd name="connsiteX2-65" fmla="*/ 258516 w 434728"/>
                  <a:gd name="connsiteY2-66" fmla="*/ 0 h 442836"/>
                  <a:gd name="connsiteX3-67" fmla="*/ 387103 w 434728"/>
                  <a:gd name="connsiteY3-68" fmla="*/ 209550 h 442836"/>
                  <a:gd name="connsiteX4-69" fmla="*/ 434728 w 434728"/>
                  <a:gd name="connsiteY4-70" fmla="*/ 378619 h 442836"/>
                  <a:gd name="connsiteX5-71" fmla="*/ 272803 w 434728"/>
                  <a:gd name="connsiteY5-72" fmla="*/ 395288 h 442836"/>
                  <a:gd name="connsiteX6-73" fmla="*/ 7427 w 434728"/>
                  <a:gd name="connsiteY6-74" fmla="*/ 442836 h 442836"/>
                  <a:gd name="connsiteX7-75" fmla="*/ 3760 w 434728"/>
                  <a:gd name="connsiteY7-76" fmla="*/ 379943 h 442836"/>
                  <a:gd name="connsiteX8-77" fmla="*/ 34678 w 434728"/>
                  <a:gd name="connsiteY8-78" fmla="*/ 211931 h 442836"/>
                  <a:gd name="connsiteX9-79" fmla="*/ 41822 w 434728"/>
                  <a:gd name="connsiteY9-80" fmla="*/ 88106 h 442836"/>
                  <a:gd name="connsiteX0-81" fmla="*/ 39296 w 432202"/>
                  <a:gd name="connsiteY0-82" fmla="*/ 88106 h 442836"/>
                  <a:gd name="connsiteX1-83" fmla="*/ 129783 w 432202"/>
                  <a:gd name="connsiteY1-84" fmla="*/ 80963 h 442836"/>
                  <a:gd name="connsiteX2-85" fmla="*/ 255990 w 432202"/>
                  <a:gd name="connsiteY2-86" fmla="*/ 0 h 442836"/>
                  <a:gd name="connsiteX3-87" fmla="*/ 384577 w 432202"/>
                  <a:gd name="connsiteY3-88" fmla="*/ 209550 h 442836"/>
                  <a:gd name="connsiteX4-89" fmla="*/ 432202 w 432202"/>
                  <a:gd name="connsiteY4-90" fmla="*/ 378619 h 442836"/>
                  <a:gd name="connsiteX5-91" fmla="*/ 270277 w 432202"/>
                  <a:gd name="connsiteY5-92" fmla="*/ 395288 h 442836"/>
                  <a:gd name="connsiteX6-93" fmla="*/ 4901 w 432202"/>
                  <a:gd name="connsiteY6-94" fmla="*/ 442836 h 442836"/>
                  <a:gd name="connsiteX7-95" fmla="*/ 1234 w 432202"/>
                  <a:gd name="connsiteY7-96" fmla="*/ 379943 h 442836"/>
                  <a:gd name="connsiteX8-97" fmla="*/ 32152 w 432202"/>
                  <a:gd name="connsiteY8-98" fmla="*/ 211931 h 442836"/>
                  <a:gd name="connsiteX9-99" fmla="*/ 39296 w 432202"/>
                  <a:gd name="connsiteY9-100" fmla="*/ 88106 h 442836"/>
                  <a:gd name="connsiteX0-101" fmla="*/ 38321 w 431227"/>
                  <a:gd name="connsiteY0-102" fmla="*/ 88106 h 442836"/>
                  <a:gd name="connsiteX1-103" fmla="*/ 128808 w 431227"/>
                  <a:gd name="connsiteY1-104" fmla="*/ 80963 h 442836"/>
                  <a:gd name="connsiteX2-105" fmla="*/ 255015 w 431227"/>
                  <a:gd name="connsiteY2-106" fmla="*/ 0 h 442836"/>
                  <a:gd name="connsiteX3-107" fmla="*/ 383602 w 431227"/>
                  <a:gd name="connsiteY3-108" fmla="*/ 209550 h 442836"/>
                  <a:gd name="connsiteX4-109" fmla="*/ 431227 w 431227"/>
                  <a:gd name="connsiteY4-110" fmla="*/ 378619 h 442836"/>
                  <a:gd name="connsiteX5-111" fmla="*/ 269302 w 431227"/>
                  <a:gd name="connsiteY5-112" fmla="*/ 395288 h 442836"/>
                  <a:gd name="connsiteX6-113" fmla="*/ 3926 w 431227"/>
                  <a:gd name="connsiteY6-114" fmla="*/ 442836 h 442836"/>
                  <a:gd name="connsiteX7-115" fmla="*/ 1431 w 431227"/>
                  <a:gd name="connsiteY7-116" fmla="*/ 368227 h 442836"/>
                  <a:gd name="connsiteX8-117" fmla="*/ 31177 w 431227"/>
                  <a:gd name="connsiteY8-118" fmla="*/ 211931 h 442836"/>
                  <a:gd name="connsiteX9-119" fmla="*/ 38321 w 431227"/>
                  <a:gd name="connsiteY9-120" fmla="*/ 88106 h 442836"/>
                  <a:gd name="connsiteX0-121" fmla="*/ 37962 w 430868"/>
                  <a:gd name="connsiteY0-122" fmla="*/ 88106 h 444008"/>
                  <a:gd name="connsiteX1-123" fmla="*/ 128449 w 430868"/>
                  <a:gd name="connsiteY1-124" fmla="*/ 80963 h 444008"/>
                  <a:gd name="connsiteX2-125" fmla="*/ 254656 w 430868"/>
                  <a:gd name="connsiteY2-126" fmla="*/ 0 h 444008"/>
                  <a:gd name="connsiteX3-127" fmla="*/ 383243 w 430868"/>
                  <a:gd name="connsiteY3-128" fmla="*/ 209550 h 444008"/>
                  <a:gd name="connsiteX4-129" fmla="*/ 430868 w 430868"/>
                  <a:gd name="connsiteY4-130" fmla="*/ 378619 h 444008"/>
                  <a:gd name="connsiteX5-131" fmla="*/ 268943 w 430868"/>
                  <a:gd name="connsiteY5-132" fmla="*/ 395288 h 444008"/>
                  <a:gd name="connsiteX6-133" fmla="*/ 7082 w 430868"/>
                  <a:gd name="connsiteY6-134" fmla="*/ 444008 h 444008"/>
                  <a:gd name="connsiteX7-135" fmla="*/ 1072 w 430868"/>
                  <a:gd name="connsiteY7-136" fmla="*/ 368227 h 444008"/>
                  <a:gd name="connsiteX8-137" fmla="*/ 30818 w 430868"/>
                  <a:gd name="connsiteY8-138" fmla="*/ 211931 h 444008"/>
                  <a:gd name="connsiteX9-139" fmla="*/ 37962 w 430868"/>
                  <a:gd name="connsiteY9-140" fmla="*/ 88106 h 444008"/>
                  <a:gd name="connsiteX0-141" fmla="*/ 37962 w 430868"/>
                  <a:gd name="connsiteY0-142" fmla="*/ 88106 h 444008"/>
                  <a:gd name="connsiteX1-143" fmla="*/ 128449 w 430868"/>
                  <a:gd name="connsiteY1-144" fmla="*/ 80963 h 444008"/>
                  <a:gd name="connsiteX2-145" fmla="*/ 254656 w 430868"/>
                  <a:gd name="connsiteY2-146" fmla="*/ 0 h 444008"/>
                  <a:gd name="connsiteX3-147" fmla="*/ 383243 w 430868"/>
                  <a:gd name="connsiteY3-148" fmla="*/ 209550 h 444008"/>
                  <a:gd name="connsiteX4-149" fmla="*/ 430868 w 430868"/>
                  <a:gd name="connsiteY4-150" fmla="*/ 378619 h 444008"/>
                  <a:gd name="connsiteX5-151" fmla="*/ 268943 w 430868"/>
                  <a:gd name="connsiteY5-152" fmla="*/ 395288 h 444008"/>
                  <a:gd name="connsiteX6-153" fmla="*/ 7082 w 430868"/>
                  <a:gd name="connsiteY6-154" fmla="*/ 444008 h 444008"/>
                  <a:gd name="connsiteX7-155" fmla="*/ 1072 w 430868"/>
                  <a:gd name="connsiteY7-156" fmla="*/ 368227 h 444008"/>
                  <a:gd name="connsiteX8-157" fmla="*/ 30818 w 430868"/>
                  <a:gd name="connsiteY8-158" fmla="*/ 211931 h 444008"/>
                  <a:gd name="connsiteX9-159" fmla="*/ 37962 w 430868"/>
                  <a:gd name="connsiteY9-160" fmla="*/ 88106 h 444008"/>
                  <a:gd name="connsiteX0-161" fmla="*/ 37962 w 430868"/>
                  <a:gd name="connsiteY0-162" fmla="*/ 88106 h 444008"/>
                  <a:gd name="connsiteX1-163" fmla="*/ 128449 w 430868"/>
                  <a:gd name="connsiteY1-164" fmla="*/ 80963 h 444008"/>
                  <a:gd name="connsiteX2-165" fmla="*/ 254656 w 430868"/>
                  <a:gd name="connsiteY2-166" fmla="*/ 0 h 444008"/>
                  <a:gd name="connsiteX3-167" fmla="*/ 383243 w 430868"/>
                  <a:gd name="connsiteY3-168" fmla="*/ 209550 h 444008"/>
                  <a:gd name="connsiteX4-169" fmla="*/ 430868 w 430868"/>
                  <a:gd name="connsiteY4-170" fmla="*/ 378619 h 444008"/>
                  <a:gd name="connsiteX5-171" fmla="*/ 268943 w 430868"/>
                  <a:gd name="connsiteY5-172" fmla="*/ 395288 h 444008"/>
                  <a:gd name="connsiteX6-173" fmla="*/ 7082 w 430868"/>
                  <a:gd name="connsiteY6-174" fmla="*/ 444008 h 444008"/>
                  <a:gd name="connsiteX7-175" fmla="*/ 1072 w 430868"/>
                  <a:gd name="connsiteY7-176" fmla="*/ 368227 h 444008"/>
                  <a:gd name="connsiteX8-177" fmla="*/ 30818 w 430868"/>
                  <a:gd name="connsiteY8-178" fmla="*/ 211931 h 444008"/>
                  <a:gd name="connsiteX9-179" fmla="*/ 37962 w 430868"/>
                  <a:gd name="connsiteY9-180" fmla="*/ 88106 h 444008"/>
                  <a:gd name="connsiteX0-181" fmla="*/ 32104 w 430868"/>
                  <a:gd name="connsiteY0-182" fmla="*/ 86934 h 444008"/>
                  <a:gd name="connsiteX1-183" fmla="*/ 128449 w 430868"/>
                  <a:gd name="connsiteY1-184" fmla="*/ 80963 h 444008"/>
                  <a:gd name="connsiteX2-185" fmla="*/ 254656 w 430868"/>
                  <a:gd name="connsiteY2-186" fmla="*/ 0 h 444008"/>
                  <a:gd name="connsiteX3-187" fmla="*/ 383243 w 430868"/>
                  <a:gd name="connsiteY3-188" fmla="*/ 209550 h 444008"/>
                  <a:gd name="connsiteX4-189" fmla="*/ 430868 w 430868"/>
                  <a:gd name="connsiteY4-190" fmla="*/ 378619 h 444008"/>
                  <a:gd name="connsiteX5-191" fmla="*/ 268943 w 430868"/>
                  <a:gd name="connsiteY5-192" fmla="*/ 395288 h 444008"/>
                  <a:gd name="connsiteX6-193" fmla="*/ 7082 w 430868"/>
                  <a:gd name="connsiteY6-194" fmla="*/ 444008 h 444008"/>
                  <a:gd name="connsiteX7-195" fmla="*/ 1072 w 430868"/>
                  <a:gd name="connsiteY7-196" fmla="*/ 368227 h 444008"/>
                  <a:gd name="connsiteX8-197" fmla="*/ 30818 w 430868"/>
                  <a:gd name="connsiteY8-198" fmla="*/ 211931 h 444008"/>
                  <a:gd name="connsiteX9-199" fmla="*/ 32104 w 430868"/>
                  <a:gd name="connsiteY9-200" fmla="*/ 86934 h 444008"/>
                  <a:gd name="connsiteX0-201" fmla="*/ 32104 w 430868"/>
                  <a:gd name="connsiteY0-202" fmla="*/ 90281 h 447355"/>
                  <a:gd name="connsiteX1-203" fmla="*/ 128449 w 430868"/>
                  <a:gd name="connsiteY1-204" fmla="*/ 84310 h 447355"/>
                  <a:gd name="connsiteX2-205" fmla="*/ 254656 w 430868"/>
                  <a:gd name="connsiteY2-206" fmla="*/ 3347 h 447355"/>
                  <a:gd name="connsiteX3-207" fmla="*/ 383243 w 430868"/>
                  <a:gd name="connsiteY3-208" fmla="*/ 212897 h 447355"/>
                  <a:gd name="connsiteX4-209" fmla="*/ 430868 w 430868"/>
                  <a:gd name="connsiteY4-210" fmla="*/ 381966 h 447355"/>
                  <a:gd name="connsiteX5-211" fmla="*/ 268943 w 430868"/>
                  <a:gd name="connsiteY5-212" fmla="*/ 398635 h 447355"/>
                  <a:gd name="connsiteX6-213" fmla="*/ 7082 w 430868"/>
                  <a:gd name="connsiteY6-214" fmla="*/ 447355 h 447355"/>
                  <a:gd name="connsiteX7-215" fmla="*/ 1072 w 430868"/>
                  <a:gd name="connsiteY7-216" fmla="*/ 371574 h 447355"/>
                  <a:gd name="connsiteX8-217" fmla="*/ 30818 w 430868"/>
                  <a:gd name="connsiteY8-218" fmla="*/ 215278 h 447355"/>
                  <a:gd name="connsiteX9-219" fmla="*/ 32104 w 430868"/>
                  <a:gd name="connsiteY9-220" fmla="*/ 90281 h 447355"/>
                  <a:gd name="connsiteX0-221" fmla="*/ 32104 w 430868"/>
                  <a:gd name="connsiteY0-222" fmla="*/ 90281 h 447355"/>
                  <a:gd name="connsiteX1-223" fmla="*/ 128449 w 430868"/>
                  <a:gd name="connsiteY1-224" fmla="*/ 84310 h 447355"/>
                  <a:gd name="connsiteX2-225" fmla="*/ 254656 w 430868"/>
                  <a:gd name="connsiteY2-226" fmla="*/ 3347 h 447355"/>
                  <a:gd name="connsiteX3-227" fmla="*/ 383243 w 430868"/>
                  <a:gd name="connsiteY3-228" fmla="*/ 212897 h 447355"/>
                  <a:gd name="connsiteX4-229" fmla="*/ 430868 w 430868"/>
                  <a:gd name="connsiteY4-230" fmla="*/ 381966 h 447355"/>
                  <a:gd name="connsiteX5-231" fmla="*/ 268943 w 430868"/>
                  <a:gd name="connsiteY5-232" fmla="*/ 398635 h 447355"/>
                  <a:gd name="connsiteX6-233" fmla="*/ 7082 w 430868"/>
                  <a:gd name="connsiteY6-234" fmla="*/ 447355 h 447355"/>
                  <a:gd name="connsiteX7-235" fmla="*/ 1072 w 430868"/>
                  <a:gd name="connsiteY7-236" fmla="*/ 371574 h 447355"/>
                  <a:gd name="connsiteX8-237" fmla="*/ 30818 w 430868"/>
                  <a:gd name="connsiteY8-238" fmla="*/ 215278 h 447355"/>
                  <a:gd name="connsiteX9-239" fmla="*/ 32104 w 430868"/>
                  <a:gd name="connsiteY9-240" fmla="*/ 90281 h 447355"/>
                  <a:gd name="connsiteX0-241" fmla="*/ 32104 w 430868"/>
                  <a:gd name="connsiteY0-242" fmla="*/ 90281 h 447355"/>
                  <a:gd name="connsiteX1-243" fmla="*/ 128449 w 430868"/>
                  <a:gd name="connsiteY1-244" fmla="*/ 84310 h 447355"/>
                  <a:gd name="connsiteX2-245" fmla="*/ 254656 w 430868"/>
                  <a:gd name="connsiteY2-246" fmla="*/ 3347 h 447355"/>
                  <a:gd name="connsiteX3-247" fmla="*/ 383243 w 430868"/>
                  <a:gd name="connsiteY3-248" fmla="*/ 212897 h 447355"/>
                  <a:gd name="connsiteX4-249" fmla="*/ 430868 w 430868"/>
                  <a:gd name="connsiteY4-250" fmla="*/ 381966 h 447355"/>
                  <a:gd name="connsiteX5-251" fmla="*/ 268943 w 430868"/>
                  <a:gd name="connsiteY5-252" fmla="*/ 398635 h 447355"/>
                  <a:gd name="connsiteX6-253" fmla="*/ 7082 w 430868"/>
                  <a:gd name="connsiteY6-254" fmla="*/ 447355 h 447355"/>
                  <a:gd name="connsiteX7-255" fmla="*/ 1072 w 430868"/>
                  <a:gd name="connsiteY7-256" fmla="*/ 371574 h 447355"/>
                  <a:gd name="connsiteX8-257" fmla="*/ 30818 w 430868"/>
                  <a:gd name="connsiteY8-258" fmla="*/ 215278 h 447355"/>
                  <a:gd name="connsiteX9-259" fmla="*/ 32104 w 430868"/>
                  <a:gd name="connsiteY9-260" fmla="*/ 90281 h 447355"/>
                  <a:gd name="connsiteX0-261" fmla="*/ 32104 w 430868"/>
                  <a:gd name="connsiteY0-262" fmla="*/ 86934 h 444008"/>
                  <a:gd name="connsiteX1-263" fmla="*/ 128449 w 430868"/>
                  <a:gd name="connsiteY1-264" fmla="*/ 80963 h 444008"/>
                  <a:gd name="connsiteX2-265" fmla="*/ 254656 w 430868"/>
                  <a:gd name="connsiteY2-266" fmla="*/ 0 h 444008"/>
                  <a:gd name="connsiteX3-267" fmla="*/ 383243 w 430868"/>
                  <a:gd name="connsiteY3-268" fmla="*/ 209550 h 444008"/>
                  <a:gd name="connsiteX4-269" fmla="*/ 430868 w 430868"/>
                  <a:gd name="connsiteY4-270" fmla="*/ 378619 h 444008"/>
                  <a:gd name="connsiteX5-271" fmla="*/ 268943 w 430868"/>
                  <a:gd name="connsiteY5-272" fmla="*/ 395288 h 444008"/>
                  <a:gd name="connsiteX6-273" fmla="*/ 7082 w 430868"/>
                  <a:gd name="connsiteY6-274" fmla="*/ 444008 h 444008"/>
                  <a:gd name="connsiteX7-275" fmla="*/ 1072 w 430868"/>
                  <a:gd name="connsiteY7-276" fmla="*/ 368227 h 444008"/>
                  <a:gd name="connsiteX8-277" fmla="*/ 30818 w 430868"/>
                  <a:gd name="connsiteY8-278" fmla="*/ 211931 h 444008"/>
                  <a:gd name="connsiteX9-279" fmla="*/ 32104 w 430868"/>
                  <a:gd name="connsiteY9-280" fmla="*/ 86934 h 444008"/>
                  <a:gd name="connsiteX0-281" fmla="*/ 32104 w 430868"/>
                  <a:gd name="connsiteY0-282" fmla="*/ 86934 h 444008"/>
                  <a:gd name="connsiteX1-283" fmla="*/ 128449 w 430868"/>
                  <a:gd name="connsiteY1-284" fmla="*/ 80963 h 444008"/>
                  <a:gd name="connsiteX2-285" fmla="*/ 254656 w 430868"/>
                  <a:gd name="connsiteY2-286" fmla="*/ 0 h 444008"/>
                  <a:gd name="connsiteX3-287" fmla="*/ 383243 w 430868"/>
                  <a:gd name="connsiteY3-288" fmla="*/ 209550 h 444008"/>
                  <a:gd name="connsiteX4-289" fmla="*/ 430868 w 430868"/>
                  <a:gd name="connsiteY4-290" fmla="*/ 378619 h 444008"/>
                  <a:gd name="connsiteX5-291" fmla="*/ 268943 w 430868"/>
                  <a:gd name="connsiteY5-292" fmla="*/ 395288 h 444008"/>
                  <a:gd name="connsiteX6-293" fmla="*/ 7082 w 430868"/>
                  <a:gd name="connsiteY6-294" fmla="*/ 444008 h 444008"/>
                  <a:gd name="connsiteX7-295" fmla="*/ 1072 w 430868"/>
                  <a:gd name="connsiteY7-296" fmla="*/ 368227 h 444008"/>
                  <a:gd name="connsiteX8-297" fmla="*/ 30818 w 430868"/>
                  <a:gd name="connsiteY8-298" fmla="*/ 211931 h 444008"/>
                  <a:gd name="connsiteX9-299" fmla="*/ 32104 w 430868"/>
                  <a:gd name="connsiteY9-300" fmla="*/ 86934 h 444008"/>
                  <a:gd name="connsiteX0-301" fmla="*/ 32104 w 430868"/>
                  <a:gd name="connsiteY0-302" fmla="*/ 86934 h 444008"/>
                  <a:gd name="connsiteX1-303" fmla="*/ 135478 w 430868"/>
                  <a:gd name="connsiteY1-304" fmla="*/ 76277 h 444008"/>
                  <a:gd name="connsiteX2-305" fmla="*/ 254656 w 430868"/>
                  <a:gd name="connsiteY2-306" fmla="*/ 0 h 444008"/>
                  <a:gd name="connsiteX3-307" fmla="*/ 383243 w 430868"/>
                  <a:gd name="connsiteY3-308" fmla="*/ 209550 h 444008"/>
                  <a:gd name="connsiteX4-309" fmla="*/ 430868 w 430868"/>
                  <a:gd name="connsiteY4-310" fmla="*/ 378619 h 444008"/>
                  <a:gd name="connsiteX5-311" fmla="*/ 268943 w 430868"/>
                  <a:gd name="connsiteY5-312" fmla="*/ 395288 h 444008"/>
                  <a:gd name="connsiteX6-313" fmla="*/ 7082 w 430868"/>
                  <a:gd name="connsiteY6-314" fmla="*/ 444008 h 444008"/>
                  <a:gd name="connsiteX7-315" fmla="*/ 1072 w 430868"/>
                  <a:gd name="connsiteY7-316" fmla="*/ 368227 h 444008"/>
                  <a:gd name="connsiteX8-317" fmla="*/ 30818 w 430868"/>
                  <a:gd name="connsiteY8-318" fmla="*/ 211931 h 444008"/>
                  <a:gd name="connsiteX9-319" fmla="*/ 32104 w 430868"/>
                  <a:gd name="connsiteY9-320" fmla="*/ 86934 h 444008"/>
                  <a:gd name="connsiteX0-321" fmla="*/ 32104 w 437506"/>
                  <a:gd name="connsiteY0-322" fmla="*/ 86934 h 444008"/>
                  <a:gd name="connsiteX1-323" fmla="*/ 135478 w 437506"/>
                  <a:gd name="connsiteY1-324" fmla="*/ 76277 h 444008"/>
                  <a:gd name="connsiteX2-325" fmla="*/ 254656 w 437506"/>
                  <a:gd name="connsiteY2-326" fmla="*/ 0 h 444008"/>
                  <a:gd name="connsiteX3-327" fmla="*/ 383243 w 437506"/>
                  <a:gd name="connsiteY3-328" fmla="*/ 209550 h 444008"/>
                  <a:gd name="connsiteX4-329" fmla="*/ 430868 w 437506"/>
                  <a:gd name="connsiteY4-330" fmla="*/ 378619 h 444008"/>
                  <a:gd name="connsiteX5-331" fmla="*/ 268943 w 437506"/>
                  <a:gd name="connsiteY5-332" fmla="*/ 395288 h 444008"/>
                  <a:gd name="connsiteX6-333" fmla="*/ 7082 w 437506"/>
                  <a:gd name="connsiteY6-334" fmla="*/ 444008 h 444008"/>
                  <a:gd name="connsiteX7-335" fmla="*/ 1072 w 437506"/>
                  <a:gd name="connsiteY7-336" fmla="*/ 368227 h 444008"/>
                  <a:gd name="connsiteX8-337" fmla="*/ 30818 w 437506"/>
                  <a:gd name="connsiteY8-338" fmla="*/ 211931 h 444008"/>
                  <a:gd name="connsiteX9-339" fmla="*/ 32104 w 437506"/>
                  <a:gd name="connsiteY9-340" fmla="*/ 86934 h 444008"/>
                  <a:gd name="connsiteX0-341" fmla="*/ 32104 w 435211"/>
                  <a:gd name="connsiteY0-342" fmla="*/ 86934 h 444008"/>
                  <a:gd name="connsiteX1-343" fmla="*/ 135478 w 435211"/>
                  <a:gd name="connsiteY1-344" fmla="*/ 76277 h 444008"/>
                  <a:gd name="connsiteX2-345" fmla="*/ 254656 w 435211"/>
                  <a:gd name="connsiteY2-346" fmla="*/ 0 h 444008"/>
                  <a:gd name="connsiteX3-347" fmla="*/ 359812 w 435211"/>
                  <a:gd name="connsiteY3-348" fmla="*/ 163859 h 444008"/>
                  <a:gd name="connsiteX4-349" fmla="*/ 430868 w 435211"/>
                  <a:gd name="connsiteY4-350" fmla="*/ 378619 h 444008"/>
                  <a:gd name="connsiteX5-351" fmla="*/ 268943 w 435211"/>
                  <a:gd name="connsiteY5-352" fmla="*/ 395288 h 444008"/>
                  <a:gd name="connsiteX6-353" fmla="*/ 7082 w 435211"/>
                  <a:gd name="connsiteY6-354" fmla="*/ 444008 h 444008"/>
                  <a:gd name="connsiteX7-355" fmla="*/ 1072 w 435211"/>
                  <a:gd name="connsiteY7-356" fmla="*/ 368227 h 444008"/>
                  <a:gd name="connsiteX8-357" fmla="*/ 30818 w 435211"/>
                  <a:gd name="connsiteY8-358" fmla="*/ 211931 h 444008"/>
                  <a:gd name="connsiteX9-359" fmla="*/ 32104 w 435211"/>
                  <a:gd name="connsiteY9-360" fmla="*/ 86934 h 444008"/>
                  <a:gd name="connsiteX0-361" fmla="*/ 32104 w 434321"/>
                  <a:gd name="connsiteY0-362" fmla="*/ 86934 h 444008"/>
                  <a:gd name="connsiteX1-363" fmla="*/ 135478 w 434321"/>
                  <a:gd name="connsiteY1-364" fmla="*/ 76277 h 444008"/>
                  <a:gd name="connsiteX2-365" fmla="*/ 254656 w 434321"/>
                  <a:gd name="connsiteY2-366" fmla="*/ 0 h 444008"/>
                  <a:gd name="connsiteX3-367" fmla="*/ 359812 w 434321"/>
                  <a:gd name="connsiteY3-368" fmla="*/ 163859 h 444008"/>
                  <a:gd name="connsiteX4-369" fmla="*/ 430868 w 434321"/>
                  <a:gd name="connsiteY4-370" fmla="*/ 378619 h 444008"/>
                  <a:gd name="connsiteX5-371" fmla="*/ 268943 w 434321"/>
                  <a:gd name="connsiteY5-372" fmla="*/ 395288 h 444008"/>
                  <a:gd name="connsiteX6-373" fmla="*/ 7082 w 434321"/>
                  <a:gd name="connsiteY6-374" fmla="*/ 444008 h 444008"/>
                  <a:gd name="connsiteX7-375" fmla="*/ 1072 w 434321"/>
                  <a:gd name="connsiteY7-376" fmla="*/ 368227 h 444008"/>
                  <a:gd name="connsiteX8-377" fmla="*/ 30818 w 434321"/>
                  <a:gd name="connsiteY8-378" fmla="*/ 211931 h 444008"/>
                  <a:gd name="connsiteX9-379" fmla="*/ 32104 w 434321"/>
                  <a:gd name="connsiteY9-380" fmla="*/ 86934 h 444008"/>
                  <a:gd name="connsiteX0-381" fmla="*/ 32104 w 434321"/>
                  <a:gd name="connsiteY0-382" fmla="*/ 86934 h 444008"/>
                  <a:gd name="connsiteX1-383" fmla="*/ 135478 w 434321"/>
                  <a:gd name="connsiteY1-384" fmla="*/ 76277 h 444008"/>
                  <a:gd name="connsiteX2-385" fmla="*/ 254656 w 434321"/>
                  <a:gd name="connsiteY2-386" fmla="*/ 0 h 444008"/>
                  <a:gd name="connsiteX3-387" fmla="*/ 359812 w 434321"/>
                  <a:gd name="connsiteY3-388" fmla="*/ 163859 h 444008"/>
                  <a:gd name="connsiteX4-389" fmla="*/ 430868 w 434321"/>
                  <a:gd name="connsiteY4-390" fmla="*/ 378619 h 444008"/>
                  <a:gd name="connsiteX5-391" fmla="*/ 268943 w 434321"/>
                  <a:gd name="connsiteY5-392" fmla="*/ 395288 h 444008"/>
                  <a:gd name="connsiteX6-393" fmla="*/ 7082 w 434321"/>
                  <a:gd name="connsiteY6-394" fmla="*/ 444008 h 444008"/>
                  <a:gd name="connsiteX7-395" fmla="*/ 1072 w 434321"/>
                  <a:gd name="connsiteY7-396" fmla="*/ 368227 h 444008"/>
                  <a:gd name="connsiteX8-397" fmla="*/ 30818 w 434321"/>
                  <a:gd name="connsiteY8-398" fmla="*/ 211931 h 444008"/>
                  <a:gd name="connsiteX9-399" fmla="*/ 32104 w 434321"/>
                  <a:gd name="connsiteY9-400" fmla="*/ 86934 h 444008"/>
                  <a:gd name="connsiteX0-401" fmla="*/ 32104 w 434176"/>
                  <a:gd name="connsiteY0-402" fmla="*/ 86934 h 444008"/>
                  <a:gd name="connsiteX1-403" fmla="*/ 135478 w 434176"/>
                  <a:gd name="connsiteY1-404" fmla="*/ 76277 h 444008"/>
                  <a:gd name="connsiteX2-405" fmla="*/ 254656 w 434176"/>
                  <a:gd name="connsiteY2-406" fmla="*/ 0 h 444008"/>
                  <a:gd name="connsiteX3-407" fmla="*/ 356297 w 434176"/>
                  <a:gd name="connsiteY3-408" fmla="*/ 165031 h 444008"/>
                  <a:gd name="connsiteX4-409" fmla="*/ 430868 w 434176"/>
                  <a:gd name="connsiteY4-410" fmla="*/ 378619 h 444008"/>
                  <a:gd name="connsiteX5-411" fmla="*/ 268943 w 434176"/>
                  <a:gd name="connsiteY5-412" fmla="*/ 395288 h 444008"/>
                  <a:gd name="connsiteX6-413" fmla="*/ 7082 w 434176"/>
                  <a:gd name="connsiteY6-414" fmla="*/ 444008 h 444008"/>
                  <a:gd name="connsiteX7-415" fmla="*/ 1072 w 434176"/>
                  <a:gd name="connsiteY7-416" fmla="*/ 368227 h 444008"/>
                  <a:gd name="connsiteX8-417" fmla="*/ 30818 w 434176"/>
                  <a:gd name="connsiteY8-418" fmla="*/ 211931 h 444008"/>
                  <a:gd name="connsiteX9-419" fmla="*/ 32104 w 434176"/>
                  <a:gd name="connsiteY9-420" fmla="*/ 86934 h 444008"/>
                  <a:gd name="connsiteX0-421" fmla="*/ 32104 w 434176"/>
                  <a:gd name="connsiteY0-422" fmla="*/ 86934 h 444008"/>
                  <a:gd name="connsiteX1-423" fmla="*/ 135478 w 434176"/>
                  <a:gd name="connsiteY1-424" fmla="*/ 76277 h 444008"/>
                  <a:gd name="connsiteX2-425" fmla="*/ 254656 w 434176"/>
                  <a:gd name="connsiteY2-426" fmla="*/ 0 h 444008"/>
                  <a:gd name="connsiteX3-427" fmla="*/ 356297 w 434176"/>
                  <a:gd name="connsiteY3-428" fmla="*/ 165031 h 444008"/>
                  <a:gd name="connsiteX4-429" fmla="*/ 430868 w 434176"/>
                  <a:gd name="connsiteY4-430" fmla="*/ 378619 h 444008"/>
                  <a:gd name="connsiteX5-431" fmla="*/ 268943 w 434176"/>
                  <a:gd name="connsiteY5-432" fmla="*/ 395288 h 444008"/>
                  <a:gd name="connsiteX6-433" fmla="*/ 7082 w 434176"/>
                  <a:gd name="connsiteY6-434" fmla="*/ 444008 h 444008"/>
                  <a:gd name="connsiteX7-435" fmla="*/ 1072 w 434176"/>
                  <a:gd name="connsiteY7-436" fmla="*/ 368227 h 444008"/>
                  <a:gd name="connsiteX8-437" fmla="*/ 30818 w 434176"/>
                  <a:gd name="connsiteY8-438" fmla="*/ 211931 h 444008"/>
                  <a:gd name="connsiteX9-439" fmla="*/ 32104 w 434176"/>
                  <a:gd name="connsiteY9-440" fmla="*/ 86934 h 444008"/>
                  <a:gd name="connsiteX0-441" fmla="*/ 32104 w 430868"/>
                  <a:gd name="connsiteY0-442" fmla="*/ 86934 h 444008"/>
                  <a:gd name="connsiteX1-443" fmla="*/ 135478 w 430868"/>
                  <a:gd name="connsiteY1-444" fmla="*/ 76277 h 444008"/>
                  <a:gd name="connsiteX2-445" fmla="*/ 254656 w 430868"/>
                  <a:gd name="connsiteY2-446" fmla="*/ 0 h 444008"/>
                  <a:gd name="connsiteX3-447" fmla="*/ 356297 w 430868"/>
                  <a:gd name="connsiteY3-448" fmla="*/ 165031 h 444008"/>
                  <a:gd name="connsiteX4-449" fmla="*/ 430868 w 430868"/>
                  <a:gd name="connsiteY4-450" fmla="*/ 378619 h 444008"/>
                  <a:gd name="connsiteX5-451" fmla="*/ 268943 w 430868"/>
                  <a:gd name="connsiteY5-452" fmla="*/ 395288 h 444008"/>
                  <a:gd name="connsiteX6-453" fmla="*/ 7082 w 430868"/>
                  <a:gd name="connsiteY6-454" fmla="*/ 444008 h 444008"/>
                  <a:gd name="connsiteX7-455" fmla="*/ 1072 w 430868"/>
                  <a:gd name="connsiteY7-456" fmla="*/ 368227 h 444008"/>
                  <a:gd name="connsiteX8-457" fmla="*/ 30818 w 430868"/>
                  <a:gd name="connsiteY8-458" fmla="*/ 211931 h 444008"/>
                  <a:gd name="connsiteX9-459" fmla="*/ 32104 w 430868"/>
                  <a:gd name="connsiteY9-460" fmla="*/ 86934 h 444008"/>
                  <a:gd name="connsiteX0-461" fmla="*/ 32104 w 435554"/>
                  <a:gd name="connsiteY0-462" fmla="*/ 86934 h 444008"/>
                  <a:gd name="connsiteX1-463" fmla="*/ 135478 w 435554"/>
                  <a:gd name="connsiteY1-464" fmla="*/ 76277 h 444008"/>
                  <a:gd name="connsiteX2-465" fmla="*/ 254656 w 435554"/>
                  <a:gd name="connsiteY2-466" fmla="*/ 0 h 444008"/>
                  <a:gd name="connsiteX3-467" fmla="*/ 356297 w 435554"/>
                  <a:gd name="connsiteY3-468" fmla="*/ 165031 h 444008"/>
                  <a:gd name="connsiteX4-469" fmla="*/ 435554 w 435554"/>
                  <a:gd name="connsiteY4-470" fmla="*/ 378619 h 444008"/>
                  <a:gd name="connsiteX5-471" fmla="*/ 268943 w 435554"/>
                  <a:gd name="connsiteY5-472" fmla="*/ 395288 h 444008"/>
                  <a:gd name="connsiteX6-473" fmla="*/ 7082 w 435554"/>
                  <a:gd name="connsiteY6-474" fmla="*/ 444008 h 444008"/>
                  <a:gd name="connsiteX7-475" fmla="*/ 1072 w 435554"/>
                  <a:gd name="connsiteY7-476" fmla="*/ 368227 h 444008"/>
                  <a:gd name="connsiteX8-477" fmla="*/ 30818 w 435554"/>
                  <a:gd name="connsiteY8-478" fmla="*/ 211931 h 444008"/>
                  <a:gd name="connsiteX9-479" fmla="*/ 32104 w 435554"/>
                  <a:gd name="connsiteY9-480" fmla="*/ 86934 h 444008"/>
                  <a:gd name="connsiteX0-481" fmla="*/ 32104 w 435554"/>
                  <a:gd name="connsiteY0-482" fmla="*/ 86934 h 444008"/>
                  <a:gd name="connsiteX1-483" fmla="*/ 135478 w 435554"/>
                  <a:gd name="connsiteY1-484" fmla="*/ 76277 h 444008"/>
                  <a:gd name="connsiteX2-485" fmla="*/ 254656 w 435554"/>
                  <a:gd name="connsiteY2-486" fmla="*/ 0 h 444008"/>
                  <a:gd name="connsiteX3-487" fmla="*/ 356297 w 435554"/>
                  <a:gd name="connsiteY3-488" fmla="*/ 165031 h 444008"/>
                  <a:gd name="connsiteX4-489" fmla="*/ 435554 w 435554"/>
                  <a:gd name="connsiteY4-490" fmla="*/ 378619 h 444008"/>
                  <a:gd name="connsiteX5-491" fmla="*/ 268943 w 435554"/>
                  <a:gd name="connsiteY5-492" fmla="*/ 395288 h 444008"/>
                  <a:gd name="connsiteX6-493" fmla="*/ 7082 w 435554"/>
                  <a:gd name="connsiteY6-494" fmla="*/ 444008 h 444008"/>
                  <a:gd name="connsiteX7-495" fmla="*/ 1072 w 435554"/>
                  <a:gd name="connsiteY7-496" fmla="*/ 368227 h 444008"/>
                  <a:gd name="connsiteX8-497" fmla="*/ 30818 w 435554"/>
                  <a:gd name="connsiteY8-498" fmla="*/ 211931 h 444008"/>
                  <a:gd name="connsiteX9-499" fmla="*/ 32104 w 435554"/>
                  <a:gd name="connsiteY9-500" fmla="*/ 86934 h 444008"/>
                  <a:gd name="connsiteX0-501" fmla="*/ 32104 w 435554"/>
                  <a:gd name="connsiteY0-502" fmla="*/ 86934 h 444308"/>
                  <a:gd name="connsiteX1-503" fmla="*/ 135478 w 435554"/>
                  <a:gd name="connsiteY1-504" fmla="*/ 76277 h 444308"/>
                  <a:gd name="connsiteX2-505" fmla="*/ 254656 w 435554"/>
                  <a:gd name="connsiteY2-506" fmla="*/ 0 h 444308"/>
                  <a:gd name="connsiteX3-507" fmla="*/ 356297 w 435554"/>
                  <a:gd name="connsiteY3-508" fmla="*/ 165031 h 444308"/>
                  <a:gd name="connsiteX4-509" fmla="*/ 435554 w 435554"/>
                  <a:gd name="connsiteY4-510" fmla="*/ 378619 h 444308"/>
                  <a:gd name="connsiteX5-511" fmla="*/ 268943 w 435554"/>
                  <a:gd name="connsiteY5-512" fmla="*/ 395288 h 444308"/>
                  <a:gd name="connsiteX6-513" fmla="*/ 7082 w 435554"/>
                  <a:gd name="connsiteY6-514" fmla="*/ 444008 h 444308"/>
                  <a:gd name="connsiteX7-515" fmla="*/ 1072 w 435554"/>
                  <a:gd name="connsiteY7-516" fmla="*/ 368227 h 444308"/>
                  <a:gd name="connsiteX8-517" fmla="*/ 30818 w 435554"/>
                  <a:gd name="connsiteY8-518" fmla="*/ 211931 h 444308"/>
                  <a:gd name="connsiteX9-519" fmla="*/ 32104 w 435554"/>
                  <a:gd name="connsiteY9-520" fmla="*/ 86934 h 444308"/>
                  <a:gd name="connsiteX0-521" fmla="*/ 32104 w 435554"/>
                  <a:gd name="connsiteY0-522" fmla="*/ 86934 h 444356"/>
                  <a:gd name="connsiteX1-523" fmla="*/ 135478 w 435554"/>
                  <a:gd name="connsiteY1-524" fmla="*/ 76277 h 444356"/>
                  <a:gd name="connsiteX2-525" fmla="*/ 254656 w 435554"/>
                  <a:gd name="connsiteY2-526" fmla="*/ 0 h 444356"/>
                  <a:gd name="connsiteX3-527" fmla="*/ 356297 w 435554"/>
                  <a:gd name="connsiteY3-528" fmla="*/ 165031 h 444356"/>
                  <a:gd name="connsiteX4-529" fmla="*/ 435554 w 435554"/>
                  <a:gd name="connsiteY4-530" fmla="*/ 378619 h 444356"/>
                  <a:gd name="connsiteX5-531" fmla="*/ 240825 w 435554"/>
                  <a:gd name="connsiteY5-532" fmla="*/ 402317 h 444356"/>
                  <a:gd name="connsiteX6-533" fmla="*/ 7082 w 435554"/>
                  <a:gd name="connsiteY6-534" fmla="*/ 444008 h 444356"/>
                  <a:gd name="connsiteX7-535" fmla="*/ 1072 w 435554"/>
                  <a:gd name="connsiteY7-536" fmla="*/ 368227 h 444356"/>
                  <a:gd name="connsiteX8-537" fmla="*/ 30818 w 435554"/>
                  <a:gd name="connsiteY8-538" fmla="*/ 211931 h 444356"/>
                  <a:gd name="connsiteX9-539" fmla="*/ 32104 w 435554"/>
                  <a:gd name="connsiteY9-540" fmla="*/ 86934 h 444356"/>
                  <a:gd name="connsiteX0-541" fmla="*/ 32104 w 435554"/>
                  <a:gd name="connsiteY0-542" fmla="*/ 86934 h 444356"/>
                  <a:gd name="connsiteX1-543" fmla="*/ 135478 w 435554"/>
                  <a:gd name="connsiteY1-544" fmla="*/ 76277 h 444356"/>
                  <a:gd name="connsiteX2-545" fmla="*/ 254656 w 435554"/>
                  <a:gd name="connsiteY2-546" fmla="*/ 0 h 444356"/>
                  <a:gd name="connsiteX3-547" fmla="*/ 356297 w 435554"/>
                  <a:gd name="connsiteY3-548" fmla="*/ 165031 h 444356"/>
                  <a:gd name="connsiteX4-549" fmla="*/ 435554 w 435554"/>
                  <a:gd name="connsiteY4-550" fmla="*/ 378619 h 444356"/>
                  <a:gd name="connsiteX5-551" fmla="*/ 240825 w 435554"/>
                  <a:gd name="connsiteY5-552" fmla="*/ 402317 h 444356"/>
                  <a:gd name="connsiteX6-553" fmla="*/ 7082 w 435554"/>
                  <a:gd name="connsiteY6-554" fmla="*/ 444008 h 444356"/>
                  <a:gd name="connsiteX7-555" fmla="*/ 1072 w 435554"/>
                  <a:gd name="connsiteY7-556" fmla="*/ 368227 h 444356"/>
                  <a:gd name="connsiteX8-557" fmla="*/ 30818 w 435554"/>
                  <a:gd name="connsiteY8-558" fmla="*/ 211931 h 444356"/>
                  <a:gd name="connsiteX9-559" fmla="*/ 32104 w 435554"/>
                  <a:gd name="connsiteY9-560" fmla="*/ 86934 h 444356"/>
                  <a:gd name="connsiteX0-561" fmla="*/ 32104 w 435554"/>
                  <a:gd name="connsiteY0-562" fmla="*/ 86934 h 444356"/>
                  <a:gd name="connsiteX1-563" fmla="*/ 135478 w 435554"/>
                  <a:gd name="connsiteY1-564" fmla="*/ 76277 h 444356"/>
                  <a:gd name="connsiteX2-565" fmla="*/ 254656 w 435554"/>
                  <a:gd name="connsiteY2-566" fmla="*/ 0 h 444356"/>
                  <a:gd name="connsiteX3-567" fmla="*/ 356297 w 435554"/>
                  <a:gd name="connsiteY3-568" fmla="*/ 165031 h 444356"/>
                  <a:gd name="connsiteX4-569" fmla="*/ 435554 w 435554"/>
                  <a:gd name="connsiteY4-570" fmla="*/ 378619 h 444356"/>
                  <a:gd name="connsiteX5-571" fmla="*/ 240825 w 435554"/>
                  <a:gd name="connsiteY5-572" fmla="*/ 402317 h 444356"/>
                  <a:gd name="connsiteX6-573" fmla="*/ 7082 w 435554"/>
                  <a:gd name="connsiteY6-574" fmla="*/ 444008 h 444356"/>
                  <a:gd name="connsiteX7-575" fmla="*/ 1072 w 435554"/>
                  <a:gd name="connsiteY7-576" fmla="*/ 368227 h 444356"/>
                  <a:gd name="connsiteX8-577" fmla="*/ 30818 w 435554"/>
                  <a:gd name="connsiteY8-578" fmla="*/ 211931 h 444356"/>
                  <a:gd name="connsiteX9-579" fmla="*/ 32104 w 435554"/>
                  <a:gd name="connsiteY9-580" fmla="*/ 86934 h 444356"/>
                  <a:gd name="connsiteX0-581" fmla="*/ 32104 w 435554"/>
                  <a:gd name="connsiteY0-582" fmla="*/ 86934 h 444008"/>
                  <a:gd name="connsiteX1-583" fmla="*/ 135478 w 435554"/>
                  <a:gd name="connsiteY1-584" fmla="*/ 76277 h 444008"/>
                  <a:gd name="connsiteX2-585" fmla="*/ 254656 w 435554"/>
                  <a:gd name="connsiteY2-586" fmla="*/ 0 h 444008"/>
                  <a:gd name="connsiteX3-587" fmla="*/ 356297 w 435554"/>
                  <a:gd name="connsiteY3-588" fmla="*/ 165031 h 444008"/>
                  <a:gd name="connsiteX4-589" fmla="*/ 435554 w 435554"/>
                  <a:gd name="connsiteY4-590" fmla="*/ 378619 h 444008"/>
                  <a:gd name="connsiteX5-591" fmla="*/ 240825 w 435554"/>
                  <a:gd name="connsiteY5-592" fmla="*/ 402317 h 444008"/>
                  <a:gd name="connsiteX6-593" fmla="*/ 7082 w 435554"/>
                  <a:gd name="connsiteY6-594" fmla="*/ 444008 h 444008"/>
                  <a:gd name="connsiteX7-595" fmla="*/ 1072 w 435554"/>
                  <a:gd name="connsiteY7-596" fmla="*/ 368227 h 444008"/>
                  <a:gd name="connsiteX8-597" fmla="*/ 30818 w 435554"/>
                  <a:gd name="connsiteY8-598" fmla="*/ 211931 h 444008"/>
                  <a:gd name="connsiteX9-599" fmla="*/ 32104 w 435554"/>
                  <a:gd name="connsiteY9-600" fmla="*/ 86934 h 444008"/>
                  <a:gd name="connsiteX0-601" fmla="*/ 32104 w 435554"/>
                  <a:gd name="connsiteY0-602" fmla="*/ 86934 h 444008"/>
                  <a:gd name="connsiteX1-603" fmla="*/ 135478 w 435554"/>
                  <a:gd name="connsiteY1-604" fmla="*/ 76277 h 444008"/>
                  <a:gd name="connsiteX2-605" fmla="*/ 254656 w 435554"/>
                  <a:gd name="connsiteY2-606" fmla="*/ 0 h 444008"/>
                  <a:gd name="connsiteX3-607" fmla="*/ 356297 w 435554"/>
                  <a:gd name="connsiteY3-608" fmla="*/ 165031 h 444008"/>
                  <a:gd name="connsiteX4-609" fmla="*/ 435554 w 435554"/>
                  <a:gd name="connsiteY4-610" fmla="*/ 378619 h 444008"/>
                  <a:gd name="connsiteX5-611" fmla="*/ 238482 w 435554"/>
                  <a:gd name="connsiteY5-612" fmla="*/ 403489 h 444008"/>
                  <a:gd name="connsiteX6-613" fmla="*/ 7082 w 435554"/>
                  <a:gd name="connsiteY6-614" fmla="*/ 444008 h 444008"/>
                  <a:gd name="connsiteX7-615" fmla="*/ 1072 w 435554"/>
                  <a:gd name="connsiteY7-616" fmla="*/ 368227 h 444008"/>
                  <a:gd name="connsiteX8-617" fmla="*/ 30818 w 435554"/>
                  <a:gd name="connsiteY8-618" fmla="*/ 211931 h 444008"/>
                  <a:gd name="connsiteX9-619" fmla="*/ 32104 w 435554"/>
                  <a:gd name="connsiteY9-620" fmla="*/ 86934 h 444008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</a:cxnLst>
                <a:rect l="l" t="t" r="r" b="b"/>
                <a:pathLst>
                  <a:path w="435554" h="444008">
                    <a:moveTo>
                      <a:pt x="32104" y="86934"/>
                    </a:moveTo>
                    <a:cubicBezTo>
                      <a:pt x="80008" y="87366"/>
                      <a:pt x="98386" y="90766"/>
                      <a:pt x="135478" y="76277"/>
                    </a:cubicBezTo>
                    <a:cubicBezTo>
                      <a:pt x="172570" y="61788"/>
                      <a:pt x="214533" y="28947"/>
                      <a:pt x="254656" y="0"/>
                    </a:cubicBezTo>
                    <a:cubicBezTo>
                      <a:pt x="289708" y="54620"/>
                      <a:pt x="326147" y="101928"/>
                      <a:pt x="356297" y="165031"/>
                    </a:cubicBezTo>
                    <a:cubicBezTo>
                      <a:pt x="386447" y="228134"/>
                      <a:pt x="413599" y="300800"/>
                      <a:pt x="435554" y="378619"/>
                    </a:cubicBezTo>
                    <a:cubicBezTo>
                      <a:pt x="364786" y="391204"/>
                      <a:pt x="318622" y="397933"/>
                      <a:pt x="238482" y="403489"/>
                    </a:cubicBezTo>
                    <a:cubicBezTo>
                      <a:pt x="158342" y="409045"/>
                      <a:pt x="73987" y="422743"/>
                      <a:pt x="7082" y="444008"/>
                    </a:cubicBezTo>
                    <a:cubicBezTo>
                      <a:pt x="5248" y="412561"/>
                      <a:pt x="-2884" y="406906"/>
                      <a:pt x="1072" y="368227"/>
                    </a:cubicBezTo>
                    <a:cubicBezTo>
                      <a:pt x="5028" y="329548"/>
                      <a:pt x="25646" y="258813"/>
                      <a:pt x="30818" y="211931"/>
                    </a:cubicBezTo>
                    <a:cubicBezTo>
                      <a:pt x="35990" y="165049"/>
                      <a:pt x="29723" y="128209"/>
                      <a:pt x="32104" y="86934"/>
                    </a:cubicBezTo>
                    <a:close/>
                  </a:path>
                </a:pathLst>
              </a:custGeom>
              <a:noFill/>
              <a:ln w="25400" cap="flat" cmpd="sng" algn="ctr">
                <a:solidFill>
                  <a:srgbClr val="0000FF"/>
                </a:solidFill>
                <a:prstDash val="sysDash"/>
                <a:round/>
                <a:headEnd type="none" w="med" len="med"/>
                <a:tailEnd type="none" w="med" len="med"/>
              </a:ln>
            </p:spPr>
            <p:txBody>
              <a:bodyPr vert="horz" wrap="none" lIns="91440" tIns="45720" rIns="91440" bIns="45720" numCol="1" rtlCol="0" anchor="ctr" anchorCtr="0" compatLnSpc="1">
                <a:noAutofit/>
              </a:bodyPr>
              <a:lstStyle/>
              <a:p>
                <a:pPr indent="304800" algn="dist" eaLnBrk="1" hangingPunct="1">
                  <a:lnSpc>
                    <a:spcPct val="120000"/>
                  </a:lnSpc>
                </a:pPr>
                <a:endParaRPr lang="zh-CN" altLang="en-US" sz="1050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126" name="任意多边形 125"/>
              <p:cNvSpPr/>
              <p:nvPr/>
            </p:nvSpPr>
            <p:spPr bwMode="auto">
              <a:xfrm>
                <a:off x="10275188" y="2574893"/>
                <a:ext cx="2657475" cy="1295400"/>
              </a:xfrm>
              <a:custGeom>
                <a:avLst/>
                <a:gdLst>
                  <a:gd name="connsiteX0" fmla="*/ 0 w 2657475"/>
                  <a:gd name="connsiteY0" fmla="*/ 1295400 h 1295400"/>
                  <a:gd name="connsiteX1" fmla="*/ 419100 w 2657475"/>
                  <a:gd name="connsiteY1" fmla="*/ 1219200 h 1295400"/>
                  <a:gd name="connsiteX2" fmla="*/ 752475 w 2657475"/>
                  <a:gd name="connsiteY2" fmla="*/ 1076325 h 1295400"/>
                  <a:gd name="connsiteX3" fmla="*/ 1314450 w 2657475"/>
                  <a:gd name="connsiteY3" fmla="*/ 876300 h 1295400"/>
                  <a:gd name="connsiteX4" fmla="*/ 1752600 w 2657475"/>
                  <a:gd name="connsiteY4" fmla="*/ 638175 h 1295400"/>
                  <a:gd name="connsiteX5" fmla="*/ 2657475 w 2657475"/>
                  <a:gd name="connsiteY5" fmla="*/ 0 h 1295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657475" h="1295400">
                    <a:moveTo>
                      <a:pt x="0" y="1295400"/>
                    </a:moveTo>
                    <a:cubicBezTo>
                      <a:pt x="146844" y="1275556"/>
                      <a:pt x="293688" y="1255712"/>
                      <a:pt x="419100" y="1219200"/>
                    </a:cubicBezTo>
                    <a:cubicBezTo>
                      <a:pt x="544513" y="1182687"/>
                      <a:pt x="603250" y="1133475"/>
                      <a:pt x="752475" y="1076325"/>
                    </a:cubicBezTo>
                    <a:cubicBezTo>
                      <a:pt x="901700" y="1019175"/>
                      <a:pt x="1147763" y="949325"/>
                      <a:pt x="1314450" y="876300"/>
                    </a:cubicBezTo>
                    <a:cubicBezTo>
                      <a:pt x="1481137" y="803275"/>
                      <a:pt x="1528763" y="784225"/>
                      <a:pt x="1752600" y="638175"/>
                    </a:cubicBezTo>
                    <a:cubicBezTo>
                      <a:pt x="1976437" y="492125"/>
                      <a:pt x="2316956" y="246062"/>
                      <a:pt x="2657475" y="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任意多边形 126"/>
              <p:cNvSpPr/>
              <p:nvPr/>
            </p:nvSpPr>
            <p:spPr bwMode="auto">
              <a:xfrm>
                <a:off x="10189463" y="2974943"/>
                <a:ext cx="3048000" cy="1447800"/>
              </a:xfrm>
              <a:custGeom>
                <a:avLst/>
                <a:gdLst>
                  <a:gd name="connsiteX0" fmla="*/ 0 w 3048000"/>
                  <a:gd name="connsiteY0" fmla="*/ 1447800 h 1447800"/>
                  <a:gd name="connsiteX1" fmla="*/ 314325 w 3048000"/>
                  <a:gd name="connsiteY1" fmla="*/ 1409700 h 1447800"/>
                  <a:gd name="connsiteX2" fmla="*/ 609600 w 3048000"/>
                  <a:gd name="connsiteY2" fmla="*/ 1428750 h 1447800"/>
                  <a:gd name="connsiteX3" fmla="*/ 885825 w 3048000"/>
                  <a:gd name="connsiteY3" fmla="*/ 1333500 h 1447800"/>
                  <a:gd name="connsiteX4" fmla="*/ 1123950 w 3048000"/>
                  <a:gd name="connsiteY4" fmla="*/ 1209675 h 1447800"/>
                  <a:gd name="connsiteX5" fmla="*/ 1352550 w 3048000"/>
                  <a:gd name="connsiteY5" fmla="*/ 1190625 h 1447800"/>
                  <a:gd name="connsiteX6" fmla="*/ 1466850 w 3048000"/>
                  <a:gd name="connsiteY6" fmla="*/ 1133475 h 1447800"/>
                  <a:gd name="connsiteX7" fmla="*/ 1724025 w 3048000"/>
                  <a:gd name="connsiteY7" fmla="*/ 1152525 h 1447800"/>
                  <a:gd name="connsiteX8" fmla="*/ 2038350 w 3048000"/>
                  <a:gd name="connsiteY8" fmla="*/ 971550 h 1447800"/>
                  <a:gd name="connsiteX9" fmla="*/ 2628900 w 3048000"/>
                  <a:gd name="connsiteY9" fmla="*/ 447675 h 1447800"/>
                  <a:gd name="connsiteX10" fmla="*/ 2914650 w 3048000"/>
                  <a:gd name="connsiteY10" fmla="*/ 276225 h 1447800"/>
                  <a:gd name="connsiteX11" fmla="*/ 3048000 w 3048000"/>
                  <a:gd name="connsiteY11" fmla="*/ 0 h 1447800"/>
                  <a:gd name="connsiteX0-1" fmla="*/ 0 w 3048000"/>
                  <a:gd name="connsiteY0-2" fmla="*/ 1447800 h 1447800"/>
                  <a:gd name="connsiteX1-3" fmla="*/ 314325 w 3048000"/>
                  <a:gd name="connsiteY1-4" fmla="*/ 1409700 h 1447800"/>
                  <a:gd name="connsiteX2-5" fmla="*/ 600075 w 3048000"/>
                  <a:gd name="connsiteY2-6" fmla="*/ 1428750 h 1447800"/>
                  <a:gd name="connsiteX3-7" fmla="*/ 885825 w 3048000"/>
                  <a:gd name="connsiteY3-8" fmla="*/ 1333500 h 1447800"/>
                  <a:gd name="connsiteX4-9" fmla="*/ 1123950 w 3048000"/>
                  <a:gd name="connsiteY4-10" fmla="*/ 1209675 h 1447800"/>
                  <a:gd name="connsiteX5-11" fmla="*/ 1352550 w 3048000"/>
                  <a:gd name="connsiteY5-12" fmla="*/ 1190625 h 1447800"/>
                  <a:gd name="connsiteX6-13" fmla="*/ 1466850 w 3048000"/>
                  <a:gd name="connsiteY6-14" fmla="*/ 1133475 h 1447800"/>
                  <a:gd name="connsiteX7-15" fmla="*/ 1724025 w 3048000"/>
                  <a:gd name="connsiteY7-16" fmla="*/ 1152525 h 1447800"/>
                  <a:gd name="connsiteX8-17" fmla="*/ 2038350 w 3048000"/>
                  <a:gd name="connsiteY8-18" fmla="*/ 971550 h 1447800"/>
                  <a:gd name="connsiteX9-19" fmla="*/ 2628900 w 3048000"/>
                  <a:gd name="connsiteY9-20" fmla="*/ 447675 h 1447800"/>
                  <a:gd name="connsiteX10-21" fmla="*/ 2914650 w 3048000"/>
                  <a:gd name="connsiteY10-22" fmla="*/ 276225 h 1447800"/>
                  <a:gd name="connsiteX11-23" fmla="*/ 3048000 w 3048000"/>
                  <a:gd name="connsiteY11-24" fmla="*/ 0 h 1447800"/>
                  <a:gd name="connsiteX0-25" fmla="*/ 0 w 3048000"/>
                  <a:gd name="connsiteY0-26" fmla="*/ 1447800 h 1447800"/>
                  <a:gd name="connsiteX1-27" fmla="*/ 314325 w 3048000"/>
                  <a:gd name="connsiteY1-28" fmla="*/ 1409700 h 1447800"/>
                  <a:gd name="connsiteX2-29" fmla="*/ 600075 w 3048000"/>
                  <a:gd name="connsiteY2-30" fmla="*/ 1428750 h 1447800"/>
                  <a:gd name="connsiteX3-31" fmla="*/ 885825 w 3048000"/>
                  <a:gd name="connsiteY3-32" fmla="*/ 1333500 h 1447800"/>
                  <a:gd name="connsiteX4-33" fmla="*/ 1123950 w 3048000"/>
                  <a:gd name="connsiteY4-34" fmla="*/ 1209675 h 1447800"/>
                  <a:gd name="connsiteX5-35" fmla="*/ 1323975 w 3048000"/>
                  <a:gd name="connsiteY5-36" fmla="*/ 1190625 h 1447800"/>
                  <a:gd name="connsiteX6-37" fmla="*/ 1466850 w 3048000"/>
                  <a:gd name="connsiteY6-38" fmla="*/ 1133475 h 1447800"/>
                  <a:gd name="connsiteX7-39" fmla="*/ 1724025 w 3048000"/>
                  <a:gd name="connsiteY7-40" fmla="*/ 1152525 h 1447800"/>
                  <a:gd name="connsiteX8-41" fmla="*/ 2038350 w 3048000"/>
                  <a:gd name="connsiteY8-42" fmla="*/ 971550 h 1447800"/>
                  <a:gd name="connsiteX9-43" fmla="*/ 2628900 w 3048000"/>
                  <a:gd name="connsiteY9-44" fmla="*/ 447675 h 1447800"/>
                  <a:gd name="connsiteX10-45" fmla="*/ 2914650 w 3048000"/>
                  <a:gd name="connsiteY10-46" fmla="*/ 276225 h 1447800"/>
                  <a:gd name="connsiteX11-47" fmla="*/ 3048000 w 3048000"/>
                  <a:gd name="connsiteY11-48" fmla="*/ 0 h 1447800"/>
                  <a:gd name="connsiteX0-49" fmla="*/ 0 w 3048000"/>
                  <a:gd name="connsiteY0-50" fmla="*/ 1447800 h 1447800"/>
                  <a:gd name="connsiteX1-51" fmla="*/ 314325 w 3048000"/>
                  <a:gd name="connsiteY1-52" fmla="*/ 1409700 h 1447800"/>
                  <a:gd name="connsiteX2-53" fmla="*/ 600075 w 3048000"/>
                  <a:gd name="connsiteY2-54" fmla="*/ 1428750 h 1447800"/>
                  <a:gd name="connsiteX3-55" fmla="*/ 885825 w 3048000"/>
                  <a:gd name="connsiteY3-56" fmla="*/ 1333500 h 1447800"/>
                  <a:gd name="connsiteX4-57" fmla="*/ 1123950 w 3048000"/>
                  <a:gd name="connsiteY4-58" fmla="*/ 1209675 h 1447800"/>
                  <a:gd name="connsiteX5-59" fmla="*/ 1323975 w 3048000"/>
                  <a:gd name="connsiteY5-60" fmla="*/ 1190625 h 1447800"/>
                  <a:gd name="connsiteX6-61" fmla="*/ 1466850 w 3048000"/>
                  <a:gd name="connsiteY6-62" fmla="*/ 1133475 h 1447800"/>
                  <a:gd name="connsiteX7-63" fmla="*/ 1762125 w 3048000"/>
                  <a:gd name="connsiteY7-64" fmla="*/ 1143000 h 1447800"/>
                  <a:gd name="connsiteX8-65" fmla="*/ 2038350 w 3048000"/>
                  <a:gd name="connsiteY8-66" fmla="*/ 971550 h 1447800"/>
                  <a:gd name="connsiteX9-67" fmla="*/ 2628900 w 3048000"/>
                  <a:gd name="connsiteY9-68" fmla="*/ 447675 h 1447800"/>
                  <a:gd name="connsiteX10-69" fmla="*/ 2914650 w 3048000"/>
                  <a:gd name="connsiteY10-70" fmla="*/ 276225 h 1447800"/>
                  <a:gd name="connsiteX11-71" fmla="*/ 3048000 w 3048000"/>
                  <a:gd name="connsiteY11-72" fmla="*/ 0 h 1447800"/>
                  <a:gd name="connsiteX0-73" fmla="*/ 0 w 3048000"/>
                  <a:gd name="connsiteY0-74" fmla="*/ 1447800 h 1447800"/>
                  <a:gd name="connsiteX1-75" fmla="*/ 336550 w 3048000"/>
                  <a:gd name="connsiteY1-76" fmla="*/ 1393825 h 1447800"/>
                  <a:gd name="connsiteX2-77" fmla="*/ 600075 w 3048000"/>
                  <a:gd name="connsiteY2-78" fmla="*/ 1428750 h 1447800"/>
                  <a:gd name="connsiteX3-79" fmla="*/ 885825 w 3048000"/>
                  <a:gd name="connsiteY3-80" fmla="*/ 1333500 h 1447800"/>
                  <a:gd name="connsiteX4-81" fmla="*/ 1123950 w 3048000"/>
                  <a:gd name="connsiteY4-82" fmla="*/ 1209675 h 1447800"/>
                  <a:gd name="connsiteX5-83" fmla="*/ 1323975 w 3048000"/>
                  <a:gd name="connsiteY5-84" fmla="*/ 1190625 h 1447800"/>
                  <a:gd name="connsiteX6-85" fmla="*/ 1466850 w 3048000"/>
                  <a:gd name="connsiteY6-86" fmla="*/ 1133475 h 1447800"/>
                  <a:gd name="connsiteX7-87" fmla="*/ 1762125 w 3048000"/>
                  <a:gd name="connsiteY7-88" fmla="*/ 1143000 h 1447800"/>
                  <a:gd name="connsiteX8-89" fmla="*/ 2038350 w 3048000"/>
                  <a:gd name="connsiteY8-90" fmla="*/ 971550 h 1447800"/>
                  <a:gd name="connsiteX9-91" fmla="*/ 2628900 w 3048000"/>
                  <a:gd name="connsiteY9-92" fmla="*/ 447675 h 1447800"/>
                  <a:gd name="connsiteX10-93" fmla="*/ 2914650 w 3048000"/>
                  <a:gd name="connsiteY10-94" fmla="*/ 276225 h 1447800"/>
                  <a:gd name="connsiteX11-95" fmla="*/ 3048000 w 3048000"/>
                  <a:gd name="connsiteY11-96" fmla="*/ 0 h 1447800"/>
                  <a:gd name="connsiteX0-97" fmla="*/ 0 w 3048000"/>
                  <a:gd name="connsiteY0-98" fmla="*/ 1447800 h 1447800"/>
                  <a:gd name="connsiteX1-99" fmla="*/ 336550 w 3048000"/>
                  <a:gd name="connsiteY1-100" fmla="*/ 1393825 h 1447800"/>
                  <a:gd name="connsiteX2-101" fmla="*/ 603250 w 3048000"/>
                  <a:gd name="connsiteY2-102" fmla="*/ 1412875 h 1447800"/>
                  <a:gd name="connsiteX3-103" fmla="*/ 885825 w 3048000"/>
                  <a:gd name="connsiteY3-104" fmla="*/ 1333500 h 1447800"/>
                  <a:gd name="connsiteX4-105" fmla="*/ 1123950 w 3048000"/>
                  <a:gd name="connsiteY4-106" fmla="*/ 1209675 h 1447800"/>
                  <a:gd name="connsiteX5-107" fmla="*/ 1323975 w 3048000"/>
                  <a:gd name="connsiteY5-108" fmla="*/ 1190625 h 1447800"/>
                  <a:gd name="connsiteX6-109" fmla="*/ 1466850 w 3048000"/>
                  <a:gd name="connsiteY6-110" fmla="*/ 1133475 h 1447800"/>
                  <a:gd name="connsiteX7-111" fmla="*/ 1762125 w 3048000"/>
                  <a:gd name="connsiteY7-112" fmla="*/ 1143000 h 1447800"/>
                  <a:gd name="connsiteX8-113" fmla="*/ 2038350 w 3048000"/>
                  <a:gd name="connsiteY8-114" fmla="*/ 971550 h 1447800"/>
                  <a:gd name="connsiteX9-115" fmla="*/ 2628900 w 3048000"/>
                  <a:gd name="connsiteY9-116" fmla="*/ 447675 h 1447800"/>
                  <a:gd name="connsiteX10-117" fmla="*/ 2914650 w 3048000"/>
                  <a:gd name="connsiteY10-118" fmla="*/ 276225 h 1447800"/>
                  <a:gd name="connsiteX11-119" fmla="*/ 3048000 w 3048000"/>
                  <a:gd name="connsiteY11-120" fmla="*/ 0 h 1447800"/>
                  <a:gd name="connsiteX0-121" fmla="*/ 0 w 3048000"/>
                  <a:gd name="connsiteY0-122" fmla="*/ 1447800 h 1447800"/>
                  <a:gd name="connsiteX1-123" fmla="*/ 349250 w 3048000"/>
                  <a:gd name="connsiteY1-124" fmla="*/ 1387475 h 1447800"/>
                  <a:gd name="connsiteX2-125" fmla="*/ 603250 w 3048000"/>
                  <a:gd name="connsiteY2-126" fmla="*/ 1412875 h 1447800"/>
                  <a:gd name="connsiteX3-127" fmla="*/ 885825 w 3048000"/>
                  <a:gd name="connsiteY3-128" fmla="*/ 1333500 h 1447800"/>
                  <a:gd name="connsiteX4-129" fmla="*/ 1123950 w 3048000"/>
                  <a:gd name="connsiteY4-130" fmla="*/ 1209675 h 1447800"/>
                  <a:gd name="connsiteX5-131" fmla="*/ 1323975 w 3048000"/>
                  <a:gd name="connsiteY5-132" fmla="*/ 1190625 h 1447800"/>
                  <a:gd name="connsiteX6-133" fmla="*/ 1466850 w 3048000"/>
                  <a:gd name="connsiteY6-134" fmla="*/ 1133475 h 1447800"/>
                  <a:gd name="connsiteX7-135" fmla="*/ 1762125 w 3048000"/>
                  <a:gd name="connsiteY7-136" fmla="*/ 1143000 h 1447800"/>
                  <a:gd name="connsiteX8-137" fmla="*/ 2038350 w 3048000"/>
                  <a:gd name="connsiteY8-138" fmla="*/ 971550 h 1447800"/>
                  <a:gd name="connsiteX9-139" fmla="*/ 2628900 w 3048000"/>
                  <a:gd name="connsiteY9-140" fmla="*/ 447675 h 1447800"/>
                  <a:gd name="connsiteX10-141" fmla="*/ 2914650 w 3048000"/>
                  <a:gd name="connsiteY10-142" fmla="*/ 276225 h 1447800"/>
                  <a:gd name="connsiteX11-143" fmla="*/ 3048000 w 3048000"/>
                  <a:gd name="connsiteY11-144" fmla="*/ 0 h 14478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</a:cxnLst>
                <a:rect l="l" t="t" r="r" b="b"/>
                <a:pathLst>
                  <a:path w="3048000" h="1447800">
                    <a:moveTo>
                      <a:pt x="0" y="1447800"/>
                    </a:moveTo>
                    <a:cubicBezTo>
                      <a:pt x="106362" y="1430337"/>
                      <a:pt x="248708" y="1393296"/>
                      <a:pt x="349250" y="1387475"/>
                    </a:cubicBezTo>
                    <a:cubicBezTo>
                      <a:pt x="449792" y="1381654"/>
                      <a:pt x="513821" y="1421871"/>
                      <a:pt x="603250" y="1412875"/>
                    </a:cubicBezTo>
                    <a:cubicBezTo>
                      <a:pt x="692679" y="1403879"/>
                      <a:pt x="799042" y="1367367"/>
                      <a:pt x="885825" y="1333500"/>
                    </a:cubicBezTo>
                    <a:cubicBezTo>
                      <a:pt x="972608" y="1299633"/>
                      <a:pt x="1050925" y="1233488"/>
                      <a:pt x="1123950" y="1209675"/>
                    </a:cubicBezTo>
                    <a:cubicBezTo>
                      <a:pt x="1196975" y="1185863"/>
                      <a:pt x="1266825" y="1203325"/>
                      <a:pt x="1323975" y="1190625"/>
                    </a:cubicBezTo>
                    <a:cubicBezTo>
                      <a:pt x="1381125" y="1177925"/>
                      <a:pt x="1393825" y="1141412"/>
                      <a:pt x="1466850" y="1133475"/>
                    </a:cubicBezTo>
                    <a:cubicBezTo>
                      <a:pt x="1539875" y="1125538"/>
                      <a:pt x="1666875" y="1169987"/>
                      <a:pt x="1762125" y="1143000"/>
                    </a:cubicBezTo>
                    <a:cubicBezTo>
                      <a:pt x="1857375" y="1116012"/>
                      <a:pt x="1893888" y="1087438"/>
                      <a:pt x="2038350" y="971550"/>
                    </a:cubicBezTo>
                    <a:cubicBezTo>
                      <a:pt x="2182813" y="855663"/>
                      <a:pt x="2482850" y="563563"/>
                      <a:pt x="2628900" y="447675"/>
                    </a:cubicBezTo>
                    <a:cubicBezTo>
                      <a:pt x="2774950" y="331787"/>
                      <a:pt x="2844800" y="350837"/>
                      <a:pt x="2914650" y="276225"/>
                    </a:cubicBezTo>
                    <a:cubicBezTo>
                      <a:pt x="2984500" y="201612"/>
                      <a:pt x="3016250" y="100806"/>
                      <a:pt x="3048000" y="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任意多边形 127"/>
              <p:cNvSpPr/>
              <p:nvPr/>
            </p:nvSpPr>
            <p:spPr bwMode="auto">
              <a:xfrm>
                <a:off x="10084688" y="3432143"/>
                <a:ext cx="3800475" cy="2171700"/>
              </a:xfrm>
              <a:custGeom>
                <a:avLst/>
                <a:gdLst>
                  <a:gd name="connsiteX0" fmla="*/ 0 w 3800475"/>
                  <a:gd name="connsiteY0" fmla="*/ 2171700 h 2171700"/>
                  <a:gd name="connsiteX1" fmla="*/ 228600 w 3800475"/>
                  <a:gd name="connsiteY1" fmla="*/ 1981200 h 2171700"/>
                  <a:gd name="connsiteX2" fmla="*/ 552450 w 3800475"/>
                  <a:gd name="connsiteY2" fmla="*/ 1809750 h 2171700"/>
                  <a:gd name="connsiteX3" fmla="*/ 1000125 w 3800475"/>
                  <a:gd name="connsiteY3" fmla="*/ 1400175 h 2171700"/>
                  <a:gd name="connsiteX4" fmla="*/ 1381125 w 3800475"/>
                  <a:gd name="connsiteY4" fmla="*/ 1123950 h 2171700"/>
                  <a:gd name="connsiteX5" fmla="*/ 1838325 w 3800475"/>
                  <a:gd name="connsiteY5" fmla="*/ 1038225 h 2171700"/>
                  <a:gd name="connsiteX6" fmla="*/ 2247900 w 3800475"/>
                  <a:gd name="connsiteY6" fmla="*/ 971550 h 2171700"/>
                  <a:gd name="connsiteX7" fmla="*/ 2647950 w 3800475"/>
                  <a:gd name="connsiteY7" fmla="*/ 657225 h 2171700"/>
                  <a:gd name="connsiteX8" fmla="*/ 2905125 w 3800475"/>
                  <a:gd name="connsiteY8" fmla="*/ 428625 h 2171700"/>
                  <a:gd name="connsiteX9" fmla="*/ 3438525 w 3800475"/>
                  <a:gd name="connsiteY9" fmla="*/ 247650 h 2171700"/>
                  <a:gd name="connsiteX10" fmla="*/ 3800475 w 3800475"/>
                  <a:gd name="connsiteY10" fmla="*/ 0 h 2171700"/>
                  <a:gd name="connsiteX0-1" fmla="*/ 0 w 3800475"/>
                  <a:gd name="connsiteY0-2" fmla="*/ 2171700 h 2171700"/>
                  <a:gd name="connsiteX1-3" fmla="*/ 228600 w 3800475"/>
                  <a:gd name="connsiteY1-4" fmla="*/ 1981200 h 2171700"/>
                  <a:gd name="connsiteX2-5" fmla="*/ 552450 w 3800475"/>
                  <a:gd name="connsiteY2-6" fmla="*/ 1809750 h 2171700"/>
                  <a:gd name="connsiteX3-7" fmla="*/ 1000125 w 3800475"/>
                  <a:gd name="connsiteY3-8" fmla="*/ 1400175 h 2171700"/>
                  <a:gd name="connsiteX4-9" fmla="*/ 1381125 w 3800475"/>
                  <a:gd name="connsiteY4-10" fmla="*/ 1123950 h 2171700"/>
                  <a:gd name="connsiteX5-11" fmla="*/ 1819275 w 3800475"/>
                  <a:gd name="connsiteY5-12" fmla="*/ 1000125 h 2171700"/>
                  <a:gd name="connsiteX6-13" fmla="*/ 2247900 w 3800475"/>
                  <a:gd name="connsiteY6-14" fmla="*/ 971550 h 2171700"/>
                  <a:gd name="connsiteX7-15" fmla="*/ 2647950 w 3800475"/>
                  <a:gd name="connsiteY7-16" fmla="*/ 657225 h 2171700"/>
                  <a:gd name="connsiteX8-17" fmla="*/ 2905125 w 3800475"/>
                  <a:gd name="connsiteY8-18" fmla="*/ 428625 h 2171700"/>
                  <a:gd name="connsiteX9-19" fmla="*/ 3438525 w 3800475"/>
                  <a:gd name="connsiteY9-20" fmla="*/ 247650 h 2171700"/>
                  <a:gd name="connsiteX10-21" fmla="*/ 3800475 w 3800475"/>
                  <a:gd name="connsiteY10-22" fmla="*/ 0 h 2171700"/>
                  <a:gd name="connsiteX0-23" fmla="*/ 0 w 3800475"/>
                  <a:gd name="connsiteY0-24" fmla="*/ 2171700 h 2171700"/>
                  <a:gd name="connsiteX1-25" fmla="*/ 228600 w 3800475"/>
                  <a:gd name="connsiteY1-26" fmla="*/ 1981200 h 2171700"/>
                  <a:gd name="connsiteX2-27" fmla="*/ 552450 w 3800475"/>
                  <a:gd name="connsiteY2-28" fmla="*/ 1809750 h 2171700"/>
                  <a:gd name="connsiteX3-29" fmla="*/ 1000125 w 3800475"/>
                  <a:gd name="connsiteY3-30" fmla="*/ 1400175 h 2171700"/>
                  <a:gd name="connsiteX4-31" fmla="*/ 1381125 w 3800475"/>
                  <a:gd name="connsiteY4-32" fmla="*/ 1123950 h 2171700"/>
                  <a:gd name="connsiteX5-33" fmla="*/ 1819275 w 3800475"/>
                  <a:gd name="connsiteY5-34" fmla="*/ 1000125 h 2171700"/>
                  <a:gd name="connsiteX6-35" fmla="*/ 2276475 w 3800475"/>
                  <a:gd name="connsiteY6-36" fmla="*/ 942975 h 2171700"/>
                  <a:gd name="connsiteX7-37" fmla="*/ 2647950 w 3800475"/>
                  <a:gd name="connsiteY7-38" fmla="*/ 657225 h 2171700"/>
                  <a:gd name="connsiteX8-39" fmla="*/ 2905125 w 3800475"/>
                  <a:gd name="connsiteY8-40" fmla="*/ 428625 h 2171700"/>
                  <a:gd name="connsiteX9-41" fmla="*/ 3438525 w 3800475"/>
                  <a:gd name="connsiteY9-42" fmla="*/ 247650 h 2171700"/>
                  <a:gd name="connsiteX10-43" fmla="*/ 3800475 w 3800475"/>
                  <a:gd name="connsiteY10-44" fmla="*/ 0 h 2171700"/>
                  <a:gd name="connsiteX0-45" fmla="*/ 0 w 3800475"/>
                  <a:gd name="connsiteY0-46" fmla="*/ 2171700 h 2171700"/>
                  <a:gd name="connsiteX1-47" fmla="*/ 228600 w 3800475"/>
                  <a:gd name="connsiteY1-48" fmla="*/ 1981200 h 2171700"/>
                  <a:gd name="connsiteX2-49" fmla="*/ 552450 w 3800475"/>
                  <a:gd name="connsiteY2-50" fmla="*/ 1809750 h 2171700"/>
                  <a:gd name="connsiteX3-51" fmla="*/ 1000125 w 3800475"/>
                  <a:gd name="connsiteY3-52" fmla="*/ 1400175 h 2171700"/>
                  <a:gd name="connsiteX4-53" fmla="*/ 1314450 w 3800475"/>
                  <a:gd name="connsiteY4-54" fmla="*/ 1152525 h 2171700"/>
                  <a:gd name="connsiteX5-55" fmla="*/ 1819275 w 3800475"/>
                  <a:gd name="connsiteY5-56" fmla="*/ 1000125 h 2171700"/>
                  <a:gd name="connsiteX6-57" fmla="*/ 2276475 w 3800475"/>
                  <a:gd name="connsiteY6-58" fmla="*/ 942975 h 2171700"/>
                  <a:gd name="connsiteX7-59" fmla="*/ 2647950 w 3800475"/>
                  <a:gd name="connsiteY7-60" fmla="*/ 657225 h 2171700"/>
                  <a:gd name="connsiteX8-61" fmla="*/ 2905125 w 3800475"/>
                  <a:gd name="connsiteY8-62" fmla="*/ 428625 h 2171700"/>
                  <a:gd name="connsiteX9-63" fmla="*/ 3438525 w 3800475"/>
                  <a:gd name="connsiteY9-64" fmla="*/ 247650 h 2171700"/>
                  <a:gd name="connsiteX10-65" fmla="*/ 3800475 w 3800475"/>
                  <a:gd name="connsiteY10-66" fmla="*/ 0 h 21717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3800475" h="2171700">
                    <a:moveTo>
                      <a:pt x="0" y="2171700"/>
                    </a:moveTo>
                    <a:cubicBezTo>
                      <a:pt x="68262" y="2106612"/>
                      <a:pt x="136525" y="2041525"/>
                      <a:pt x="228600" y="1981200"/>
                    </a:cubicBezTo>
                    <a:cubicBezTo>
                      <a:pt x="320675" y="1920875"/>
                      <a:pt x="423863" y="1906587"/>
                      <a:pt x="552450" y="1809750"/>
                    </a:cubicBezTo>
                    <a:cubicBezTo>
                      <a:pt x="681037" y="1712913"/>
                      <a:pt x="873125" y="1509712"/>
                      <a:pt x="1000125" y="1400175"/>
                    </a:cubicBezTo>
                    <a:cubicBezTo>
                      <a:pt x="1127125" y="1290638"/>
                      <a:pt x="1177925" y="1219200"/>
                      <a:pt x="1314450" y="1152525"/>
                    </a:cubicBezTo>
                    <a:cubicBezTo>
                      <a:pt x="1450975" y="1085850"/>
                      <a:pt x="1658938" y="1035050"/>
                      <a:pt x="1819275" y="1000125"/>
                    </a:cubicBezTo>
                    <a:cubicBezTo>
                      <a:pt x="1979612" y="965200"/>
                      <a:pt x="2138363" y="1000125"/>
                      <a:pt x="2276475" y="942975"/>
                    </a:cubicBezTo>
                    <a:cubicBezTo>
                      <a:pt x="2414588" y="885825"/>
                      <a:pt x="2543175" y="742950"/>
                      <a:pt x="2647950" y="657225"/>
                    </a:cubicBezTo>
                    <a:cubicBezTo>
                      <a:pt x="2752725" y="571500"/>
                      <a:pt x="2773363" y="496887"/>
                      <a:pt x="2905125" y="428625"/>
                    </a:cubicBezTo>
                    <a:cubicBezTo>
                      <a:pt x="3036887" y="360363"/>
                      <a:pt x="3289300" y="319088"/>
                      <a:pt x="3438525" y="247650"/>
                    </a:cubicBezTo>
                    <a:cubicBezTo>
                      <a:pt x="3587750" y="176212"/>
                      <a:pt x="3694112" y="88106"/>
                      <a:pt x="3800475" y="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任意多边形 128"/>
              <p:cNvSpPr/>
              <p:nvPr/>
            </p:nvSpPr>
            <p:spPr bwMode="auto">
              <a:xfrm>
                <a:off x="11694413" y="2127218"/>
                <a:ext cx="1467075" cy="3533775"/>
              </a:xfrm>
              <a:custGeom>
                <a:avLst/>
                <a:gdLst>
                  <a:gd name="connsiteX0" fmla="*/ 0 w 1467075"/>
                  <a:gd name="connsiteY0" fmla="*/ 0 h 3533775"/>
                  <a:gd name="connsiteX1" fmla="*/ 257175 w 1467075"/>
                  <a:gd name="connsiteY1" fmla="*/ 438150 h 3533775"/>
                  <a:gd name="connsiteX2" fmla="*/ 419100 w 1467075"/>
                  <a:gd name="connsiteY2" fmla="*/ 533400 h 3533775"/>
                  <a:gd name="connsiteX3" fmla="*/ 609600 w 1467075"/>
                  <a:gd name="connsiteY3" fmla="*/ 809625 h 3533775"/>
                  <a:gd name="connsiteX4" fmla="*/ 1066800 w 1467075"/>
                  <a:gd name="connsiteY4" fmla="*/ 1533525 h 3533775"/>
                  <a:gd name="connsiteX5" fmla="*/ 1333500 w 1467075"/>
                  <a:gd name="connsiteY5" fmla="*/ 1743075 h 3533775"/>
                  <a:gd name="connsiteX6" fmla="*/ 1466850 w 1467075"/>
                  <a:gd name="connsiteY6" fmla="*/ 2047875 h 3533775"/>
                  <a:gd name="connsiteX7" fmla="*/ 1304925 w 1467075"/>
                  <a:gd name="connsiteY7" fmla="*/ 2409825 h 3533775"/>
                  <a:gd name="connsiteX8" fmla="*/ 1000125 w 1467075"/>
                  <a:gd name="connsiteY8" fmla="*/ 2705100 h 3533775"/>
                  <a:gd name="connsiteX9" fmla="*/ 923925 w 1467075"/>
                  <a:gd name="connsiteY9" fmla="*/ 3105150 h 3533775"/>
                  <a:gd name="connsiteX10" fmla="*/ 1114425 w 1467075"/>
                  <a:gd name="connsiteY10" fmla="*/ 3533775 h 353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67075" h="3533775">
                    <a:moveTo>
                      <a:pt x="0" y="0"/>
                    </a:moveTo>
                    <a:cubicBezTo>
                      <a:pt x="93662" y="174625"/>
                      <a:pt x="187325" y="349250"/>
                      <a:pt x="257175" y="438150"/>
                    </a:cubicBezTo>
                    <a:cubicBezTo>
                      <a:pt x="327025" y="527050"/>
                      <a:pt x="360363" y="471488"/>
                      <a:pt x="419100" y="533400"/>
                    </a:cubicBezTo>
                    <a:cubicBezTo>
                      <a:pt x="477837" y="595312"/>
                      <a:pt x="501650" y="642938"/>
                      <a:pt x="609600" y="809625"/>
                    </a:cubicBezTo>
                    <a:cubicBezTo>
                      <a:pt x="717550" y="976312"/>
                      <a:pt x="946150" y="1377950"/>
                      <a:pt x="1066800" y="1533525"/>
                    </a:cubicBezTo>
                    <a:cubicBezTo>
                      <a:pt x="1187450" y="1689100"/>
                      <a:pt x="1266825" y="1657350"/>
                      <a:pt x="1333500" y="1743075"/>
                    </a:cubicBezTo>
                    <a:cubicBezTo>
                      <a:pt x="1400175" y="1828800"/>
                      <a:pt x="1471613" y="1936750"/>
                      <a:pt x="1466850" y="2047875"/>
                    </a:cubicBezTo>
                    <a:cubicBezTo>
                      <a:pt x="1462087" y="2159000"/>
                      <a:pt x="1382712" y="2300288"/>
                      <a:pt x="1304925" y="2409825"/>
                    </a:cubicBezTo>
                    <a:cubicBezTo>
                      <a:pt x="1227138" y="2519362"/>
                      <a:pt x="1063625" y="2589213"/>
                      <a:pt x="1000125" y="2705100"/>
                    </a:cubicBezTo>
                    <a:cubicBezTo>
                      <a:pt x="936625" y="2820987"/>
                      <a:pt x="904875" y="2967038"/>
                      <a:pt x="923925" y="3105150"/>
                    </a:cubicBezTo>
                    <a:cubicBezTo>
                      <a:pt x="942975" y="3243262"/>
                      <a:pt x="1028700" y="3388518"/>
                      <a:pt x="1114425" y="3533775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任意多边形 129"/>
              <p:cNvSpPr/>
              <p:nvPr/>
            </p:nvSpPr>
            <p:spPr bwMode="auto">
              <a:xfrm>
                <a:off x="11161013" y="2565368"/>
                <a:ext cx="2819400" cy="1863822"/>
              </a:xfrm>
              <a:custGeom>
                <a:avLst/>
                <a:gdLst>
                  <a:gd name="connsiteX0" fmla="*/ 0 w 2819400"/>
                  <a:gd name="connsiteY0" fmla="*/ 0 h 1863822"/>
                  <a:gd name="connsiteX1" fmla="*/ 285750 w 2819400"/>
                  <a:gd name="connsiteY1" fmla="*/ 85725 h 1863822"/>
                  <a:gd name="connsiteX2" fmla="*/ 400050 w 2819400"/>
                  <a:gd name="connsiteY2" fmla="*/ 352425 h 1863822"/>
                  <a:gd name="connsiteX3" fmla="*/ 390525 w 2819400"/>
                  <a:gd name="connsiteY3" fmla="*/ 609600 h 1863822"/>
                  <a:gd name="connsiteX4" fmla="*/ 638175 w 2819400"/>
                  <a:gd name="connsiteY4" fmla="*/ 1095375 h 1863822"/>
                  <a:gd name="connsiteX5" fmla="*/ 1133475 w 2819400"/>
                  <a:gd name="connsiteY5" fmla="*/ 1647825 h 1863822"/>
                  <a:gd name="connsiteX6" fmla="*/ 1524000 w 2819400"/>
                  <a:gd name="connsiteY6" fmla="*/ 1847850 h 1863822"/>
                  <a:gd name="connsiteX7" fmla="*/ 1885950 w 2819400"/>
                  <a:gd name="connsiteY7" fmla="*/ 1838325 h 1863822"/>
                  <a:gd name="connsiteX8" fmla="*/ 2143125 w 2819400"/>
                  <a:gd name="connsiteY8" fmla="*/ 1733550 h 1863822"/>
                  <a:gd name="connsiteX9" fmla="*/ 2543175 w 2819400"/>
                  <a:gd name="connsiteY9" fmla="*/ 1476375 h 1863822"/>
                  <a:gd name="connsiteX10" fmla="*/ 2819400 w 2819400"/>
                  <a:gd name="connsiteY10" fmla="*/ 1257300 h 1863822"/>
                  <a:gd name="connsiteX0-1" fmla="*/ 0 w 2819400"/>
                  <a:gd name="connsiteY0-2" fmla="*/ 0 h 1863822"/>
                  <a:gd name="connsiteX1-3" fmla="*/ 285750 w 2819400"/>
                  <a:gd name="connsiteY1-4" fmla="*/ 85725 h 1863822"/>
                  <a:gd name="connsiteX2-5" fmla="*/ 400050 w 2819400"/>
                  <a:gd name="connsiteY2-6" fmla="*/ 352425 h 1863822"/>
                  <a:gd name="connsiteX3-7" fmla="*/ 390525 w 2819400"/>
                  <a:gd name="connsiteY3-8" fmla="*/ 609600 h 1863822"/>
                  <a:gd name="connsiteX4-9" fmla="*/ 638175 w 2819400"/>
                  <a:gd name="connsiteY4-10" fmla="*/ 1095375 h 1863822"/>
                  <a:gd name="connsiteX5-11" fmla="*/ 1133475 w 2819400"/>
                  <a:gd name="connsiteY5-12" fmla="*/ 1647825 h 1863822"/>
                  <a:gd name="connsiteX6-13" fmla="*/ 1419225 w 2819400"/>
                  <a:gd name="connsiteY6-14" fmla="*/ 1847850 h 1863822"/>
                  <a:gd name="connsiteX7-15" fmla="*/ 1885950 w 2819400"/>
                  <a:gd name="connsiteY7-16" fmla="*/ 1838325 h 1863822"/>
                  <a:gd name="connsiteX8-17" fmla="*/ 2143125 w 2819400"/>
                  <a:gd name="connsiteY8-18" fmla="*/ 1733550 h 1863822"/>
                  <a:gd name="connsiteX9-19" fmla="*/ 2543175 w 2819400"/>
                  <a:gd name="connsiteY9-20" fmla="*/ 1476375 h 1863822"/>
                  <a:gd name="connsiteX10-21" fmla="*/ 2819400 w 2819400"/>
                  <a:gd name="connsiteY10-22" fmla="*/ 1257300 h 186382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</a:cxnLst>
                <a:rect l="l" t="t" r="r" b="b"/>
                <a:pathLst>
                  <a:path w="2819400" h="1863822">
                    <a:moveTo>
                      <a:pt x="0" y="0"/>
                    </a:moveTo>
                    <a:cubicBezTo>
                      <a:pt x="109537" y="13494"/>
                      <a:pt x="219075" y="26988"/>
                      <a:pt x="285750" y="85725"/>
                    </a:cubicBezTo>
                    <a:cubicBezTo>
                      <a:pt x="352425" y="144462"/>
                      <a:pt x="382588" y="265113"/>
                      <a:pt x="400050" y="352425"/>
                    </a:cubicBezTo>
                    <a:cubicBezTo>
                      <a:pt x="417512" y="439737"/>
                      <a:pt x="350838" y="485775"/>
                      <a:pt x="390525" y="609600"/>
                    </a:cubicBezTo>
                    <a:cubicBezTo>
                      <a:pt x="430212" y="733425"/>
                      <a:pt x="514350" y="922338"/>
                      <a:pt x="638175" y="1095375"/>
                    </a:cubicBezTo>
                    <a:cubicBezTo>
                      <a:pt x="762000" y="1268412"/>
                      <a:pt x="1003300" y="1522413"/>
                      <a:pt x="1133475" y="1647825"/>
                    </a:cubicBezTo>
                    <a:cubicBezTo>
                      <a:pt x="1263650" y="1773238"/>
                      <a:pt x="1293813" y="1816100"/>
                      <a:pt x="1419225" y="1847850"/>
                    </a:cubicBezTo>
                    <a:cubicBezTo>
                      <a:pt x="1544637" y="1879600"/>
                      <a:pt x="1765300" y="1857375"/>
                      <a:pt x="1885950" y="1838325"/>
                    </a:cubicBezTo>
                    <a:cubicBezTo>
                      <a:pt x="2006600" y="1819275"/>
                      <a:pt x="2033588" y="1793875"/>
                      <a:pt x="2143125" y="1733550"/>
                    </a:cubicBezTo>
                    <a:cubicBezTo>
                      <a:pt x="2252662" y="1673225"/>
                      <a:pt x="2430463" y="1555750"/>
                      <a:pt x="2543175" y="1476375"/>
                    </a:cubicBezTo>
                    <a:cubicBezTo>
                      <a:pt x="2655888" y="1397000"/>
                      <a:pt x="2737644" y="1327150"/>
                      <a:pt x="2819400" y="1257300"/>
                    </a:cubicBezTo>
                  </a:path>
                </a:pathLst>
              </a:custGeom>
              <a:noFill/>
              <a:ln w="44450" cap="flat" cmpd="sng" algn="ctr">
                <a:solidFill>
                  <a:schemeClr val="tx1">
                    <a:lumMod val="50000"/>
                    <a:lumOff val="50000"/>
                    <a:alpha val="70000"/>
                  </a:schemeClr>
                </a:solidFill>
                <a:prstDash val="solid"/>
                <a:round/>
                <a:headEnd type="stealth" w="med" len="med"/>
                <a:tailEnd type="stealth" w="med" len="med"/>
              </a:ln>
            </p:spPr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任意多边形 130"/>
              <p:cNvSpPr/>
              <p:nvPr/>
            </p:nvSpPr>
            <p:spPr bwMode="auto">
              <a:xfrm>
                <a:off x="11340247" y="3255929"/>
                <a:ext cx="1052181" cy="885646"/>
              </a:xfrm>
              <a:custGeom>
                <a:avLst/>
                <a:gdLst>
                  <a:gd name="connsiteX0" fmla="*/ 2940050 w 5127625"/>
                  <a:gd name="connsiteY0" fmla="*/ 0 h 4316047"/>
                  <a:gd name="connsiteX1" fmla="*/ 5127625 w 5127625"/>
                  <a:gd name="connsiteY1" fmla="*/ 2606675 h 4316047"/>
                  <a:gd name="connsiteX2" fmla="*/ 3898900 w 5127625"/>
                  <a:gd name="connsiteY2" fmla="*/ 3635375 h 4316047"/>
                  <a:gd name="connsiteX3" fmla="*/ 3251200 w 5127625"/>
                  <a:gd name="connsiteY3" fmla="*/ 4010025 h 4316047"/>
                  <a:gd name="connsiteX4" fmla="*/ 2714625 w 5127625"/>
                  <a:gd name="connsiteY4" fmla="*/ 4187825 h 4316047"/>
                  <a:gd name="connsiteX5" fmla="*/ 2057400 w 5127625"/>
                  <a:gd name="connsiteY5" fmla="*/ 4133850 h 4316047"/>
                  <a:gd name="connsiteX6" fmla="*/ 1425575 w 5127625"/>
                  <a:gd name="connsiteY6" fmla="*/ 4197350 h 4316047"/>
                  <a:gd name="connsiteX7" fmla="*/ 1065823 w 5127625"/>
                  <a:gd name="connsiteY7" fmla="*/ 4316047 h 4316047"/>
                  <a:gd name="connsiteX8" fmla="*/ 254000 w 5127625"/>
                  <a:gd name="connsiteY8" fmla="*/ 2428875 h 4316047"/>
                  <a:gd name="connsiteX9" fmla="*/ 0 w 5127625"/>
                  <a:gd name="connsiteY9" fmla="*/ 1514475 h 4316047"/>
                  <a:gd name="connsiteX10" fmla="*/ 568325 w 5127625"/>
                  <a:gd name="connsiteY10" fmla="*/ 1219200 h 4316047"/>
                  <a:gd name="connsiteX11" fmla="*/ 1603375 w 5127625"/>
                  <a:gd name="connsiteY11" fmla="*/ 911225 h 4316047"/>
                  <a:gd name="connsiteX12" fmla="*/ 2940050 w 5127625"/>
                  <a:gd name="connsiteY12" fmla="*/ 0 h 43160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127625" h="4316047">
                    <a:moveTo>
                      <a:pt x="2940050" y="0"/>
                    </a:moveTo>
                    <a:lnTo>
                      <a:pt x="5127625" y="2606675"/>
                    </a:lnTo>
                    <a:cubicBezTo>
                      <a:pt x="4636558" y="3050117"/>
                      <a:pt x="4450292" y="3258608"/>
                      <a:pt x="3898900" y="3635375"/>
                    </a:cubicBezTo>
                    <a:cubicBezTo>
                      <a:pt x="3695700" y="3772958"/>
                      <a:pt x="3467100" y="3885142"/>
                      <a:pt x="3251200" y="4010025"/>
                    </a:cubicBezTo>
                    <a:cubicBezTo>
                      <a:pt x="3119967" y="4101042"/>
                      <a:pt x="2896658" y="4176183"/>
                      <a:pt x="2714625" y="4187825"/>
                    </a:cubicBezTo>
                    <a:cubicBezTo>
                      <a:pt x="2522008" y="4206875"/>
                      <a:pt x="2265892" y="4162425"/>
                      <a:pt x="2057400" y="4133850"/>
                    </a:cubicBezTo>
                    <a:cubicBezTo>
                      <a:pt x="1833033" y="4117975"/>
                      <a:pt x="1662642" y="4111625"/>
                      <a:pt x="1425575" y="4197350"/>
                    </a:cubicBezTo>
                    <a:lnTo>
                      <a:pt x="1065823" y="4316047"/>
                    </a:lnTo>
                    <a:lnTo>
                      <a:pt x="254000" y="2428875"/>
                    </a:lnTo>
                    <a:lnTo>
                      <a:pt x="0" y="1514475"/>
                    </a:lnTo>
                    <a:lnTo>
                      <a:pt x="568325" y="1219200"/>
                    </a:lnTo>
                    <a:cubicBezTo>
                      <a:pt x="905933" y="1071033"/>
                      <a:pt x="1329267" y="1062567"/>
                      <a:pt x="1603375" y="911225"/>
                    </a:cubicBezTo>
                    <a:lnTo>
                      <a:pt x="2940050" y="0"/>
                    </a:lnTo>
                    <a:close/>
                  </a:path>
                </a:pathLst>
              </a:custGeom>
              <a:noFill/>
              <a:ln w="38100">
                <a:solidFill>
                  <a:srgbClr val="FF0000"/>
                </a:solidFill>
                <a:prstDash val="sysDash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wrap="non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dist" defTabSz="1475105" eaLnBrk="1" hangingPunct="1"/>
                <a:endParaRPr lang="zh-CN" altLang="en-US" sz="8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 rot="19558165">
                <a:off x="12010268" y="2937027"/>
                <a:ext cx="666866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瑞福大街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文本框 132"/>
              <p:cNvSpPr txBox="1"/>
              <p:nvPr/>
            </p:nvSpPr>
            <p:spPr>
              <a:xfrm rot="19544035">
                <a:off x="12467777" y="3065340"/>
                <a:ext cx="123111" cy="532444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瑞霞路</a:t>
                </a: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 rot="19165836">
                <a:off x="12124018" y="3750998"/>
                <a:ext cx="536818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 smtClean="0"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华银路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文本框 134"/>
              <p:cNvSpPr txBox="1"/>
              <p:nvPr/>
            </p:nvSpPr>
            <p:spPr>
              <a:xfrm rot="20335303">
                <a:off x="11380669" y="3610388"/>
                <a:ext cx="123111" cy="478861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 smtClean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万寿路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 rot="21005857">
                <a:off x="11597303" y="4388809"/>
                <a:ext cx="536818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尧红路</a:t>
                </a: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 rot="19513714">
                <a:off x="11669883" y="2499555"/>
                <a:ext cx="708977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栖霞大道</a:t>
                </a: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 rot="19743387">
                <a:off x="12989365" y="2833314"/>
                <a:ext cx="123111" cy="724180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 smtClean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绕城公路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文本框 140"/>
              <p:cNvSpPr txBox="1"/>
              <p:nvPr/>
            </p:nvSpPr>
            <p:spPr>
              <a:xfrm rot="20184018">
                <a:off x="10830992" y="4210720"/>
                <a:ext cx="546605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金尧西路</a:t>
                </a: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 rot="170459">
                <a:off x="10565631" y="3299320"/>
                <a:ext cx="123111" cy="724180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 smtClean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万兴路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文本框 144"/>
              <p:cNvSpPr txBox="1"/>
              <p:nvPr/>
            </p:nvSpPr>
            <p:spPr>
              <a:xfrm rot="21259507">
                <a:off x="11717360" y="5516419"/>
                <a:ext cx="692139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dist"/>
                <a:r>
                  <a:rPr lang="zh-CN" altLang="en-US" sz="800" b="1" dirty="0" smtClean="0">
                    <a:solidFill>
                      <a:schemeClr val="tx1"/>
                    </a:solidFill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玄武大道</a:t>
                </a:r>
                <a:endParaRPr lang="zh-CN" altLang="en-US" sz="800" b="1" dirty="0">
                  <a:solidFill>
                    <a:schemeClr val="tx1"/>
                  </a:solidFill>
                  <a:effectLst>
                    <a:glow rad="63500">
                      <a:schemeClr val="bg1"/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 rot="19220765">
                <a:off x="12190292" y="3305568"/>
                <a:ext cx="76835" cy="437516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/>
              <a:p>
                <a:pPr lvl="0" algn="dist">
                  <a:buClrTx/>
                  <a:buSzTx/>
                  <a:buFontTx/>
                </a:pPr>
                <a:r>
                  <a:rPr lang="zh-CN" altLang="en-US" sz="800" b="1" dirty="0" smtClean="0"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燕新路</a:t>
                </a: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 rot="19324147">
                <a:off x="11797831" y="3495196"/>
                <a:ext cx="123110" cy="495420"/>
              </a:xfrm>
              <a:prstGeom prst="rect">
                <a:avLst/>
              </a:prstGeom>
              <a:noFill/>
              <a:effectLst/>
            </p:spPr>
            <p:txBody>
              <a:bodyPr vert="eaVert" wrap="square" lIns="0" tIns="0" rIns="0" bIns="0" rtlCol="0">
                <a:spAutoFit/>
              </a:bodyPr>
              <a:lstStyle>
                <a:defPPr>
                  <a:defRPr lang="en-US"/>
                </a:defPPr>
                <a:lvl1pPr lvl="0" algn="dist">
                  <a:buClrTx/>
                  <a:buSzTx/>
                  <a:buFontTx/>
                  <a:defRPr sz="800" b="1">
                    <a:effectLst>
                      <a:glow rad="63500">
                        <a:schemeClr val="bg1"/>
                      </a:glow>
                    </a:effectLst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dirty="0"/>
                  <a:t>寅春路</a:t>
                </a:r>
              </a:p>
            </p:txBody>
          </p:sp>
        </p:grpSp>
      </p:grp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图则优化内容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丁家庄单元控制性详细规划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》MCb050—07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单元图则优化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35763" y="1232439"/>
            <a:ext cx="1315786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）优化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07—052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体育用地（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）、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07—053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公园绿地（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）用地边界，其中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07—052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，备注“可配建不超过地上建筑总面积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的商业”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07—019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性质调整为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二类居住用地（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07—055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地块用地性质为基层社区中心（</a:t>
            </a:r>
            <a:r>
              <a:rPr lang="en-US" altLang="zh-CN" sz="900" spc="20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Rc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900" spc="2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07—022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性质调整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为二类居住用地（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2.1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26707" y="5969559"/>
            <a:ext cx="1459553" cy="485502"/>
            <a:chOff x="2614614" y="9006916"/>
            <a:chExt cx="1459553" cy="485502"/>
          </a:xfrm>
        </p:grpSpPr>
        <p:sp>
          <p:nvSpPr>
            <p:cNvPr id="19" name="矩形 18"/>
            <p:cNvSpPr/>
            <p:nvPr/>
          </p:nvSpPr>
          <p:spPr>
            <a:xfrm flipV="1">
              <a:off x="2729810" y="9224312"/>
              <a:ext cx="1344357" cy="268106"/>
            </a:xfrm>
            <a:custGeom>
              <a:avLst/>
              <a:gdLst>
                <a:gd name="connsiteX0" fmla="*/ 0 w 978673"/>
                <a:gd name="connsiteY0" fmla="*/ 0 h 393692"/>
                <a:gd name="connsiteX1" fmla="*/ 978673 w 978673"/>
                <a:gd name="connsiteY1" fmla="*/ 0 h 393692"/>
                <a:gd name="connsiteX2" fmla="*/ 978673 w 978673"/>
                <a:gd name="connsiteY2" fmla="*/ 393692 h 393692"/>
                <a:gd name="connsiteX3" fmla="*/ 0 w 978673"/>
                <a:gd name="connsiteY3" fmla="*/ 393692 h 393692"/>
                <a:gd name="connsiteX4" fmla="*/ 0 w 978673"/>
                <a:gd name="connsiteY4" fmla="*/ 0 h 393692"/>
                <a:gd name="connsiteX0-1" fmla="*/ 0 w 978673"/>
                <a:gd name="connsiteY0-2" fmla="*/ 393692 h 485132"/>
                <a:gd name="connsiteX1-3" fmla="*/ 0 w 978673"/>
                <a:gd name="connsiteY1-4" fmla="*/ 0 h 485132"/>
                <a:gd name="connsiteX2-5" fmla="*/ 978673 w 978673"/>
                <a:gd name="connsiteY2-6" fmla="*/ 0 h 485132"/>
                <a:gd name="connsiteX3-7" fmla="*/ 978673 w 978673"/>
                <a:gd name="connsiteY3-8" fmla="*/ 393692 h 485132"/>
                <a:gd name="connsiteX4-9" fmla="*/ 91440 w 978673"/>
                <a:gd name="connsiteY4-10" fmla="*/ 485132 h 485132"/>
                <a:gd name="connsiteX0-11" fmla="*/ 0 w 978673"/>
                <a:gd name="connsiteY0-12" fmla="*/ 393692 h 393692"/>
                <a:gd name="connsiteX1-13" fmla="*/ 0 w 978673"/>
                <a:gd name="connsiteY1-14" fmla="*/ 0 h 393692"/>
                <a:gd name="connsiteX2-15" fmla="*/ 978673 w 978673"/>
                <a:gd name="connsiteY2-16" fmla="*/ 0 h 393692"/>
                <a:gd name="connsiteX3-17" fmla="*/ 978673 w 978673"/>
                <a:gd name="connsiteY3-18" fmla="*/ 393692 h 393692"/>
                <a:gd name="connsiteX0-19" fmla="*/ 0 w 1250135"/>
                <a:gd name="connsiteY0-20" fmla="*/ 595313 h 595313"/>
                <a:gd name="connsiteX1-21" fmla="*/ 0 w 1250135"/>
                <a:gd name="connsiteY1-22" fmla="*/ 201621 h 595313"/>
                <a:gd name="connsiteX2-23" fmla="*/ 978673 w 1250135"/>
                <a:gd name="connsiteY2-24" fmla="*/ 201621 h 595313"/>
                <a:gd name="connsiteX3-25" fmla="*/ 1250135 w 1250135"/>
                <a:gd name="connsiteY3-26" fmla="*/ 0 h 595313"/>
                <a:gd name="connsiteX0-27" fmla="*/ 0 w 1250135"/>
                <a:gd name="connsiteY0-28" fmla="*/ 201621 h 201621"/>
                <a:gd name="connsiteX1-29" fmla="*/ 978673 w 1250135"/>
                <a:gd name="connsiteY1-30" fmla="*/ 201621 h 201621"/>
                <a:gd name="connsiteX2-31" fmla="*/ 1250135 w 1250135"/>
                <a:gd name="connsiteY2-32" fmla="*/ 0 h 2016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50135" h="201621">
                  <a:moveTo>
                    <a:pt x="0" y="201621"/>
                  </a:moveTo>
                  <a:lnTo>
                    <a:pt x="978673" y="201621"/>
                  </a:lnTo>
                  <a:lnTo>
                    <a:pt x="1250135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none" w="sm" len="sm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2614614" y="9006916"/>
              <a:ext cx="1236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MCb050</a:t>
              </a:r>
              <a:r>
                <a:rPr lang="zh-CN" altLang="en-US" sz="1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控规单元</a:t>
              </a:r>
              <a:endPara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79000" y="9396675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MCb050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位置</a:t>
            </a:r>
            <a:endParaRPr lang="zh-CN" altLang="zh-CN" sz="900" kern="1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MCb050—07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</a:t>
            </a:r>
            <a:r>
              <a:rPr lang="zh-CN" altLang="en-US" sz="900" spc="2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位于</a:t>
            </a:r>
            <a:r>
              <a:rPr lang="zh-CN" altLang="en-US" sz="900" spc="2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南京市栖霞区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丁家庄片区，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东至燕新路、西至万寿路、南至华银路、北至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瑞福大街，用地面积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77.90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586429" y="7478826"/>
            <a:ext cx="1782641" cy="749584"/>
            <a:chOff x="-285373" y="6958622"/>
            <a:chExt cx="1782641" cy="749584"/>
          </a:xfrm>
        </p:grpSpPr>
        <p:sp>
          <p:nvSpPr>
            <p:cNvPr id="23" name="文本框 22"/>
            <p:cNvSpPr txBox="1"/>
            <p:nvPr/>
          </p:nvSpPr>
          <p:spPr>
            <a:xfrm>
              <a:off x="286680" y="7308096"/>
              <a:ext cx="12105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MCb050—07</a:t>
              </a:r>
              <a:endParaRPr lang="en-US" altLang="zh-CN" sz="1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  <a:endPara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任意多边形 35"/>
            <p:cNvSpPr/>
            <p:nvPr/>
          </p:nvSpPr>
          <p:spPr>
            <a:xfrm flipH="1" flipV="1">
              <a:off x="-285373" y="6958622"/>
              <a:ext cx="1731725" cy="724411"/>
            </a:xfrm>
            <a:custGeom>
              <a:avLst/>
              <a:gdLst>
                <a:gd name="connsiteX0" fmla="*/ 0 w 1336437"/>
                <a:gd name="connsiteY0" fmla="*/ 0 h 650433"/>
                <a:gd name="connsiteX1" fmla="*/ 1336437 w 1336437"/>
                <a:gd name="connsiteY1" fmla="*/ 0 h 650433"/>
                <a:gd name="connsiteX2" fmla="*/ 1336437 w 1336437"/>
                <a:gd name="connsiteY2" fmla="*/ 650433 h 650433"/>
                <a:gd name="connsiteX3" fmla="*/ 0 w 1336437"/>
                <a:gd name="connsiteY3" fmla="*/ 650433 h 650433"/>
                <a:gd name="connsiteX4" fmla="*/ 0 w 1336437"/>
                <a:gd name="connsiteY4" fmla="*/ 0 h 650433"/>
                <a:gd name="connsiteX0-1" fmla="*/ 0 w 1336437"/>
                <a:gd name="connsiteY0-2" fmla="*/ 650433 h 741873"/>
                <a:gd name="connsiteX1-3" fmla="*/ 0 w 1336437"/>
                <a:gd name="connsiteY1-4" fmla="*/ 0 h 741873"/>
                <a:gd name="connsiteX2-5" fmla="*/ 1336437 w 1336437"/>
                <a:gd name="connsiteY2-6" fmla="*/ 0 h 741873"/>
                <a:gd name="connsiteX3-7" fmla="*/ 1336437 w 1336437"/>
                <a:gd name="connsiteY3-8" fmla="*/ 650433 h 741873"/>
                <a:gd name="connsiteX4-9" fmla="*/ 91440 w 1336437"/>
                <a:gd name="connsiteY4-10" fmla="*/ 741873 h 741873"/>
                <a:gd name="connsiteX0-11" fmla="*/ 0 w 1336437"/>
                <a:gd name="connsiteY0-12" fmla="*/ 650433 h 650433"/>
                <a:gd name="connsiteX1-13" fmla="*/ 0 w 1336437"/>
                <a:gd name="connsiteY1-14" fmla="*/ 0 h 650433"/>
                <a:gd name="connsiteX2-15" fmla="*/ 1336437 w 1336437"/>
                <a:gd name="connsiteY2-16" fmla="*/ 0 h 650433"/>
                <a:gd name="connsiteX3-17" fmla="*/ 1336437 w 1336437"/>
                <a:gd name="connsiteY3-18" fmla="*/ 650433 h 650433"/>
                <a:gd name="connsiteX0-19" fmla="*/ 0 w 1760300"/>
                <a:gd name="connsiteY0-20" fmla="*/ 650433 h 807596"/>
                <a:gd name="connsiteX1-21" fmla="*/ 0 w 1760300"/>
                <a:gd name="connsiteY1-22" fmla="*/ 0 h 807596"/>
                <a:gd name="connsiteX2-23" fmla="*/ 1336437 w 1760300"/>
                <a:gd name="connsiteY2-24" fmla="*/ 0 h 807596"/>
                <a:gd name="connsiteX3-25" fmla="*/ 1760300 w 1760300"/>
                <a:gd name="connsiteY3-26" fmla="*/ 807596 h 807596"/>
                <a:gd name="connsiteX0-27" fmla="*/ 0 w 1760300"/>
                <a:gd name="connsiteY0-28" fmla="*/ 0 h 807596"/>
                <a:gd name="connsiteX1-29" fmla="*/ 1336437 w 1760300"/>
                <a:gd name="connsiteY1-30" fmla="*/ 0 h 807596"/>
                <a:gd name="connsiteX2-31" fmla="*/ 1760300 w 1760300"/>
                <a:gd name="connsiteY2-32" fmla="*/ 807596 h 807596"/>
                <a:gd name="connsiteX0-33" fmla="*/ 0 w 1493600"/>
                <a:gd name="connsiteY0-34" fmla="*/ 0 h 807596"/>
                <a:gd name="connsiteX1-35" fmla="*/ 1069737 w 1493600"/>
                <a:gd name="connsiteY1-36" fmla="*/ 0 h 807596"/>
                <a:gd name="connsiteX2-37" fmla="*/ 1493600 w 1493600"/>
                <a:gd name="connsiteY2-38" fmla="*/ 807596 h 807596"/>
                <a:gd name="connsiteX0-1" fmla="*/ 0 w 1607900"/>
                <a:gd name="connsiteY0-2" fmla="*/ 0 h 899036"/>
                <a:gd name="connsiteX1-3" fmla="*/ 1069737 w 1607900"/>
                <a:gd name="connsiteY1-4" fmla="*/ 0 h 899036"/>
                <a:gd name="connsiteX2-5" fmla="*/ 1607900 w 1607900"/>
                <a:gd name="connsiteY2-6" fmla="*/ 899036 h 899036"/>
                <a:gd name="connsiteX0-7" fmla="*/ 0 w 1731725"/>
                <a:gd name="connsiteY0-8" fmla="*/ 0 h 724411"/>
                <a:gd name="connsiteX1-9" fmla="*/ 1069737 w 1731725"/>
                <a:gd name="connsiteY1-10" fmla="*/ 0 h 724411"/>
                <a:gd name="connsiteX2-11" fmla="*/ 1731725 w 1731725"/>
                <a:gd name="connsiteY2-12" fmla="*/ 724411 h 724411"/>
                <a:gd name="connsiteX0-13" fmla="*/ 0 w 1731725"/>
                <a:gd name="connsiteY0-14" fmla="*/ 0 h 724411"/>
                <a:gd name="connsiteX1-15" fmla="*/ 1069737 w 1731725"/>
                <a:gd name="connsiteY1-16" fmla="*/ 0 h 724411"/>
                <a:gd name="connsiteX2-17" fmla="*/ 1731725 w 1731725"/>
                <a:gd name="connsiteY2-18" fmla="*/ 724411 h 724411"/>
                <a:gd name="connsiteX0-19" fmla="*/ 0 w 1731725"/>
                <a:gd name="connsiteY0-20" fmla="*/ 0 h 724411"/>
                <a:gd name="connsiteX1-21" fmla="*/ 1069737 w 1731725"/>
                <a:gd name="connsiteY1-22" fmla="*/ 0 h 724411"/>
                <a:gd name="connsiteX2-23" fmla="*/ 1731725 w 1731725"/>
                <a:gd name="connsiteY2-24" fmla="*/ 724411 h 72441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731725" h="724411">
                  <a:moveTo>
                    <a:pt x="0" y="0"/>
                  </a:moveTo>
                  <a:lnTo>
                    <a:pt x="1069737" y="0"/>
                  </a:lnTo>
                  <a:cubicBezTo>
                    <a:pt x="1103075" y="37424"/>
                    <a:pt x="1714262" y="686987"/>
                    <a:pt x="1731725" y="724411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headEnd type="none" w="sm" len="sm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72594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〔2026〕115</a:t>
                      </a:r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 t="5256" r="11533" b="5256"/>
          <a:stretch/>
        </p:blipFill>
        <p:spPr>
          <a:xfrm>
            <a:off x="6568809" y="2057477"/>
            <a:ext cx="8942548" cy="7354069"/>
          </a:xfrm>
          <a:prstGeom prst="rect">
            <a:avLst/>
          </a:prstGeom>
        </p:spPr>
      </p:pic>
      <p:sp>
        <p:nvSpPr>
          <p:cNvPr id="95" name="任意多边形 94"/>
          <p:cNvSpPr/>
          <p:nvPr/>
        </p:nvSpPr>
        <p:spPr>
          <a:xfrm>
            <a:off x="6568809" y="2057477"/>
            <a:ext cx="8942548" cy="7339199"/>
          </a:xfrm>
          <a:custGeom>
            <a:avLst/>
            <a:gdLst>
              <a:gd name="connsiteX0" fmla="*/ 5116982 w 8942548"/>
              <a:gd name="connsiteY0" fmla="*/ 4855459 h 7339199"/>
              <a:gd name="connsiteX1" fmla="*/ 4620941 w 8942548"/>
              <a:gd name="connsiteY1" fmla="*/ 5223174 h 7339199"/>
              <a:gd name="connsiteX2" fmla="*/ 4945292 w 8942548"/>
              <a:gd name="connsiteY2" fmla="*/ 5956224 h 7339199"/>
              <a:gd name="connsiteX3" fmla="*/ 5345956 w 8942548"/>
              <a:gd name="connsiteY3" fmla="*/ 6514964 h 7339199"/>
              <a:gd name="connsiteX4" fmla="*/ 6120042 w 8942548"/>
              <a:gd name="connsiteY4" fmla="*/ 6095923 h 7339199"/>
              <a:gd name="connsiteX5" fmla="*/ 6123498 w 8942548"/>
              <a:gd name="connsiteY5" fmla="*/ 5986738 h 7339199"/>
              <a:gd name="connsiteX6" fmla="*/ 5743458 w 8942548"/>
              <a:gd name="connsiteY6" fmla="*/ 1509513 h 7339199"/>
              <a:gd name="connsiteX7" fmla="*/ 3778259 w 8942548"/>
              <a:gd name="connsiteY7" fmla="*/ 2802911 h 7339199"/>
              <a:gd name="connsiteX8" fmla="*/ 3746696 w 8942548"/>
              <a:gd name="connsiteY8" fmla="*/ 2994171 h 7339199"/>
              <a:gd name="connsiteX9" fmla="*/ 4396848 w 8942548"/>
              <a:gd name="connsiteY9" fmla="*/ 3736255 h 7339199"/>
              <a:gd name="connsiteX10" fmla="*/ 6417199 w 8942548"/>
              <a:gd name="connsiteY10" fmla="*/ 2302495 h 7339199"/>
              <a:gd name="connsiteX11" fmla="*/ 0 w 8942548"/>
              <a:gd name="connsiteY11" fmla="*/ 0 h 7339199"/>
              <a:gd name="connsiteX12" fmla="*/ 8942548 w 8942548"/>
              <a:gd name="connsiteY12" fmla="*/ 0 h 7339199"/>
              <a:gd name="connsiteX13" fmla="*/ 8942548 w 8942548"/>
              <a:gd name="connsiteY13" fmla="*/ 7339199 h 7339199"/>
              <a:gd name="connsiteX14" fmla="*/ 0 w 8942548"/>
              <a:gd name="connsiteY14" fmla="*/ 7339199 h 7339199"/>
              <a:gd name="connsiteX0" fmla="*/ 5116982 w 8942548"/>
              <a:gd name="connsiteY0" fmla="*/ 4855459 h 7339199"/>
              <a:gd name="connsiteX1" fmla="*/ 4620941 w 8942548"/>
              <a:gd name="connsiteY1" fmla="*/ 5223174 h 7339199"/>
              <a:gd name="connsiteX2" fmla="*/ 4945292 w 8942548"/>
              <a:gd name="connsiteY2" fmla="*/ 5956224 h 7339199"/>
              <a:gd name="connsiteX3" fmla="*/ 5345956 w 8942548"/>
              <a:gd name="connsiteY3" fmla="*/ 6514964 h 7339199"/>
              <a:gd name="connsiteX4" fmla="*/ 6120042 w 8942548"/>
              <a:gd name="connsiteY4" fmla="*/ 6095923 h 7339199"/>
              <a:gd name="connsiteX5" fmla="*/ 6123498 w 8942548"/>
              <a:gd name="connsiteY5" fmla="*/ 5986738 h 7339199"/>
              <a:gd name="connsiteX6" fmla="*/ 5116982 w 8942548"/>
              <a:gd name="connsiteY6" fmla="*/ 4855459 h 7339199"/>
              <a:gd name="connsiteX7" fmla="*/ 5743458 w 8942548"/>
              <a:gd name="connsiteY7" fmla="*/ 1509513 h 7339199"/>
              <a:gd name="connsiteX8" fmla="*/ 3778259 w 8942548"/>
              <a:gd name="connsiteY8" fmla="*/ 2802911 h 7339199"/>
              <a:gd name="connsiteX9" fmla="*/ 3746696 w 8942548"/>
              <a:gd name="connsiteY9" fmla="*/ 2994171 h 7339199"/>
              <a:gd name="connsiteX10" fmla="*/ 4137291 w 8942548"/>
              <a:gd name="connsiteY10" fmla="*/ 3443211 h 7339199"/>
              <a:gd name="connsiteX11" fmla="*/ 4396848 w 8942548"/>
              <a:gd name="connsiteY11" fmla="*/ 3736255 h 7339199"/>
              <a:gd name="connsiteX12" fmla="*/ 6417199 w 8942548"/>
              <a:gd name="connsiteY12" fmla="*/ 2302495 h 7339199"/>
              <a:gd name="connsiteX13" fmla="*/ 5743458 w 8942548"/>
              <a:gd name="connsiteY13" fmla="*/ 1509513 h 7339199"/>
              <a:gd name="connsiteX14" fmla="*/ 0 w 8942548"/>
              <a:gd name="connsiteY14" fmla="*/ 0 h 7339199"/>
              <a:gd name="connsiteX15" fmla="*/ 8942548 w 8942548"/>
              <a:gd name="connsiteY15" fmla="*/ 0 h 7339199"/>
              <a:gd name="connsiteX16" fmla="*/ 8942548 w 8942548"/>
              <a:gd name="connsiteY16" fmla="*/ 7339199 h 7339199"/>
              <a:gd name="connsiteX17" fmla="*/ 0 w 8942548"/>
              <a:gd name="connsiteY17" fmla="*/ 7339199 h 7339199"/>
              <a:gd name="connsiteX18" fmla="*/ 0 w 8942548"/>
              <a:gd name="connsiteY18" fmla="*/ 0 h 7339199"/>
              <a:gd name="connsiteX0" fmla="*/ 5116982 w 8942548"/>
              <a:gd name="connsiteY0" fmla="*/ 4855459 h 7339199"/>
              <a:gd name="connsiteX1" fmla="*/ 4620941 w 8942548"/>
              <a:gd name="connsiteY1" fmla="*/ 5223174 h 7339199"/>
              <a:gd name="connsiteX2" fmla="*/ 4945292 w 8942548"/>
              <a:gd name="connsiteY2" fmla="*/ 5956224 h 7339199"/>
              <a:gd name="connsiteX3" fmla="*/ 5345956 w 8942548"/>
              <a:gd name="connsiteY3" fmla="*/ 6514964 h 7339199"/>
              <a:gd name="connsiteX4" fmla="*/ 6120042 w 8942548"/>
              <a:gd name="connsiteY4" fmla="*/ 6095923 h 7339199"/>
              <a:gd name="connsiteX5" fmla="*/ 6123498 w 8942548"/>
              <a:gd name="connsiteY5" fmla="*/ 5986738 h 7339199"/>
              <a:gd name="connsiteX6" fmla="*/ 5116982 w 8942548"/>
              <a:gd name="connsiteY6" fmla="*/ 4855459 h 7339199"/>
              <a:gd name="connsiteX7" fmla="*/ 5743458 w 8942548"/>
              <a:gd name="connsiteY7" fmla="*/ 1509513 h 7339199"/>
              <a:gd name="connsiteX8" fmla="*/ 3778259 w 8942548"/>
              <a:gd name="connsiteY8" fmla="*/ 2802911 h 7339199"/>
              <a:gd name="connsiteX9" fmla="*/ 3746696 w 8942548"/>
              <a:gd name="connsiteY9" fmla="*/ 2994171 h 7339199"/>
              <a:gd name="connsiteX10" fmla="*/ 4137291 w 8942548"/>
              <a:gd name="connsiteY10" fmla="*/ 3443211 h 7339199"/>
              <a:gd name="connsiteX11" fmla="*/ 4396848 w 8942548"/>
              <a:gd name="connsiteY11" fmla="*/ 3736255 h 7339199"/>
              <a:gd name="connsiteX12" fmla="*/ 4463522 w 8942548"/>
              <a:gd name="connsiteY12" fmla="*/ 3683717 h 7339199"/>
              <a:gd name="connsiteX13" fmla="*/ 6417199 w 8942548"/>
              <a:gd name="connsiteY13" fmla="*/ 2302495 h 7339199"/>
              <a:gd name="connsiteX14" fmla="*/ 5743458 w 8942548"/>
              <a:gd name="connsiteY14" fmla="*/ 1509513 h 7339199"/>
              <a:gd name="connsiteX15" fmla="*/ 0 w 8942548"/>
              <a:gd name="connsiteY15" fmla="*/ 0 h 7339199"/>
              <a:gd name="connsiteX16" fmla="*/ 8942548 w 8942548"/>
              <a:gd name="connsiteY16" fmla="*/ 0 h 7339199"/>
              <a:gd name="connsiteX17" fmla="*/ 8942548 w 8942548"/>
              <a:gd name="connsiteY17" fmla="*/ 7339199 h 7339199"/>
              <a:gd name="connsiteX18" fmla="*/ 0 w 8942548"/>
              <a:gd name="connsiteY18" fmla="*/ 7339199 h 7339199"/>
              <a:gd name="connsiteX19" fmla="*/ 0 w 8942548"/>
              <a:gd name="connsiteY19" fmla="*/ 0 h 7339199"/>
              <a:gd name="connsiteX0" fmla="*/ 5116982 w 8942548"/>
              <a:gd name="connsiteY0" fmla="*/ 4855459 h 7339199"/>
              <a:gd name="connsiteX1" fmla="*/ 4620941 w 8942548"/>
              <a:gd name="connsiteY1" fmla="*/ 5223174 h 7339199"/>
              <a:gd name="connsiteX2" fmla="*/ 4945292 w 8942548"/>
              <a:gd name="connsiteY2" fmla="*/ 5956224 h 7339199"/>
              <a:gd name="connsiteX3" fmla="*/ 5345956 w 8942548"/>
              <a:gd name="connsiteY3" fmla="*/ 6514964 h 7339199"/>
              <a:gd name="connsiteX4" fmla="*/ 6120042 w 8942548"/>
              <a:gd name="connsiteY4" fmla="*/ 6095923 h 7339199"/>
              <a:gd name="connsiteX5" fmla="*/ 6123498 w 8942548"/>
              <a:gd name="connsiteY5" fmla="*/ 5986738 h 7339199"/>
              <a:gd name="connsiteX6" fmla="*/ 5116982 w 8942548"/>
              <a:gd name="connsiteY6" fmla="*/ 4855459 h 7339199"/>
              <a:gd name="connsiteX7" fmla="*/ 5743458 w 8942548"/>
              <a:gd name="connsiteY7" fmla="*/ 1509513 h 7339199"/>
              <a:gd name="connsiteX8" fmla="*/ 3778259 w 8942548"/>
              <a:gd name="connsiteY8" fmla="*/ 2802911 h 7339199"/>
              <a:gd name="connsiteX9" fmla="*/ 3746696 w 8942548"/>
              <a:gd name="connsiteY9" fmla="*/ 2994171 h 7339199"/>
              <a:gd name="connsiteX10" fmla="*/ 4137291 w 8942548"/>
              <a:gd name="connsiteY10" fmla="*/ 3443211 h 7339199"/>
              <a:gd name="connsiteX11" fmla="*/ 4199204 w 8942548"/>
              <a:gd name="connsiteY11" fmla="*/ 3405261 h 7339199"/>
              <a:gd name="connsiteX12" fmla="*/ 4463522 w 8942548"/>
              <a:gd name="connsiteY12" fmla="*/ 3683717 h 7339199"/>
              <a:gd name="connsiteX13" fmla="*/ 6417199 w 8942548"/>
              <a:gd name="connsiteY13" fmla="*/ 2302495 h 7339199"/>
              <a:gd name="connsiteX14" fmla="*/ 5743458 w 8942548"/>
              <a:gd name="connsiteY14" fmla="*/ 1509513 h 7339199"/>
              <a:gd name="connsiteX15" fmla="*/ 0 w 8942548"/>
              <a:gd name="connsiteY15" fmla="*/ 0 h 7339199"/>
              <a:gd name="connsiteX16" fmla="*/ 8942548 w 8942548"/>
              <a:gd name="connsiteY16" fmla="*/ 0 h 7339199"/>
              <a:gd name="connsiteX17" fmla="*/ 8942548 w 8942548"/>
              <a:gd name="connsiteY17" fmla="*/ 7339199 h 7339199"/>
              <a:gd name="connsiteX18" fmla="*/ 0 w 8942548"/>
              <a:gd name="connsiteY18" fmla="*/ 7339199 h 7339199"/>
              <a:gd name="connsiteX19" fmla="*/ 0 w 8942548"/>
              <a:gd name="connsiteY19" fmla="*/ 0 h 733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942548" h="7339199">
                <a:moveTo>
                  <a:pt x="5116982" y="4855459"/>
                </a:moveTo>
                <a:lnTo>
                  <a:pt x="4620941" y="5223174"/>
                </a:lnTo>
                <a:lnTo>
                  <a:pt x="4945292" y="5956224"/>
                </a:lnTo>
                <a:cubicBezTo>
                  <a:pt x="5061913" y="6172103"/>
                  <a:pt x="5184886" y="6299086"/>
                  <a:pt x="5345956" y="6514964"/>
                </a:cubicBezTo>
                <a:cubicBezTo>
                  <a:pt x="5597635" y="6400687"/>
                  <a:pt x="5862015" y="6235602"/>
                  <a:pt x="6120042" y="6095923"/>
                </a:cubicBezTo>
                <a:cubicBezTo>
                  <a:pt x="6121770" y="6041330"/>
                  <a:pt x="6103296" y="5997731"/>
                  <a:pt x="6123498" y="5986738"/>
                </a:cubicBezTo>
                <a:lnTo>
                  <a:pt x="5116982" y="4855459"/>
                </a:lnTo>
                <a:close/>
                <a:moveTo>
                  <a:pt x="5743458" y="1509513"/>
                </a:moveTo>
                <a:lnTo>
                  <a:pt x="3778259" y="2802911"/>
                </a:lnTo>
                <a:cubicBezTo>
                  <a:pt x="3684291" y="2850274"/>
                  <a:pt x="3696122" y="2949788"/>
                  <a:pt x="3746696" y="2994171"/>
                </a:cubicBezTo>
                <a:lnTo>
                  <a:pt x="4137291" y="3443211"/>
                </a:lnTo>
                <a:lnTo>
                  <a:pt x="4199204" y="3405261"/>
                </a:lnTo>
                <a:lnTo>
                  <a:pt x="4463522" y="3683717"/>
                </a:lnTo>
                <a:lnTo>
                  <a:pt x="6417199" y="2302495"/>
                </a:lnTo>
                <a:lnTo>
                  <a:pt x="5743458" y="1509513"/>
                </a:lnTo>
                <a:close/>
                <a:moveTo>
                  <a:pt x="0" y="0"/>
                </a:moveTo>
                <a:lnTo>
                  <a:pt x="8942548" y="0"/>
                </a:lnTo>
                <a:lnTo>
                  <a:pt x="8942548" y="7339199"/>
                </a:lnTo>
                <a:lnTo>
                  <a:pt x="0" y="733919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ctr" anchorCtr="0" compatLnSpc="1">
            <a:noAutofit/>
          </a:bodyPr>
          <a:lstStyle/>
          <a:p>
            <a:pPr indent="304800" eaLnBrk="1" hangingPunct="1">
              <a:lnSpc>
                <a:spcPct val="120000"/>
              </a:lnSpc>
            </a:pPr>
            <a:endParaRPr lang="zh-CN" altLang="en-US" sz="1000">
              <a:solidFill>
                <a:schemeClr val="tx1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78E2E7A0-5722-5A9A-3032-4C94CED4150B}"/>
              </a:ext>
            </a:extLst>
          </p:cNvPr>
          <p:cNvSpPr/>
          <p:nvPr/>
        </p:nvSpPr>
        <p:spPr>
          <a:xfrm>
            <a:off x="608885" y="5046165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栖霞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grpSp>
        <p:nvGrpSpPr>
          <p:cNvPr id="113" name="组合 112">
            <a:extLst>
              <a:ext uri="{FF2B5EF4-FFF2-40B4-BE49-F238E27FC236}">
                <a16:creationId xmlns:a16="http://schemas.microsoft.com/office/drawing/2014/main" id="{8AFDED84-9BFB-6AD4-6CD9-3FE3C79EB255}"/>
              </a:ext>
            </a:extLst>
          </p:cNvPr>
          <p:cNvGrpSpPr/>
          <p:nvPr/>
        </p:nvGrpSpPr>
        <p:grpSpPr>
          <a:xfrm>
            <a:off x="209225" y="2055452"/>
            <a:ext cx="4818601" cy="2955268"/>
            <a:chOff x="7727632" y="3603625"/>
            <a:chExt cx="4648835" cy="2851150"/>
          </a:xfrm>
        </p:grpSpPr>
        <p:pic>
          <p:nvPicPr>
            <p:cNvPr id="114" name="图片 113" descr="地图&#10;&#10;AI 生成的内容可能不正确。">
              <a:extLst>
                <a:ext uri="{FF2B5EF4-FFF2-40B4-BE49-F238E27FC236}">
                  <a16:creationId xmlns:a16="http://schemas.microsoft.com/office/drawing/2014/main" id="{322C9D6C-7B97-28B4-22BD-490D63F09F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317"/>
            <a:stretch>
              <a:fillRect/>
            </a:stretch>
          </p:blipFill>
          <p:spPr>
            <a:xfrm>
              <a:off x="7727632" y="3603625"/>
              <a:ext cx="4648835" cy="28511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grpSp>
          <p:nvGrpSpPr>
            <p:cNvPr id="116" name="Group 549">
              <a:extLst>
                <a:ext uri="{FF2B5EF4-FFF2-40B4-BE49-F238E27FC236}">
                  <a16:creationId xmlns:a16="http://schemas.microsoft.com/office/drawing/2014/main" id="{24FA3956-AD15-8854-A8A6-B421BA8387D2}"/>
                </a:ext>
              </a:extLst>
            </p:cNvPr>
            <p:cNvGrpSpPr/>
            <p:nvPr/>
          </p:nvGrpSpPr>
          <p:grpSpPr>
            <a:xfrm>
              <a:off x="7912417" y="4902835"/>
              <a:ext cx="1396365" cy="496570"/>
              <a:chOff x="2502" y="11021"/>
              <a:chExt cx="2199" cy="782"/>
            </a:xfrm>
          </p:grpSpPr>
          <p:sp>
            <p:nvSpPr>
              <p:cNvPr id="117" name="Oval 532">
                <a:extLst>
                  <a:ext uri="{FF2B5EF4-FFF2-40B4-BE49-F238E27FC236}">
                    <a16:creationId xmlns:a16="http://schemas.microsoft.com/office/drawing/2014/main" id="{A8085CCE-2A42-82A4-13AD-65DD0327E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6" y="11646"/>
                <a:ext cx="158" cy="157"/>
              </a:xfrm>
              <a:prstGeom prst="ellipse">
                <a:avLst/>
              </a:prstGeom>
              <a:solidFill>
                <a:srgbClr val="FFFFFF"/>
              </a:solidFill>
              <a:ln w="19050">
                <a:solidFill>
                  <a:srgbClr val="C00000"/>
                </a:solidFill>
                <a:rou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18" name="文本框 2">
                <a:extLst>
                  <a:ext uri="{FF2B5EF4-FFF2-40B4-BE49-F238E27FC236}">
                    <a16:creationId xmlns:a16="http://schemas.microsoft.com/office/drawing/2014/main" id="{E9418009-E42D-27F2-F8DB-6161110DAE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2" y="11021"/>
                <a:ext cx="2199" cy="5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algn="ctr">
                  <a:lnSpc>
                    <a:spcPts val="1200"/>
                  </a:lnSpc>
                </a:pPr>
                <a:r>
                  <a:rPr lang="en-US" sz="1100" b="1" kern="100" dirty="0">
                    <a:solidFill>
                      <a:srgbClr val="C00000"/>
                    </a:solidFill>
                    <a:latin typeface="微软雅黑" panose="020B0503020204020204" pitchFamily="34" charset="-122"/>
                    <a:cs typeface="Times New Roman" panose="02020603050405020304" pitchFamily="18" charset="0"/>
                  </a:rPr>
                  <a:t>MCb050—07</a:t>
                </a:r>
                <a:endParaRPr lang="en-US" sz="1100" b="1" kern="100" dirty="0" smtClean="0">
                  <a:solidFill>
                    <a:srgbClr val="C00000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</a:endParaRPr>
              </a:p>
              <a:p>
                <a:pPr algn="ctr">
                  <a:lnSpc>
                    <a:spcPts val="1200"/>
                  </a:lnSpc>
                </a:pPr>
                <a:r>
                  <a:rPr lang="zh-CN" sz="1100" b="1" kern="100" dirty="0" smtClean="0"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规划管理单元图则</a:t>
                </a:r>
                <a:endParaRPr lang="zh-CN" sz="1050" kern="100" dirty="0">
                  <a:solidFill>
                    <a:srgbClr val="C00000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6" name="任意多边形 95"/>
          <p:cNvSpPr/>
          <p:nvPr/>
        </p:nvSpPr>
        <p:spPr bwMode="auto">
          <a:xfrm>
            <a:off x="7000910" y="2359824"/>
            <a:ext cx="8073831" cy="6737828"/>
          </a:xfrm>
          <a:custGeom>
            <a:avLst/>
            <a:gdLst>
              <a:gd name="connsiteX0" fmla="*/ 2940050 w 5127625"/>
              <a:gd name="connsiteY0" fmla="*/ 0 h 4316047"/>
              <a:gd name="connsiteX1" fmla="*/ 5127625 w 5127625"/>
              <a:gd name="connsiteY1" fmla="*/ 2606675 h 4316047"/>
              <a:gd name="connsiteX2" fmla="*/ 3898900 w 5127625"/>
              <a:gd name="connsiteY2" fmla="*/ 3635375 h 4316047"/>
              <a:gd name="connsiteX3" fmla="*/ 3251200 w 5127625"/>
              <a:gd name="connsiteY3" fmla="*/ 4010025 h 4316047"/>
              <a:gd name="connsiteX4" fmla="*/ 2714625 w 5127625"/>
              <a:gd name="connsiteY4" fmla="*/ 4187825 h 4316047"/>
              <a:gd name="connsiteX5" fmla="*/ 2057400 w 5127625"/>
              <a:gd name="connsiteY5" fmla="*/ 4133850 h 4316047"/>
              <a:gd name="connsiteX6" fmla="*/ 1425575 w 5127625"/>
              <a:gd name="connsiteY6" fmla="*/ 4197350 h 4316047"/>
              <a:gd name="connsiteX7" fmla="*/ 1065823 w 5127625"/>
              <a:gd name="connsiteY7" fmla="*/ 4316047 h 4316047"/>
              <a:gd name="connsiteX8" fmla="*/ 254000 w 5127625"/>
              <a:gd name="connsiteY8" fmla="*/ 2428875 h 4316047"/>
              <a:gd name="connsiteX9" fmla="*/ 0 w 5127625"/>
              <a:gd name="connsiteY9" fmla="*/ 1514475 h 4316047"/>
              <a:gd name="connsiteX10" fmla="*/ 568325 w 5127625"/>
              <a:gd name="connsiteY10" fmla="*/ 1219200 h 4316047"/>
              <a:gd name="connsiteX11" fmla="*/ 1603375 w 5127625"/>
              <a:gd name="connsiteY11" fmla="*/ 911225 h 4316047"/>
              <a:gd name="connsiteX12" fmla="*/ 2940050 w 5127625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898900 w 5176714"/>
              <a:gd name="connsiteY2" fmla="*/ 3635375 h 4316047"/>
              <a:gd name="connsiteX3" fmla="*/ 3251200 w 5176714"/>
              <a:gd name="connsiteY3" fmla="*/ 4010025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898900 w 5176714"/>
              <a:gd name="connsiteY2" fmla="*/ 3635375 h 4316047"/>
              <a:gd name="connsiteX3" fmla="*/ 3251200 w 5176714"/>
              <a:gd name="connsiteY3" fmla="*/ 4010025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72534 w 5176714"/>
              <a:gd name="connsiteY2" fmla="*/ 3561742 h 4316047"/>
              <a:gd name="connsiteX3" fmla="*/ 3251200 w 5176714"/>
              <a:gd name="connsiteY3" fmla="*/ 4010025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72534 w 5176714"/>
              <a:gd name="connsiteY2" fmla="*/ 3561742 h 4316047"/>
              <a:gd name="connsiteX3" fmla="*/ 3251200 w 5176714"/>
              <a:gd name="connsiteY3" fmla="*/ 4010025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72534 w 5176714"/>
              <a:gd name="connsiteY2" fmla="*/ 3561742 h 4316047"/>
              <a:gd name="connsiteX3" fmla="*/ 3324834 w 5176714"/>
              <a:gd name="connsiteY3" fmla="*/ 3993662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72534 w 5176714"/>
              <a:gd name="connsiteY2" fmla="*/ 3561742 h 4316047"/>
              <a:gd name="connsiteX3" fmla="*/ 3324834 w 5176714"/>
              <a:gd name="connsiteY3" fmla="*/ 3993662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72534 w 5176714"/>
              <a:gd name="connsiteY2" fmla="*/ 3561742 h 4316047"/>
              <a:gd name="connsiteX3" fmla="*/ 3324834 w 5176714"/>
              <a:gd name="connsiteY3" fmla="*/ 3993662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88897 w 5176714"/>
              <a:gd name="connsiteY2" fmla="*/ 3561742 h 4316047"/>
              <a:gd name="connsiteX3" fmla="*/ 3324834 w 5176714"/>
              <a:gd name="connsiteY3" fmla="*/ 3993662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40050 w 5176714"/>
              <a:gd name="connsiteY0" fmla="*/ 0 h 4316047"/>
              <a:gd name="connsiteX1" fmla="*/ 5176714 w 5176714"/>
              <a:gd name="connsiteY1" fmla="*/ 2606675 h 4316047"/>
              <a:gd name="connsiteX2" fmla="*/ 3988897 w 5176714"/>
              <a:gd name="connsiteY2" fmla="*/ 3561742 h 4316047"/>
              <a:gd name="connsiteX3" fmla="*/ 3324834 w 5176714"/>
              <a:gd name="connsiteY3" fmla="*/ 3993662 h 4316047"/>
              <a:gd name="connsiteX4" fmla="*/ 2714625 w 5176714"/>
              <a:gd name="connsiteY4" fmla="*/ 4187825 h 4316047"/>
              <a:gd name="connsiteX5" fmla="*/ 2057400 w 5176714"/>
              <a:gd name="connsiteY5" fmla="*/ 4133850 h 4316047"/>
              <a:gd name="connsiteX6" fmla="*/ 1425575 w 5176714"/>
              <a:gd name="connsiteY6" fmla="*/ 4197350 h 4316047"/>
              <a:gd name="connsiteX7" fmla="*/ 1065823 w 5176714"/>
              <a:gd name="connsiteY7" fmla="*/ 4316047 h 4316047"/>
              <a:gd name="connsiteX8" fmla="*/ 254000 w 5176714"/>
              <a:gd name="connsiteY8" fmla="*/ 2428875 h 4316047"/>
              <a:gd name="connsiteX9" fmla="*/ 0 w 5176714"/>
              <a:gd name="connsiteY9" fmla="*/ 1514475 h 4316047"/>
              <a:gd name="connsiteX10" fmla="*/ 568325 w 5176714"/>
              <a:gd name="connsiteY10" fmla="*/ 1219200 h 4316047"/>
              <a:gd name="connsiteX11" fmla="*/ 1603375 w 5176714"/>
              <a:gd name="connsiteY11" fmla="*/ 911225 h 4316047"/>
              <a:gd name="connsiteX12" fmla="*/ 2940050 w 5176714"/>
              <a:gd name="connsiteY12" fmla="*/ 0 h 4316047"/>
              <a:gd name="connsiteX0" fmla="*/ 2972776 w 5176714"/>
              <a:gd name="connsiteY0" fmla="*/ 0 h 4340591"/>
              <a:gd name="connsiteX1" fmla="*/ 5176714 w 5176714"/>
              <a:gd name="connsiteY1" fmla="*/ 2631219 h 4340591"/>
              <a:gd name="connsiteX2" fmla="*/ 3988897 w 5176714"/>
              <a:gd name="connsiteY2" fmla="*/ 3586286 h 4340591"/>
              <a:gd name="connsiteX3" fmla="*/ 3324834 w 5176714"/>
              <a:gd name="connsiteY3" fmla="*/ 4018206 h 4340591"/>
              <a:gd name="connsiteX4" fmla="*/ 2714625 w 5176714"/>
              <a:gd name="connsiteY4" fmla="*/ 4212369 h 4340591"/>
              <a:gd name="connsiteX5" fmla="*/ 2057400 w 5176714"/>
              <a:gd name="connsiteY5" fmla="*/ 4158394 h 4340591"/>
              <a:gd name="connsiteX6" fmla="*/ 1425575 w 5176714"/>
              <a:gd name="connsiteY6" fmla="*/ 4221894 h 4340591"/>
              <a:gd name="connsiteX7" fmla="*/ 1065823 w 5176714"/>
              <a:gd name="connsiteY7" fmla="*/ 4340591 h 4340591"/>
              <a:gd name="connsiteX8" fmla="*/ 254000 w 5176714"/>
              <a:gd name="connsiteY8" fmla="*/ 2453419 h 4340591"/>
              <a:gd name="connsiteX9" fmla="*/ 0 w 5176714"/>
              <a:gd name="connsiteY9" fmla="*/ 1539019 h 4340591"/>
              <a:gd name="connsiteX10" fmla="*/ 568325 w 5176714"/>
              <a:gd name="connsiteY10" fmla="*/ 1243744 h 4340591"/>
              <a:gd name="connsiteX11" fmla="*/ 1603375 w 5176714"/>
              <a:gd name="connsiteY11" fmla="*/ 935769 h 4340591"/>
              <a:gd name="connsiteX12" fmla="*/ 2972776 w 5176714"/>
              <a:gd name="connsiteY12" fmla="*/ 0 h 4340591"/>
              <a:gd name="connsiteX0" fmla="*/ 2972776 w 5176714"/>
              <a:gd name="connsiteY0" fmla="*/ 0 h 4340591"/>
              <a:gd name="connsiteX1" fmla="*/ 5176714 w 5176714"/>
              <a:gd name="connsiteY1" fmla="*/ 2631219 h 4340591"/>
              <a:gd name="connsiteX2" fmla="*/ 3988897 w 5176714"/>
              <a:gd name="connsiteY2" fmla="*/ 3586286 h 4340591"/>
              <a:gd name="connsiteX3" fmla="*/ 3324834 w 5176714"/>
              <a:gd name="connsiteY3" fmla="*/ 4018206 h 4340591"/>
              <a:gd name="connsiteX4" fmla="*/ 2714625 w 5176714"/>
              <a:gd name="connsiteY4" fmla="*/ 4212369 h 4340591"/>
              <a:gd name="connsiteX5" fmla="*/ 2057400 w 5176714"/>
              <a:gd name="connsiteY5" fmla="*/ 4158394 h 4340591"/>
              <a:gd name="connsiteX6" fmla="*/ 1425575 w 5176714"/>
              <a:gd name="connsiteY6" fmla="*/ 4221894 h 4340591"/>
              <a:gd name="connsiteX7" fmla="*/ 1065823 w 5176714"/>
              <a:gd name="connsiteY7" fmla="*/ 4340591 h 4340591"/>
              <a:gd name="connsiteX8" fmla="*/ 254000 w 5176714"/>
              <a:gd name="connsiteY8" fmla="*/ 2453419 h 4340591"/>
              <a:gd name="connsiteX9" fmla="*/ 0 w 5176714"/>
              <a:gd name="connsiteY9" fmla="*/ 1539019 h 4340591"/>
              <a:gd name="connsiteX10" fmla="*/ 568325 w 5176714"/>
              <a:gd name="connsiteY10" fmla="*/ 1243744 h 4340591"/>
              <a:gd name="connsiteX11" fmla="*/ 1603375 w 5176714"/>
              <a:gd name="connsiteY11" fmla="*/ 903043 h 4340591"/>
              <a:gd name="connsiteX12" fmla="*/ 2972776 w 5176714"/>
              <a:gd name="connsiteY12" fmla="*/ 0 h 4340591"/>
              <a:gd name="connsiteX0" fmla="*/ 2972776 w 5176714"/>
              <a:gd name="connsiteY0" fmla="*/ 0 h 4340591"/>
              <a:gd name="connsiteX1" fmla="*/ 5176714 w 5176714"/>
              <a:gd name="connsiteY1" fmla="*/ 2631219 h 4340591"/>
              <a:gd name="connsiteX2" fmla="*/ 3988897 w 5176714"/>
              <a:gd name="connsiteY2" fmla="*/ 3586286 h 4340591"/>
              <a:gd name="connsiteX3" fmla="*/ 3324834 w 5176714"/>
              <a:gd name="connsiteY3" fmla="*/ 4018206 h 4340591"/>
              <a:gd name="connsiteX4" fmla="*/ 2714625 w 5176714"/>
              <a:gd name="connsiteY4" fmla="*/ 4212369 h 4340591"/>
              <a:gd name="connsiteX5" fmla="*/ 2057400 w 5176714"/>
              <a:gd name="connsiteY5" fmla="*/ 4158394 h 4340591"/>
              <a:gd name="connsiteX6" fmla="*/ 1425575 w 5176714"/>
              <a:gd name="connsiteY6" fmla="*/ 4221894 h 4340591"/>
              <a:gd name="connsiteX7" fmla="*/ 1065823 w 5176714"/>
              <a:gd name="connsiteY7" fmla="*/ 4340591 h 4340591"/>
              <a:gd name="connsiteX8" fmla="*/ 254000 w 5176714"/>
              <a:gd name="connsiteY8" fmla="*/ 2453419 h 4340591"/>
              <a:gd name="connsiteX9" fmla="*/ 0 w 5176714"/>
              <a:gd name="connsiteY9" fmla="*/ 1539019 h 4340591"/>
              <a:gd name="connsiteX10" fmla="*/ 568325 w 5176714"/>
              <a:gd name="connsiteY10" fmla="*/ 1243744 h 4340591"/>
              <a:gd name="connsiteX11" fmla="*/ 1603375 w 5176714"/>
              <a:gd name="connsiteY11" fmla="*/ 903043 h 4340591"/>
              <a:gd name="connsiteX12" fmla="*/ 2972776 w 5176714"/>
              <a:gd name="connsiteY12" fmla="*/ 0 h 4340591"/>
              <a:gd name="connsiteX0" fmla="*/ 2972776 w 5176714"/>
              <a:gd name="connsiteY0" fmla="*/ 0 h 4340591"/>
              <a:gd name="connsiteX1" fmla="*/ 5176714 w 5176714"/>
              <a:gd name="connsiteY1" fmla="*/ 2631219 h 4340591"/>
              <a:gd name="connsiteX2" fmla="*/ 3988897 w 5176714"/>
              <a:gd name="connsiteY2" fmla="*/ 3586286 h 4340591"/>
              <a:gd name="connsiteX3" fmla="*/ 3324834 w 5176714"/>
              <a:gd name="connsiteY3" fmla="*/ 4018206 h 4340591"/>
              <a:gd name="connsiteX4" fmla="*/ 2714625 w 5176714"/>
              <a:gd name="connsiteY4" fmla="*/ 4212369 h 4340591"/>
              <a:gd name="connsiteX5" fmla="*/ 2057400 w 5176714"/>
              <a:gd name="connsiteY5" fmla="*/ 4158394 h 4340591"/>
              <a:gd name="connsiteX6" fmla="*/ 1425575 w 5176714"/>
              <a:gd name="connsiteY6" fmla="*/ 4221894 h 4340591"/>
              <a:gd name="connsiteX7" fmla="*/ 1065823 w 5176714"/>
              <a:gd name="connsiteY7" fmla="*/ 4340591 h 4340591"/>
              <a:gd name="connsiteX8" fmla="*/ 254000 w 5176714"/>
              <a:gd name="connsiteY8" fmla="*/ 2453419 h 4340591"/>
              <a:gd name="connsiteX9" fmla="*/ 0 w 5176714"/>
              <a:gd name="connsiteY9" fmla="*/ 1539019 h 4340591"/>
              <a:gd name="connsiteX10" fmla="*/ 568325 w 5176714"/>
              <a:gd name="connsiteY10" fmla="*/ 1243744 h 4340591"/>
              <a:gd name="connsiteX11" fmla="*/ 1603375 w 5176714"/>
              <a:gd name="connsiteY11" fmla="*/ 903043 h 4340591"/>
              <a:gd name="connsiteX12" fmla="*/ 2972776 w 5176714"/>
              <a:gd name="connsiteY12" fmla="*/ 0 h 4340591"/>
              <a:gd name="connsiteX0" fmla="*/ 2980957 w 5184895"/>
              <a:gd name="connsiteY0" fmla="*/ 0 h 4340591"/>
              <a:gd name="connsiteX1" fmla="*/ 5184895 w 5184895"/>
              <a:gd name="connsiteY1" fmla="*/ 2631219 h 4340591"/>
              <a:gd name="connsiteX2" fmla="*/ 3997078 w 5184895"/>
              <a:gd name="connsiteY2" fmla="*/ 3586286 h 4340591"/>
              <a:gd name="connsiteX3" fmla="*/ 3333015 w 5184895"/>
              <a:gd name="connsiteY3" fmla="*/ 4018206 h 4340591"/>
              <a:gd name="connsiteX4" fmla="*/ 2722806 w 5184895"/>
              <a:gd name="connsiteY4" fmla="*/ 4212369 h 4340591"/>
              <a:gd name="connsiteX5" fmla="*/ 2065581 w 5184895"/>
              <a:gd name="connsiteY5" fmla="*/ 4158394 h 4340591"/>
              <a:gd name="connsiteX6" fmla="*/ 1433756 w 5184895"/>
              <a:gd name="connsiteY6" fmla="*/ 4221894 h 4340591"/>
              <a:gd name="connsiteX7" fmla="*/ 1074004 w 5184895"/>
              <a:gd name="connsiteY7" fmla="*/ 4340591 h 4340591"/>
              <a:gd name="connsiteX8" fmla="*/ 262181 w 5184895"/>
              <a:gd name="connsiteY8" fmla="*/ 2453419 h 4340591"/>
              <a:gd name="connsiteX9" fmla="*/ 0 w 5184895"/>
              <a:gd name="connsiteY9" fmla="*/ 1498112 h 4340591"/>
              <a:gd name="connsiteX10" fmla="*/ 576506 w 5184895"/>
              <a:gd name="connsiteY10" fmla="*/ 1243744 h 4340591"/>
              <a:gd name="connsiteX11" fmla="*/ 1611556 w 5184895"/>
              <a:gd name="connsiteY11" fmla="*/ 903043 h 4340591"/>
              <a:gd name="connsiteX12" fmla="*/ 2980957 w 5184895"/>
              <a:gd name="connsiteY12" fmla="*/ 0 h 4340591"/>
              <a:gd name="connsiteX0" fmla="*/ 2980957 w 5184895"/>
              <a:gd name="connsiteY0" fmla="*/ 0 h 4340591"/>
              <a:gd name="connsiteX1" fmla="*/ 5184895 w 5184895"/>
              <a:gd name="connsiteY1" fmla="*/ 2631219 h 4340591"/>
              <a:gd name="connsiteX2" fmla="*/ 3997078 w 5184895"/>
              <a:gd name="connsiteY2" fmla="*/ 3586286 h 4340591"/>
              <a:gd name="connsiteX3" fmla="*/ 3333015 w 5184895"/>
              <a:gd name="connsiteY3" fmla="*/ 4018206 h 4340591"/>
              <a:gd name="connsiteX4" fmla="*/ 2722806 w 5184895"/>
              <a:gd name="connsiteY4" fmla="*/ 4212369 h 4340591"/>
              <a:gd name="connsiteX5" fmla="*/ 2065581 w 5184895"/>
              <a:gd name="connsiteY5" fmla="*/ 4158394 h 4340591"/>
              <a:gd name="connsiteX6" fmla="*/ 1433756 w 5184895"/>
              <a:gd name="connsiteY6" fmla="*/ 4221894 h 4340591"/>
              <a:gd name="connsiteX7" fmla="*/ 1074004 w 5184895"/>
              <a:gd name="connsiteY7" fmla="*/ 4340591 h 4340591"/>
              <a:gd name="connsiteX8" fmla="*/ 262181 w 5184895"/>
              <a:gd name="connsiteY8" fmla="*/ 2453419 h 4340591"/>
              <a:gd name="connsiteX9" fmla="*/ 0 w 5184895"/>
              <a:gd name="connsiteY9" fmla="*/ 1498112 h 4340591"/>
              <a:gd name="connsiteX10" fmla="*/ 576506 w 5184895"/>
              <a:gd name="connsiteY10" fmla="*/ 1243744 h 4340591"/>
              <a:gd name="connsiteX11" fmla="*/ 1611556 w 5184895"/>
              <a:gd name="connsiteY11" fmla="*/ 903043 h 4340591"/>
              <a:gd name="connsiteX12" fmla="*/ 2980957 w 5184895"/>
              <a:gd name="connsiteY12" fmla="*/ 0 h 4340591"/>
              <a:gd name="connsiteX0" fmla="*/ 2980957 w 5184895"/>
              <a:gd name="connsiteY0" fmla="*/ 0 h 4340591"/>
              <a:gd name="connsiteX1" fmla="*/ 5184895 w 5184895"/>
              <a:gd name="connsiteY1" fmla="*/ 2631219 h 4340591"/>
              <a:gd name="connsiteX2" fmla="*/ 3997078 w 5184895"/>
              <a:gd name="connsiteY2" fmla="*/ 3586286 h 4340591"/>
              <a:gd name="connsiteX3" fmla="*/ 3333015 w 5184895"/>
              <a:gd name="connsiteY3" fmla="*/ 4018206 h 4340591"/>
              <a:gd name="connsiteX4" fmla="*/ 2722806 w 5184895"/>
              <a:gd name="connsiteY4" fmla="*/ 4212369 h 4340591"/>
              <a:gd name="connsiteX5" fmla="*/ 2065581 w 5184895"/>
              <a:gd name="connsiteY5" fmla="*/ 4158394 h 4340591"/>
              <a:gd name="connsiteX6" fmla="*/ 1433756 w 5184895"/>
              <a:gd name="connsiteY6" fmla="*/ 4221894 h 4340591"/>
              <a:gd name="connsiteX7" fmla="*/ 1074004 w 5184895"/>
              <a:gd name="connsiteY7" fmla="*/ 4340591 h 4340591"/>
              <a:gd name="connsiteX8" fmla="*/ 262181 w 5184895"/>
              <a:gd name="connsiteY8" fmla="*/ 2453419 h 4340591"/>
              <a:gd name="connsiteX9" fmla="*/ 0 w 5184895"/>
              <a:gd name="connsiteY9" fmla="*/ 1498112 h 4340591"/>
              <a:gd name="connsiteX10" fmla="*/ 560143 w 5184895"/>
              <a:gd name="connsiteY10" fmla="*/ 1194655 h 4340591"/>
              <a:gd name="connsiteX11" fmla="*/ 1611556 w 5184895"/>
              <a:gd name="connsiteY11" fmla="*/ 903043 h 4340591"/>
              <a:gd name="connsiteX12" fmla="*/ 2980957 w 5184895"/>
              <a:gd name="connsiteY12" fmla="*/ 0 h 4340591"/>
              <a:gd name="connsiteX0" fmla="*/ 2997320 w 5201258"/>
              <a:gd name="connsiteY0" fmla="*/ 0 h 4340591"/>
              <a:gd name="connsiteX1" fmla="*/ 5201258 w 5201258"/>
              <a:gd name="connsiteY1" fmla="*/ 2631219 h 4340591"/>
              <a:gd name="connsiteX2" fmla="*/ 4013441 w 5201258"/>
              <a:gd name="connsiteY2" fmla="*/ 3586286 h 4340591"/>
              <a:gd name="connsiteX3" fmla="*/ 3349378 w 5201258"/>
              <a:gd name="connsiteY3" fmla="*/ 4018206 h 4340591"/>
              <a:gd name="connsiteX4" fmla="*/ 2739169 w 5201258"/>
              <a:gd name="connsiteY4" fmla="*/ 4212369 h 4340591"/>
              <a:gd name="connsiteX5" fmla="*/ 2081944 w 5201258"/>
              <a:gd name="connsiteY5" fmla="*/ 4158394 h 4340591"/>
              <a:gd name="connsiteX6" fmla="*/ 1450119 w 5201258"/>
              <a:gd name="connsiteY6" fmla="*/ 4221894 h 4340591"/>
              <a:gd name="connsiteX7" fmla="*/ 1090367 w 5201258"/>
              <a:gd name="connsiteY7" fmla="*/ 4340591 h 4340591"/>
              <a:gd name="connsiteX8" fmla="*/ 278544 w 5201258"/>
              <a:gd name="connsiteY8" fmla="*/ 2453419 h 4340591"/>
              <a:gd name="connsiteX9" fmla="*/ 0 w 5201258"/>
              <a:gd name="connsiteY9" fmla="*/ 1465386 h 4340591"/>
              <a:gd name="connsiteX10" fmla="*/ 576506 w 5201258"/>
              <a:gd name="connsiteY10" fmla="*/ 1194655 h 4340591"/>
              <a:gd name="connsiteX11" fmla="*/ 1627919 w 5201258"/>
              <a:gd name="connsiteY11" fmla="*/ 903043 h 4340591"/>
              <a:gd name="connsiteX12" fmla="*/ 2997320 w 5201258"/>
              <a:gd name="connsiteY12" fmla="*/ 0 h 4340591"/>
              <a:gd name="connsiteX0" fmla="*/ 2997320 w 5201258"/>
              <a:gd name="connsiteY0" fmla="*/ 0 h 4340591"/>
              <a:gd name="connsiteX1" fmla="*/ 5201258 w 5201258"/>
              <a:gd name="connsiteY1" fmla="*/ 2631219 h 4340591"/>
              <a:gd name="connsiteX2" fmla="*/ 4013441 w 5201258"/>
              <a:gd name="connsiteY2" fmla="*/ 3586286 h 4340591"/>
              <a:gd name="connsiteX3" fmla="*/ 3349378 w 5201258"/>
              <a:gd name="connsiteY3" fmla="*/ 4018206 h 4340591"/>
              <a:gd name="connsiteX4" fmla="*/ 2739169 w 5201258"/>
              <a:gd name="connsiteY4" fmla="*/ 4212369 h 4340591"/>
              <a:gd name="connsiteX5" fmla="*/ 2081944 w 5201258"/>
              <a:gd name="connsiteY5" fmla="*/ 4158394 h 4340591"/>
              <a:gd name="connsiteX6" fmla="*/ 1450119 w 5201258"/>
              <a:gd name="connsiteY6" fmla="*/ 4221894 h 4340591"/>
              <a:gd name="connsiteX7" fmla="*/ 1090367 w 5201258"/>
              <a:gd name="connsiteY7" fmla="*/ 4340591 h 4340591"/>
              <a:gd name="connsiteX8" fmla="*/ 278544 w 5201258"/>
              <a:gd name="connsiteY8" fmla="*/ 2453419 h 4340591"/>
              <a:gd name="connsiteX9" fmla="*/ 0 w 5201258"/>
              <a:gd name="connsiteY9" fmla="*/ 1465386 h 4340591"/>
              <a:gd name="connsiteX10" fmla="*/ 633776 w 5201258"/>
              <a:gd name="connsiteY10" fmla="*/ 1161929 h 4340591"/>
              <a:gd name="connsiteX11" fmla="*/ 1627919 w 5201258"/>
              <a:gd name="connsiteY11" fmla="*/ 903043 h 4340591"/>
              <a:gd name="connsiteX12" fmla="*/ 2997320 w 5201258"/>
              <a:gd name="connsiteY12" fmla="*/ 0 h 4340591"/>
              <a:gd name="connsiteX0" fmla="*/ 2997320 w 5201258"/>
              <a:gd name="connsiteY0" fmla="*/ 0 h 4340591"/>
              <a:gd name="connsiteX1" fmla="*/ 5201258 w 5201258"/>
              <a:gd name="connsiteY1" fmla="*/ 2631219 h 4340591"/>
              <a:gd name="connsiteX2" fmla="*/ 4013441 w 5201258"/>
              <a:gd name="connsiteY2" fmla="*/ 3586286 h 4340591"/>
              <a:gd name="connsiteX3" fmla="*/ 3349378 w 5201258"/>
              <a:gd name="connsiteY3" fmla="*/ 4018206 h 4340591"/>
              <a:gd name="connsiteX4" fmla="*/ 2739169 w 5201258"/>
              <a:gd name="connsiteY4" fmla="*/ 4212369 h 4340591"/>
              <a:gd name="connsiteX5" fmla="*/ 2081944 w 5201258"/>
              <a:gd name="connsiteY5" fmla="*/ 4158394 h 4340591"/>
              <a:gd name="connsiteX6" fmla="*/ 1450119 w 5201258"/>
              <a:gd name="connsiteY6" fmla="*/ 4221894 h 4340591"/>
              <a:gd name="connsiteX7" fmla="*/ 1090367 w 5201258"/>
              <a:gd name="connsiteY7" fmla="*/ 4340591 h 4340591"/>
              <a:gd name="connsiteX8" fmla="*/ 278544 w 5201258"/>
              <a:gd name="connsiteY8" fmla="*/ 2453419 h 4340591"/>
              <a:gd name="connsiteX9" fmla="*/ 0 w 5201258"/>
              <a:gd name="connsiteY9" fmla="*/ 1465386 h 4340591"/>
              <a:gd name="connsiteX10" fmla="*/ 633776 w 5201258"/>
              <a:gd name="connsiteY10" fmla="*/ 1161929 h 4340591"/>
              <a:gd name="connsiteX11" fmla="*/ 1627919 w 5201258"/>
              <a:gd name="connsiteY11" fmla="*/ 903043 h 4340591"/>
              <a:gd name="connsiteX12" fmla="*/ 2997320 w 5201258"/>
              <a:gd name="connsiteY12" fmla="*/ 0 h 434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201258" h="4340591">
                <a:moveTo>
                  <a:pt x="2997320" y="0"/>
                </a:moveTo>
                <a:lnTo>
                  <a:pt x="5201258" y="2631219"/>
                </a:lnTo>
                <a:lnTo>
                  <a:pt x="4013441" y="3586286"/>
                </a:lnTo>
                <a:cubicBezTo>
                  <a:pt x="3852061" y="3719273"/>
                  <a:pt x="3561757" y="3913859"/>
                  <a:pt x="3349378" y="4018206"/>
                </a:cubicBezTo>
                <a:cubicBezTo>
                  <a:pt x="3136999" y="4122553"/>
                  <a:pt x="2921202" y="4200727"/>
                  <a:pt x="2739169" y="4212369"/>
                </a:cubicBezTo>
                <a:cubicBezTo>
                  <a:pt x="2546552" y="4231419"/>
                  <a:pt x="2290436" y="4186969"/>
                  <a:pt x="2081944" y="4158394"/>
                </a:cubicBezTo>
                <a:cubicBezTo>
                  <a:pt x="1857577" y="4142519"/>
                  <a:pt x="1687186" y="4136169"/>
                  <a:pt x="1450119" y="4221894"/>
                </a:cubicBezTo>
                <a:lnTo>
                  <a:pt x="1090367" y="4340591"/>
                </a:lnTo>
                <a:lnTo>
                  <a:pt x="278544" y="2453419"/>
                </a:lnTo>
                <a:lnTo>
                  <a:pt x="0" y="1465386"/>
                </a:lnTo>
                <a:cubicBezTo>
                  <a:pt x="288253" y="1338202"/>
                  <a:pt x="387001" y="1255653"/>
                  <a:pt x="633776" y="1161929"/>
                </a:cubicBezTo>
                <a:cubicBezTo>
                  <a:pt x="880551" y="1068205"/>
                  <a:pt x="1233995" y="1096698"/>
                  <a:pt x="1627919" y="903043"/>
                </a:cubicBezTo>
                <a:cubicBezTo>
                  <a:pt x="2021843" y="709388"/>
                  <a:pt x="2540853" y="301014"/>
                  <a:pt x="2997320" y="0"/>
                </a:cubicBezTo>
                <a:close/>
              </a:path>
            </a:pathLst>
          </a:custGeom>
          <a:noFill/>
          <a:ln w="762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8" name="矩形 3"/>
          <p:cNvSpPr/>
          <p:nvPr/>
        </p:nvSpPr>
        <p:spPr bwMode="auto">
          <a:xfrm>
            <a:off x="11189750" y="6912936"/>
            <a:ext cx="1502557" cy="1659505"/>
          </a:xfrm>
          <a:custGeom>
            <a:avLst/>
            <a:gdLst>
              <a:gd name="connsiteX0" fmla="*/ 0 w 190643"/>
              <a:gd name="connsiteY0" fmla="*/ 0 h 203380"/>
              <a:gd name="connsiteX1" fmla="*/ 190643 w 190643"/>
              <a:gd name="connsiteY1" fmla="*/ 0 h 203380"/>
              <a:gd name="connsiteX2" fmla="*/ 190643 w 190643"/>
              <a:gd name="connsiteY2" fmla="*/ 203380 h 203380"/>
              <a:gd name="connsiteX3" fmla="*/ 0 w 190643"/>
              <a:gd name="connsiteY3" fmla="*/ 203380 h 203380"/>
              <a:gd name="connsiteX4" fmla="*/ 0 w 190643"/>
              <a:gd name="connsiteY4" fmla="*/ 0 h 203380"/>
              <a:gd name="connsiteX0-1" fmla="*/ 0 w 298080"/>
              <a:gd name="connsiteY0-2" fmla="*/ 0 h 337078"/>
              <a:gd name="connsiteX1-3" fmla="*/ 298080 w 298080"/>
              <a:gd name="connsiteY1-4" fmla="*/ 133698 h 337078"/>
              <a:gd name="connsiteX2-5" fmla="*/ 298080 w 298080"/>
              <a:gd name="connsiteY2-6" fmla="*/ 337078 h 337078"/>
              <a:gd name="connsiteX3-7" fmla="*/ 107437 w 298080"/>
              <a:gd name="connsiteY3-8" fmla="*/ 337078 h 337078"/>
              <a:gd name="connsiteX4-9" fmla="*/ 0 w 298080"/>
              <a:gd name="connsiteY4-10" fmla="*/ 0 h 337078"/>
              <a:gd name="connsiteX0-11" fmla="*/ 0 w 298080"/>
              <a:gd name="connsiteY0-12" fmla="*/ 64462 h 401540"/>
              <a:gd name="connsiteX1-13" fmla="*/ 90370 w 298080"/>
              <a:gd name="connsiteY1-14" fmla="*/ 0 h 401540"/>
              <a:gd name="connsiteX2-15" fmla="*/ 298080 w 298080"/>
              <a:gd name="connsiteY2-16" fmla="*/ 401540 h 401540"/>
              <a:gd name="connsiteX3-17" fmla="*/ 107437 w 298080"/>
              <a:gd name="connsiteY3-18" fmla="*/ 401540 h 401540"/>
              <a:gd name="connsiteX4-19" fmla="*/ 0 w 298080"/>
              <a:gd name="connsiteY4-20" fmla="*/ 64462 h 401540"/>
              <a:gd name="connsiteX0-21" fmla="*/ 0 w 207357"/>
              <a:gd name="connsiteY0-22" fmla="*/ 64462 h 401540"/>
              <a:gd name="connsiteX1-23" fmla="*/ 90370 w 207357"/>
              <a:gd name="connsiteY1-24" fmla="*/ 0 h 401540"/>
              <a:gd name="connsiteX2-25" fmla="*/ 207357 w 207357"/>
              <a:gd name="connsiteY2-26" fmla="*/ 136531 h 401540"/>
              <a:gd name="connsiteX3-27" fmla="*/ 107437 w 207357"/>
              <a:gd name="connsiteY3-28" fmla="*/ 401540 h 401540"/>
              <a:gd name="connsiteX4-29" fmla="*/ 0 w 207357"/>
              <a:gd name="connsiteY4-30" fmla="*/ 64462 h 401540"/>
              <a:gd name="connsiteX0-31" fmla="*/ 0 w 207357"/>
              <a:gd name="connsiteY0-32" fmla="*/ 64462 h 193830"/>
              <a:gd name="connsiteX1-33" fmla="*/ 90370 w 207357"/>
              <a:gd name="connsiteY1-34" fmla="*/ 0 h 193830"/>
              <a:gd name="connsiteX2-35" fmla="*/ 207357 w 207357"/>
              <a:gd name="connsiteY2-36" fmla="*/ 136531 h 193830"/>
              <a:gd name="connsiteX3-37" fmla="*/ 124149 w 207357"/>
              <a:gd name="connsiteY3-38" fmla="*/ 193830 h 193830"/>
              <a:gd name="connsiteX4-39" fmla="*/ 0 w 207357"/>
              <a:gd name="connsiteY4-40" fmla="*/ 64462 h 193830"/>
              <a:gd name="connsiteX0-41" fmla="*/ 0 w 150057"/>
              <a:gd name="connsiteY0-42" fmla="*/ 69237 h 193830"/>
              <a:gd name="connsiteX1-43" fmla="*/ 33070 w 150057"/>
              <a:gd name="connsiteY1-44" fmla="*/ 0 h 193830"/>
              <a:gd name="connsiteX2-45" fmla="*/ 150057 w 150057"/>
              <a:gd name="connsiteY2-46" fmla="*/ 136531 h 193830"/>
              <a:gd name="connsiteX3-47" fmla="*/ 66849 w 150057"/>
              <a:gd name="connsiteY3-48" fmla="*/ 193830 h 193830"/>
              <a:gd name="connsiteX4-49" fmla="*/ 0 w 150057"/>
              <a:gd name="connsiteY4-50" fmla="*/ 69237 h 193830"/>
              <a:gd name="connsiteX0-51" fmla="*/ 0 w 207357"/>
              <a:gd name="connsiteY0-52" fmla="*/ 59687 h 193830"/>
              <a:gd name="connsiteX1-53" fmla="*/ 90370 w 207357"/>
              <a:gd name="connsiteY1-54" fmla="*/ 0 h 193830"/>
              <a:gd name="connsiteX2-55" fmla="*/ 207357 w 207357"/>
              <a:gd name="connsiteY2-56" fmla="*/ 136531 h 193830"/>
              <a:gd name="connsiteX3-57" fmla="*/ 124149 w 207357"/>
              <a:gd name="connsiteY3-58" fmla="*/ 193830 h 193830"/>
              <a:gd name="connsiteX4-59" fmla="*/ 0 w 207357"/>
              <a:gd name="connsiteY4-60" fmla="*/ 59687 h 193830"/>
              <a:gd name="connsiteX0-61" fmla="*/ 0 w 207357"/>
              <a:gd name="connsiteY0-62" fmla="*/ 59687 h 289329"/>
              <a:gd name="connsiteX1-63" fmla="*/ 90370 w 207357"/>
              <a:gd name="connsiteY1-64" fmla="*/ 0 h 289329"/>
              <a:gd name="connsiteX2-65" fmla="*/ 207357 w 207357"/>
              <a:gd name="connsiteY2-66" fmla="*/ 136531 h 289329"/>
              <a:gd name="connsiteX3-67" fmla="*/ 126536 w 207357"/>
              <a:gd name="connsiteY3-68" fmla="*/ 289329 h 289329"/>
              <a:gd name="connsiteX4-69" fmla="*/ 0 w 207357"/>
              <a:gd name="connsiteY4-70" fmla="*/ 59687 h 289329"/>
              <a:gd name="connsiteX0-71" fmla="*/ 0 w 300468"/>
              <a:gd name="connsiteY0-72" fmla="*/ 59687 h 289329"/>
              <a:gd name="connsiteX1-73" fmla="*/ 90370 w 300468"/>
              <a:gd name="connsiteY1-74" fmla="*/ 0 h 289329"/>
              <a:gd name="connsiteX2-75" fmla="*/ 300468 w 300468"/>
              <a:gd name="connsiteY2-76" fmla="*/ 196218 h 289329"/>
              <a:gd name="connsiteX3-77" fmla="*/ 126536 w 300468"/>
              <a:gd name="connsiteY3-78" fmla="*/ 289329 h 289329"/>
              <a:gd name="connsiteX4-79" fmla="*/ 0 w 300468"/>
              <a:gd name="connsiteY4-80" fmla="*/ 59687 h 289329"/>
              <a:gd name="connsiteX0-81" fmla="*/ 0 w 300468"/>
              <a:gd name="connsiteY0-82" fmla="*/ 69237 h 298879"/>
              <a:gd name="connsiteX1-83" fmla="*/ 85595 w 300468"/>
              <a:gd name="connsiteY1-84" fmla="*/ 0 h 298879"/>
              <a:gd name="connsiteX2-85" fmla="*/ 300468 w 300468"/>
              <a:gd name="connsiteY2-86" fmla="*/ 205768 h 298879"/>
              <a:gd name="connsiteX3-87" fmla="*/ 126536 w 300468"/>
              <a:gd name="connsiteY3-88" fmla="*/ 298879 h 298879"/>
              <a:gd name="connsiteX4-89" fmla="*/ 0 w 300468"/>
              <a:gd name="connsiteY4-90" fmla="*/ 69237 h 298879"/>
              <a:gd name="connsiteX0" fmla="*/ 0 w 281892"/>
              <a:gd name="connsiteY0" fmla="*/ 69237 h 298879"/>
              <a:gd name="connsiteX1" fmla="*/ 85595 w 281892"/>
              <a:gd name="connsiteY1" fmla="*/ 0 h 298879"/>
              <a:gd name="connsiteX2" fmla="*/ 281892 w 281892"/>
              <a:gd name="connsiteY2" fmla="*/ 208245 h 298879"/>
              <a:gd name="connsiteX3" fmla="*/ 126536 w 281892"/>
              <a:gd name="connsiteY3" fmla="*/ 298879 h 298879"/>
              <a:gd name="connsiteX4" fmla="*/ 0 w 281892"/>
              <a:gd name="connsiteY4" fmla="*/ 69237 h 298879"/>
              <a:gd name="connsiteX0" fmla="*/ 0 w 282438"/>
              <a:gd name="connsiteY0" fmla="*/ 69237 h 298879"/>
              <a:gd name="connsiteX1" fmla="*/ 85595 w 282438"/>
              <a:gd name="connsiteY1" fmla="*/ 0 h 298879"/>
              <a:gd name="connsiteX2" fmla="*/ 281892 w 282438"/>
              <a:gd name="connsiteY2" fmla="*/ 208245 h 298879"/>
              <a:gd name="connsiteX3" fmla="*/ 281218 w 282438"/>
              <a:gd name="connsiteY3" fmla="*/ 229539 h 298879"/>
              <a:gd name="connsiteX4" fmla="*/ 126536 w 282438"/>
              <a:gd name="connsiteY4" fmla="*/ 298879 h 298879"/>
              <a:gd name="connsiteX5" fmla="*/ 0 w 282438"/>
              <a:gd name="connsiteY5" fmla="*/ 69237 h 298879"/>
              <a:gd name="connsiteX0" fmla="*/ 0 w 281892"/>
              <a:gd name="connsiteY0" fmla="*/ 69237 h 298879"/>
              <a:gd name="connsiteX1" fmla="*/ 85595 w 281892"/>
              <a:gd name="connsiteY1" fmla="*/ 0 h 298879"/>
              <a:gd name="connsiteX2" fmla="*/ 281892 w 281892"/>
              <a:gd name="connsiteY2" fmla="*/ 208245 h 298879"/>
              <a:gd name="connsiteX3" fmla="*/ 281218 w 281892"/>
              <a:gd name="connsiteY3" fmla="*/ 229539 h 298879"/>
              <a:gd name="connsiteX4" fmla="*/ 126536 w 281892"/>
              <a:gd name="connsiteY4" fmla="*/ 298879 h 298879"/>
              <a:gd name="connsiteX5" fmla="*/ 0 w 281892"/>
              <a:gd name="connsiteY5" fmla="*/ 69237 h 298879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0 w 281892"/>
              <a:gd name="connsiteY5" fmla="*/ 69237 h 311263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0 w 281892"/>
              <a:gd name="connsiteY5" fmla="*/ 69237 h 311263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52111 w 281892"/>
              <a:gd name="connsiteY5" fmla="*/ 202294 h 311263"/>
              <a:gd name="connsiteX6" fmla="*/ 0 w 281892"/>
              <a:gd name="connsiteY6" fmla="*/ 69237 h 311263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52111 w 281892"/>
              <a:gd name="connsiteY5" fmla="*/ 202294 h 311263"/>
              <a:gd name="connsiteX6" fmla="*/ 0 w 281892"/>
              <a:gd name="connsiteY6" fmla="*/ 69237 h 311263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52111 w 281892"/>
              <a:gd name="connsiteY5" fmla="*/ 202294 h 311263"/>
              <a:gd name="connsiteX6" fmla="*/ 0 w 281892"/>
              <a:gd name="connsiteY6" fmla="*/ 69237 h 311263"/>
              <a:gd name="connsiteX0" fmla="*/ 0 w 281892"/>
              <a:gd name="connsiteY0" fmla="*/ 69237 h 311263"/>
              <a:gd name="connsiteX1" fmla="*/ 85595 w 281892"/>
              <a:gd name="connsiteY1" fmla="*/ 0 h 311263"/>
              <a:gd name="connsiteX2" fmla="*/ 281892 w 281892"/>
              <a:gd name="connsiteY2" fmla="*/ 208245 h 311263"/>
              <a:gd name="connsiteX3" fmla="*/ 281218 w 281892"/>
              <a:gd name="connsiteY3" fmla="*/ 229539 h 311263"/>
              <a:gd name="connsiteX4" fmla="*/ 130251 w 281892"/>
              <a:gd name="connsiteY4" fmla="*/ 311263 h 311263"/>
              <a:gd name="connsiteX5" fmla="*/ 52111 w 281892"/>
              <a:gd name="connsiteY5" fmla="*/ 202294 h 311263"/>
              <a:gd name="connsiteX6" fmla="*/ 0 w 281892"/>
              <a:gd name="connsiteY6" fmla="*/ 69237 h 311263"/>
              <a:gd name="connsiteX0" fmla="*/ 0 w 293038"/>
              <a:gd name="connsiteY0" fmla="*/ 59330 h 311263"/>
              <a:gd name="connsiteX1" fmla="*/ 96741 w 293038"/>
              <a:gd name="connsiteY1" fmla="*/ 0 h 311263"/>
              <a:gd name="connsiteX2" fmla="*/ 293038 w 293038"/>
              <a:gd name="connsiteY2" fmla="*/ 208245 h 311263"/>
              <a:gd name="connsiteX3" fmla="*/ 292364 w 293038"/>
              <a:gd name="connsiteY3" fmla="*/ 229539 h 311263"/>
              <a:gd name="connsiteX4" fmla="*/ 141397 w 293038"/>
              <a:gd name="connsiteY4" fmla="*/ 311263 h 311263"/>
              <a:gd name="connsiteX5" fmla="*/ 63257 w 293038"/>
              <a:gd name="connsiteY5" fmla="*/ 202294 h 311263"/>
              <a:gd name="connsiteX6" fmla="*/ 0 w 293038"/>
              <a:gd name="connsiteY6" fmla="*/ 59330 h 311263"/>
              <a:gd name="connsiteX0" fmla="*/ 0 w 293038"/>
              <a:gd name="connsiteY0" fmla="*/ 71714 h 323647"/>
              <a:gd name="connsiteX1" fmla="*/ 96741 w 293038"/>
              <a:gd name="connsiteY1" fmla="*/ 0 h 323647"/>
              <a:gd name="connsiteX2" fmla="*/ 293038 w 293038"/>
              <a:gd name="connsiteY2" fmla="*/ 220629 h 323647"/>
              <a:gd name="connsiteX3" fmla="*/ 292364 w 293038"/>
              <a:gd name="connsiteY3" fmla="*/ 241923 h 323647"/>
              <a:gd name="connsiteX4" fmla="*/ 141397 w 293038"/>
              <a:gd name="connsiteY4" fmla="*/ 323647 h 323647"/>
              <a:gd name="connsiteX5" fmla="*/ 63257 w 293038"/>
              <a:gd name="connsiteY5" fmla="*/ 214678 h 323647"/>
              <a:gd name="connsiteX6" fmla="*/ 0 w 293038"/>
              <a:gd name="connsiteY6" fmla="*/ 71714 h 323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3038" h="323647">
                <a:moveTo>
                  <a:pt x="0" y="71714"/>
                </a:moveTo>
                <a:lnTo>
                  <a:pt x="96741" y="0"/>
                </a:lnTo>
                <a:lnTo>
                  <a:pt x="293038" y="220629"/>
                </a:lnTo>
                <a:cubicBezTo>
                  <a:pt x="289098" y="222773"/>
                  <a:pt x="292701" y="231276"/>
                  <a:pt x="292364" y="241923"/>
                </a:cubicBezTo>
                <a:cubicBezTo>
                  <a:pt x="242042" y="269164"/>
                  <a:pt x="190481" y="301360"/>
                  <a:pt x="141397" y="323647"/>
                </a:cubicBezTo>
                <a:cubicBezTo>
                  <a:pt x="109984" y="281545"/>
                  <a:pt x="86001" y="256780"/>
                  <a:pt x="63257" y="214678"/>
                </a:cubicBezTo>
                <a:lnTo>
                  <a:pt x="0" y="71714"/>
                </a:lnTo>
                <a:close/>
              </a:path>
            </a:pathLst>
          </a:custGeom>
          <a:noFill/>
          <a:ln w="50800" cap="flat" cmpd="sng" algn="ctr">
            <a:solidFill>
              <a:srgbClr val="1B21F6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9" name="任意多边形 108"/>
          <p:cNvSpPr/>
          <p:nvPr/>
        </p:nvSpPr>
        <p:spPr bwMode="auto">
          <a:xfrm>
            <a:off x="10276829" y="3566990"/>
            <a:ext cx="2709179" cy="2178966"/>
          </a:xfrm>
          <a:custGeom>
            <a:avLst/>
            <a:gdLst>
              <a:gd name="connsiteX0" fmla="*/ 1559036 w 2060494"/>
              <a:gd name="connsiteY0" fmla="*/ 0 h 2253210"/>
              <a:gd name="connsiteX1" fmla="*/ 2060494 w 2060494"/>
              <a:gd name="connsiteY1" fmla="*/ 597653 h 2253210"/>
              <a:gd name="connsiteX2" fmla="*/ 958166 w 2060494"/>
              <a:gd name="connsiteY2" fmla="*/ 1405216 h 2253210"/>
              <a:gd name="connsiteX3" fmla="*/ 1449111 w 2060494"/>
              <a:gd name="connsiteY3" fmla="*/ 2006287 h 2253210"/>
              <a:gd name="connsiteX4" fmla="*/ 1150901 w 2060494"/>
              <a:gd name="connsiteY4" fmla="*/ 2236321 h 2253210"/>
              <a:gd name="connsiteX5" fmla="*/ 1022057 w 2060494"/>
              <a:gd name="connsiteY5" fmla="*/ 2219747 h 2253210"/>
              <a:gd name="connsiteX6" fmla="*/ 675540 w 2060494"/>
              <a:gd name="connsiteY6" fmla="*/ 1838571 h 2253210"/>
              <a:gd name="connsiteX7" fmla="*/ 399990 w 2060494"/>
              <a:gd name="connsiteY7" fmla="*/ 1560629 h 2253210"/>
              <a:gd name="connsiteX8" fmla="*/ 398942 w 2060494"/>
              <a:gd name="connsiteY8" fmla="*/ 1549346 h 2253210"/>
              <a:gd name="connsiteX9" fmla="*/ 363617 w 2060494"/>
              <a:gd name="connsiteY9" fmla="*/ 1511086 h 2253210"/>
              <a:gd name="connsiteX10" fmla="*/ 141477 w 2060494"/>
              <a:gd name="connsiteY10" fmla="*/ 1266141 h 2253210"/>
              <a:gd name="connsiteX11" fmla="*/ 29624 w 2060494"/>
              <a:gd name="connsiteY11" fmla="*/ 1137168 h 2253210"/>
              <a:gd name="connsiteX12" fmla="*/ 53799 w 2060494"/>
              <a:gd name="connsiteY12" fmla="*/ 990673 h 2253210"/>
              <a:gd name="connsiteX0-1" fmla="*/ 1559036 w 2060494"/>
              <a:gd name="connsiteY0-2" fmla="*/ 0 h 2253210"/>
              <a:gd name="connsiteX1-3" fmla="*/ 2060494 w 2060494"/>
              <a:gd name="connsiteY1-4" fmla="*/ 597653 h 2253210"/>
              <a:gd name="connsiteX2-5" fmla="*/ 958166 w 2060494"/>
              <a:gd name="connsiteY2-6" fmla="*/ 1405216 h 2253210"/>
              <a:gd name="connsiteX3-7" fmla="*/ 1449111 w 2060494"/>
              <a:gd name="connsiteY3-8" fmla="*/ 2006287 h 2253210"/>
              <a:gd name="connsiteX4-9" fmla="*/ 1150901 w 2060494"/>
              <a:gd name="connsiteY4-10" fmla="*/ 2236321 h 2253210"/>
              <a:gd name="connsiteX5-11" fmla="*/ 1022057 w 2060494"/>
              <a:gd name="connsiteY5-12" fmla="*/ 2219747 h 2253210"/>
              <a:gd name="connsiteX6-13" fmla="*/ 399990 w 2060494"/>
              <a:gd name="connsiteY6-14" fmla="*/ 1560629 h 2253210"/>
              <a:gd name="connsiteX7-15" fmla="*/ 398942 w 2060494"/>
              <a:gd name="connsiteY7-16" fmla="*/ 1549346 h 2253210"/>
              <a:gd name="connsiteX8-17" fmla="*/ 363617 w 2060494"/>
              <a:gd name="connsiteY8-18" fmla="*/ 1511086 h 2253210"/>
              <a:gd name="connsiteX9-19" fmla="*/ 141477 w 2060494"/>
              <a:gd name="connsiteY9-20" fmla="*/ 1266141 h 2253210"/>
              <a:gd name="connsiteX10-21" fmla="*/ 29624 w 2060494"/>
              <a:gd name="connsiteY10-22" fmla="*/ 1137168 h 2253210"/>
              <a:gd name="connsiteX11-23" fmla="*/ 53799 w 2060494"/>
              <a:gd name="connsiteY11-24" fmla="*/ 990673 h 2253210"/>
              <a:gd name="connsiteX12-25" fmla="*/ 1559036 w 2060494"/>
              <a:gd name="connsiteY12-26" fmla="*/ 0 h 2253210"/>
              <a:gd name="connsiteX0-27" fmla="*/ 1559036 w 2060494"/>
              <a:gd name="connsiteY0-28" fmla="*/ 0 h 2253210"/>
              <a:gd name="connsiteX1-29" fmla="*/ 2060494 w 2060494"/>
              <a:gd name="connsiteY1-30" fmla="*/ 597653 h 2253210"/>
              <a:gd name="connsiteX2-31" fmla="*/ 958166 w 2060494"/>
              <a:gd name="connsiteY2-32" fmla="*/ 1405216 h 2253210"/>
              <a:gd name="connsiteX3-33" fmla="*/ 1449111 w 2060494"/>
              <a:gd name="connsiteY3-34" fmla="*/ 2006287 h 2253210"/>
              <a:gd name="connsiteX4-35" fmla="*/ 1150901 w 2060494"/>
              <a:gd name="connsiteY4-36" fmla="*/ 2236321 h 2253210"/>
              <a:gd name="connsiteX5-37" fmla="*/ 1022057 w 2060494"/>
              <a:gd name="connsiteY5-38" fmla="*/ 2219747 h 2253210"/>
              <a:gd name="connsiteX6-39" fmla="*/ 399990 w 2060494"/>
              <a:gd name="connsiteY6-40" fmla="*/ 1560629 h 2253210"/>
              <a:gd name="connsiteX7-41" fmla="*/ 363617 w 2060494"/>
              <a:gd name="connsiteY7-42" fmla="*/ 1511086 h 2253210"/>
              <a:gd name="connsiteX8-43" fmla="*/ 141477 w 2060494"/>
              <a:gd name="connsiteY8-44" fmla="*/ 1266141 h 2253210"/>
              <a:gd name="connsiteX9-45" fmla="*/ 29624 w 2060494"/>
              <a:gd name="connsiteY9-46" fmla="*/ 1137168 h 2253210"/>
              <a:gd name="connsiteX10-47" fmla="*/ 53799 w 2060494"/>
              <a:gd name="connsiteY10-48" fmla="*/ 990673 h 2253210"/>
              <a:gd name="connsiteX11-49" fmla="*/ 1559036 w 2060494"/>
              <a:gd name="connsiteY11-50" fmla="*/ 0 h 2253210"/>
              <a:gd name="connsiteX0-51" fmla="*/ 1559036 w 2060494"/>
              <a:gd name="connsiteY0-52" fmla="*/ 0 h 2253210"/>
              <a:gd name="connsiteX1-53" fmla="*/ 2060494 w 2060494"/>
              <a:gd name="connsiteY1-54" fmla="*/ 597653 h 2253210"/>
              <a:gd name="connsiteX2-55" fmla="*/ 958166 w 2060494"/>
              <a:gd name="connsiteY2-56" fmla="*/ 1405216 h 2253210"/>
              <a:gd name="connsiteX3-57" fmla="*/ 1449111 w 2060494"/>
              <a:gd name="connsiteY3-58" fmla="*/ 2006287 h 2253210"/>
              <a:gd name="connsiteX4-59" fmla="*/ 1150901 w 2060494"/>
              <a:gd name="connsiteY4-60" fmla="*/ 2236321 h 2253210"/>
              <a:gd name="connsiteX5-61" fmla="*/ 1022057 w 2060494"/>
              <a:gd name="connsiteY5-62" fmla="*/ 2219747 h 2253210"/>
              <a:gd name="connsiteX6-63" fmla="*/ 363617 w 2060494"/>
              <a:gd name="connsiteY6-64" fmla="*/ 1511086 h 2253210"/>
              <a:gd name="connsiteX7-65" fmla="*/ 141477 w 2060494"/>
              <a:gd name="connsiteY7-66" fmla="*/ 1266141 h 2253210"/>
              <a:gd name="connsiteX8-67" fmla="*/ 29624 w 2060494"/>
              <a:gd name="connsiteY8-68" fmla="*/ 1137168 h 2253210"/>
              <a:gd name="connsiteX9-69" fmla="*/ 53799 w 2060494"/>
              <a:gd name="connsiteY9-70" fmla="*/ 990673 h 2253210"/>
              <a:gd name="connsiteX10-71" fmla="*/ 1559036 w 2060494"/>
              <a:gd name="connsiteY10-72" fmla="*/ 0 h 2253210"/>
              <a:gd name="connsiteX0-73" fmla="*/ 1559036 w 2060494"/>
              <a:gd name="connsiteY0-74" fmla="*/ 0 h 2253210"/>
              <a:gd name="connsiteX1-75" fmla="*/ 2060494 w 2060494"/>
              <a:gd name="connsiteY1-76" fmla="*/ 597653 h 2253210"/>
              <a:gd name="connsiteX2-77" fmla="*/ 958166 w 2060494"/>
              <a:gd name="connsiteY2-78" fmla="*/ 1405216 h 2253210"/>
              <a:gd name="connsiteX3-79" fmla="*/ 1449111 w 2060494"/>
              <a:gd name="connsiteY3-80" fmla="*/ 2006287 h 2253210"/>
              <a:gd name="connsiteX4-81" fmla="*/ 1150901 w 2060494"/>
              <a:gd name="connsiteY4-82" fmla="*/ 2236321 h 2253210"/>
              <a:gd name="connsiteX5-83" fmla="*/ 1022057 w 2060494"/>
              <a:gd name="connsiteY5-84" fmla="*/ 2219747 h 2253210"/>
              <a:gd name="connsiteX6-85" fmla="*/ 141477 w 2060494"/>
              <a:gd name="connsiteY6-86" fmla="*/ 1266141 h 2253210"/>
              <a:gd name="connsiteX7-87" fmla="*/ 29624 w 2060494"/>
              <a:gd name="connsiteY7-88" fmla="*/ 1137168 h 2253210"/>
              <a:gd name="connsiteX8-89" fmla="*/ 53799 w 2060494"/>
              <a:gd name="connsiteY8-90" fmla="*/ 990673 h 2253210"/>
              <a:gd name="connsiteX9-91" fmla="*/ 1559036 w 2060494"/>
              <a:gd name="connsiteY9-92" fmla="*/ 0 h 2253210"/>
              <a:gd name="connsiteX0-93" fmla="*/ 1559036 w 2060494"/>
              <a:gd name="connsiteY0-94" fmla="*/ 0 h 2253210"/>
              <a:gd name="connsiteX1-95" fmla="*/ 2060494 w 2060494"/>
              <a:gd name="connsiteY1-96" fmla="*/ 597653 h 2253210"/>
              <a:gd name="connsiteX2-97" fmla="*/ 958166 w 2060494"/>
              <a:gd name="connsiteY2-98" fmla="*/ 1405216 h 2253210"/>
              <a:gd name="connsiteX3-99" fmla="*/ 1449111 w 2060494"/>
              <a:gd name="connsiteY3-100" fmla="*/ 2006287 h 2253210"/>
              <a:gd name="connsiteX4-101" fmla="*/ 1150901 w 2060494"/>
              <a:gd name="connsiteY4-102" fmla="*/ 2236321 h 2253210"/>
              <a:gd name="connsiteX5-103" fmla="*/ 1022057 w 2060494"/>
              <a:gd name="connsiteY5-104" fmla="*/ 2219747 h 2253210"/>
              <a:gd name="connsiteX6-105" fmla="*/ 29624 w 2060494"/>
              <a:gd name="connsiteY6-106" fmla="*/ 1137168 h 2253210"/>
              <a:gd name="connsiteX7-107" fmla="*/ 53799 w 2060494"/>
              <a:gd name="connsiteY7-108" fmla="*/ 990673 h 2253210"/>
              <a:gd name="connsiteX8-109" fmla="*/ 1559036 w 2060494"/>
              <a:gd name="connsiteY8-110" fmla="*/ 0 h 2253210"/>
              <a:gd name="connsiteX0-111" fmla="*/ 1559036 w 2060494"/>
              <a:gd name="connsiteY0-112" fmla="*/ 0 h 2253210"/>
              <a:gd name="connsiteX1-113" fmla="*/ 2060494 w 2060494"/>
              <a:gd name="connsiteY1-114" fmla="*/ 597653 h 2253210"/>
              <a:gd name="connsiteX2-115" fmla="*/ 958166 w 2060494"/>
              <a:gd name="connsiteY2-116" fmla="*/ 1405216 h 2253210"/>
              <a:gd name="connsiteX3-117" fmla="*/ 1150901 w 2060494"/>
              <a:gd name="connsiteY3-118" fmla="*/ 2236321 h 2253210"/>
              <a:gd name="connsiteX4-119" fmla="*/ 1022057 w 2060494"/>
              <a:gd name="connsiteY4-120" fmla="*/ 2219747 h 2253210"/>
              <a:gd name="connsiteX5-121" fmla="*/ 29624 w 2060494"/>
              <a:gd name="connsiteY5-122" fmla="*/ 1137168 h 2253210"/>
              <a:gd name="connsiteX6-123" fmla="*/ 53799 w 2060494"/>
              <a:gd name="connsiteY6-124" fmla="*/ 990673 h 2253210"/>
              <a:gd name="connsiteX7-125" fmla="*/ 1559036 w 2060494"/>
              <a:gd name="connsiteY7-126" fmla="*/ 0 h 2253210"/>
              <a:gd name="connsiteX0-127" fmla="*/ 1559036 w 2060494"/>
              <a:gd name="connsiteY0-128" fmla="*/ 0 h 2236320"/>
              <a:gd name="connsiteX1-129" fmla="*/ 2060494 w 2060494"/>
              <a:gd name="connsiteY1-130" fmla="*/ 597653 h 2236320"/>
              <a:gd name="connsiteX2-131" fmla="*/ 958166 w 2060494"/>
              <a:gd name="connsiteY2-132" fmla="*/ 1405216 h 2236320"/>
              <a:gd name="connsiteX3-133" fmla="*/ 1150901 w 2060494"/>
              <a:gd name="connsiteY3-134" fmla="*/ 2236321 h 2236320"/>
              <a:gd name="connsiteX4-135" fmla="*/ 29624 w 2060494"/>
              <a:gd name="connsiteY4-136" fmla="*/ 1137168 h 2236320"/>
              <a:gd name="connsiteX5-137" fmla="*/ 53799 w 2060494"/>
              <a:gd name="connsiteY5-138" fmla="*/ 990673 h 2236320"/>
              <a:gd name="connsiteX6-139" fmla="*/ 1559036 w 2060494"/>
              <a:gd name="connsiteY6-140" fmla="*/ 0 h 2236320"/>
              <a:gd name="connsiteX0-141" fmla="*/ 1559036 w 2060494"/>
              <a:gd name="connsiteY0-142" fmla="*/ 0 h 2346299"/>
              <a:gd name="connsiteX1-143" fmla="*/ 2060494 w 2060494"/>
              <a:gd name="connsiteY1-144" fmla="*/ 597653 h 2346299"/>
              <a:gd name="connsiteX2-145" fmla="*/ 958166 w 2060494"/>
              <a:gd name="connsiteY2-146" fmla="*/ 1405216 h 2346299"/>
              <a:gd name="connsiteX3-147" fmla="*/ 1150901 w 2060494"/>
              <a:gd name="connsiteY3-148" fmla="*/ 2236321 h 2346299"/>
              <a:gd name="connsiteX4-149" fmla="*/ 1059227 w 2060494"/>
              <a:gd name="connsiteY4-150" fmla="*/ 2217313 h 2346299"/>
              <a:gd name="connsiteX5-151" fmla="*/ 29624 w 2060494"/>
              <a:gd name="connsiteY5-152" fmla="*/ 1137168 h 2346299"/>
              <a:gd name="connsiteX6-153" fmla="*/ 53799 w 2060494"/>
              <a:gd name="connsiteY6-154" fmla="*/ 990673 h 2346299"/>
              <a:gd name="connsiteX7-155" fmla="*/ 1559036 w 2060494"/>
              <a:gd name="connsiteY7-156" fmla="*/ 0 h 2346299"/>
              <a:gd name="connsiteX0-157" fmla="*/ 1559036 w 2060494"/>
              <a:gd name="connsiteY0-158" fmla="*/ 0 h 2236320"/>
              <a:gd name="connsiteX1-159" fmla="*/ 2060494 w 2060494"/>
              <a:gd name="connsiteY1-160" fmla="*/ 597653 h 2236320"/>
              <a:gd name="connsiteX2-161" fmla="*/ 958166 w 2060494"/>
              <a:gd name="connsiteY2-162" fmla="*/ 1405216 h 2236320"/>
              <a:gd name="connsiteX3-163" fmla="*/ 1150901 w 2060494"/>
              <a:gd name="connsiteY3-164" fmla="*/ 2236321 h 2236320"/>
              <a:gd name="connsiteX4-165" fmla="*/ 29624 w 2060494"/>
              <a:gd name="connsiteY4-166" fmla="*/ 1137168 h 2236320"/>
              <a:gd name="connsiteX5-167" fmla="*/ 53799 w 2060494"/>
              <a:gd name="connsiteY5-168" fmla="*/ 990673 h 2236320"/>
              <a:gd name="connsiteX6-169" fmla="*/ 1559036 w 2060494"/>
              <a:gd name="connsiteY6-170" fmla="*/ 0 h 2236320"/>
              <a:gd name="connsiteX0-171" fmla="*/ 1559036 w 2060494"/>
              <a:gd name="connsiteY0-172" fmla="*/ 0 h 1405214"/>
              <a:gd name="connsiteX1-173" fmla="*/ 2060494 w 2060494"/>
              <a:gd name="connsiteY1-174" fmla="*/ 597653 h 1405214"/>
              <a:gd name="connsiteX2-175" fmla="*/ 958166 w 2060494"/>
              <a:gd name="connsiteY2-176" fmla="*/ 1405216 h 1405214"/>
              <a:gd name="connsiteX3-177" fmla="*/ 29624 w 2060494"/>
              <a:gd name="connsiteY3-178" fmla="*/ 1137168 h 1405214"/>
              <a:gd name="connsiteX4-179" fmla="*/ 53799 w 2060494"/>
              <a:gd name="connsiteY4-180" fmla="*/ 990673 h 1405214"/>
              <a:gd name="connsiteX5-181" fmla="*/ 1559036 w 2060494"/>
              <a:gd name="connsiteY5-182" fmla="*/ 0 h 1405214"/>
              <a:gd name="connsiteX0-183" fmla="*/ 1559036 w 2060494"/>
              <a:gd name="connsiteY0-184" fmla="*/ 0 h 1695836"/>
              <a:gd name="connsiteX1-185" fmla="*/ 2060494 w 2060494"/>
              <a:gd name="connsiteY1-186" fmla="*/ 597653 h 1695836"/>
              <a:gd name="connsiteX2-187" fmla="*/ 503286 w 2060494"/>
              <a:gd name="connsiteY2-188" fmla="*/ 1695836 h 1695836"/>
              <a:gd name="connsiteX3-189" fmla="*/ 29624 w 2060494"/>
              <a:gd name="connsiteY3-190" fmla="*/ 1137168 h 1695836"/>
              <a:gd name="connsiteX4-191" fmla="*/ 53799 w 2060494"/>
              <a:gd name="connsiteY4-192" fmla="*/ 990673 h 1695836"/>
              <a:gd name="connsiteX5-193" fmla="*/ 1559036 w 2060494"/>
              <a:gd name="connsiteY5-194" fmla="*/ 0 h 1695836"/>
              <a:gd name="connsiteX0" fmla="*/ 1559036 w 2075085"/>
              <a:gd name="connsiteY0" fmla="*/ 0 h 1695836"/>
              <a:gd name="connsiteX1" fmla="*/ 2075085 w 2075085"/>
              <a:gd name="connsiteY1" fmla="*/ 607381 h 1695836"/>
              <a:gd name="connsiteX2" fmla="*/ 503286 w 2075085"/>
              <a:gd name="connsiteY2" fmla="*/ 1695836 h 1695836"/>
              <a:gd name="connsiteX3" fmla="*/ 29624 w 2075085"/>
              <a:gd name="connsiteY3" fmla="*/ 1137168 h 1695836"/>
              <a:gd name="connsiteX4" fmla="*/ 53799 w 2075085"/>
              <a:gd name="connsiteY4" fmla="*/ 990673 h 1695836"/>
              <a:gd name="connsiteX5" fmla="*/ 1559036 w 2075085"/>
              <a:gd name="connsiteY5" fmla="*/ 0 h 1695836"/>
              <a:gd name="connsiteX0" fmla="*/ 1559036 w 2075085"/>
              <a:gd name="connsiteY0" fmla="*/ 0 h 1705564"/>
              <a:gd name="connsiteX1" fmla="*/ 2075085 w 2075085"/>
              <a:gd name="connsiteY1" fmla="*/ 607381 h 1705564"/>
              <a:gd name="connsiteX2" fmla="*/ 527605 w 2075085"/>
              <a:gd name="connsiteY2" fmla="*/ 1705564 h 1705564"/>
              <a:gd name="connsiteX3" fmla="*/ 29624 w 2075085"/>
              <a:gd name="connsiteY3" fmla="*/ 1137168 h 1705564"/>
              <a:gd name="connsiteX4" fmla="*/ 53799 w 2075085"/>
              <a:gd name="connsiteY4" fmla="*/ 990673 h 1705564"/>
              <a:gd name="connsiteX5" fmla="*/ 1559036 w 2075085"/>
              <a:gd name="connsiteY5" fmla="*/ 0 h 1705564"/>
              <a:gd name="connsiteX0" fmla="*/ 1559036 w 2075085"/>
              <a:gd name="connsiteY0" fmla="*/ 0 h 1705564"/>
              <a:gd name="connsiteX1" fmla="*/ 2075085 w 2075085"/>
              <a:gd name="connsiteY1" fmla="*/ 607381 h 1705564"/>
              <a:gd name="connsiteX2" fmla="*/ 578674 w 2075085"/>
              <a:gd name="connsiteY2" fmla="*/ 1668970 h 1705564"/>
              <a:gd name="connsiteX3" fmla="*/ 527605 w 2075085"/>
              <a:gd name="connsiteY3" fmla="*/ 1705564 h 1705564"/>
              <a:gd name="connsiteX4" fmla="*/ 29624 w 2075085"/>
              <a:gd name="connsiteY4" fmla="*/ 1137168 h 1705564"/>
              <a:gd name="connsiteX5" fmla="*/ 53799 w 2075085"/>
              <a:gd name="connsiteY5" fmla="*/ 990673 h 1705564"/>
              <a:gd name="connsiteX6" fmla="*/ 1559036 w 2075085"/>
              <a:gd name="connsiteY6" fmla="*/ 0 h 1705564"/>
              <a:gd name="connsiteX0" fmla="*/ 1559036 w 2075085"/>
              <a:gd name="connsiteY0" fmla="*/ 0 h 1705564"/>
              <a:gd name="connsiteX1" fmla="*/ 2075085 w 2075085"/>
              <a:gd name="connsiteY1" fmla="*/ 607381 h 1705564"/>
              <a:gd name="connsiteX2" fmla="*/ 578674 w 2075085"/>
              <a:gd name="connsiteY2" fmla="*/ 1668970 h 1705564"/>
              <a:gd name="connsiteX3" fmla="*/ 527605 w 2075085"/>
              <a:gd name="connsiteY3" fmla="*/ 1705564 h 1705564"/>
              <a:gd name="connsiteX4" fmla="*/ 330622 w 2075085"/>
              <a:gd name="connsiteY4" fmla="*/ 1479284 h 1705564"/>
              <a:gd name="connsiteX5" fmla="*/ 29624 w 2075085"/>
              <a:gd name="connsiteY5" fmla="*/ 1137168 h 1705564"/>
              <a:gd name="connsiteX6" fmla="*/ 53799 w 2075085"/>
              <a:gd name="connsiteY6" fmla="*/ 990673 h 1705564"/>
              <a:gd name="connsiteX7" fmla="*/ 1559036 w 2075085"/>
              <a:gd name="connsiteY7" fmla="*/ 0 h 1705564"/>
              <a:gd name="connsiteX0" fmla="*/ 1559036 w 2075085"/>
              <a:gd name="connsiteY0" fmla="*/ 0 h 1668970"/>
              <a:gd name="connsiteX1" fmla="*/ 2075085 w 2075085"/>
              <a:gd name="connsiteY1" fmla="*/ 607381 h 1668970"/>
              <a:gd name="connsiteX2" fmla="*/ 578674 w 2075085"/>
              <a:gd name="connsiteY2" fmla="*/ 1668970 h 1668970"/>
              <a:gd name="connsiteX3" fmla="*/ 376220 w 2075085"/>
              <a:gd name="connsiteY3" fmla="*/ 1448393 h 1668970"/>
              <a:gd name="connsiteX4" fmla="*/ 330622 w 2075085"/>
              <a:gd name="connsiteY4" fmla="*/ 1479284 h 1668970"/>
              <a:gd name="connsiteX5" fmla="*/ 29624 w 2075085"/>
              <a:gd name="connsiteY5" fmla="*/ 1137168 h 1668970"/>
              <a:gd name="connsiteX6" fmla="*/ 53799 w 2075085"/>
              <a:gd name="connsiteY6" fmla="*/ 990673 h 1668970"/>
              <a:gd name="connsiteX7" fmla="*/ 1559036 w 2075085"/>
              <a:gd name="connsiteY7" fmla="*/ 0 h 166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75085" h="1668970">
                <a:moveTo>
                  <a:pt x="1559036" y="0"/>
                </a:moveTo>
                <a:lnTo>
                  <a:pt x="2075085" y="607381"/>
                </a:lnTo>
                <a:lnTo>
                  <a:pt x="578674" y="1668970"/>
                </a:lnTo>
                <a:lnTo>
                  <a:pt x="376220" y="1448393"/>
                </a:lnTo>
                <a:lnTo>
                  <a:pt x="330622" y="1479284"/>
                </a:lnTo>
                <a:lnTo>
                  <a:pt x="29624" y="1137168"/>
                </a:lnTo>
                <a:cubicBezTo>
                  <a:pt x="-9113" y="1103173"/>
                  <a:pt x="-18175" y="1026950"/>
                  <a:pt x="53799" y="990673"/>
                </a:cubicBezTo>
                <a:lnTo>
                  <a:pt x="1559036" y="0"/>
                </a:lnTo>
                <a:close/>
              </a:path>
            </a:pathLst>
          </a:custGeom>
          <a:noFill/>
          <a:ln w="50800" cap="flat" cmpd="sng" algn="ctr">
            <a:solidFill>
              <a:srgbClr val="1B21F6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3965768" y="8737424"/>
            <a:ext cx="1696666" cy="634020"/>
            <a:chOff x="17976523" y="7056099"/>
            <a:chExt cx="1696666" cy="634020"/>
          </a:xfrm>
        </p:grpSpPr>
        <p:sp>
          <p:nvSpPr>
            <p:cNvPr id="35" name="矩形 34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634020"/>
              <a:chOff x="17976523" y="7056099"/>
              <a:chExt cx="1696666" cy="63402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8431927" y="7056099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修改</a:t>
                </a: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地块范围</a:t>
                </a:r>
                <a:endPara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</a:t>
                </a: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1C21F6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33" name="矩形标注 32"/>
          <p:cNvSpPr/>
          <p:nvPr/>
        </p:nvSpPr>
        <p:spPr>
          <a:xfrm>
            <a:off x="7618079" y="3729759"/>
            <a:ext cx="1926791" cy="1845060"/>
          </a:xfrm>
          <a:prstGeom prst="wedgeRectCallout">
            <a:avLst>
              <a:gd name="adj1" fmla="val 103495"/>
              <a:gd name="adj2" fmla="val 23954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07—019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居住（ 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R2 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2.94ha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60m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06" name="矩形标注 105"/>
          <p:cNvSpPr/>
          <p:nvPr/>
        </p:nvSpPr>
        <p:spPr>
          <a:xfrm>
            <a:off x="13144839" y="3729759"/>
            <a:ext cx="1926791" cy="1845060"/>
          </a:xfrm>
          <a:prstGeom prst="wedgeRectCallout">
            <a:avLst>
              <a:gd name="adj1" fmla="val -76188"/>
              <a:gd name="adj2" fmla="val -22065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07—022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居住（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R2 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2.77ha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60m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110" name="矩形标注 109"/>
          <p:cNvSpPr/>
          <p:nvPr/>
        </p:nvSpPr>
        <p:spPr>
          <a:xfrm>
            <a:off x="12819789" y="6058560"/>
            <a:ext cx="2188934" cy="2393403"/>
          </a:xfrm>
          <a:prstGeom prst="wedgeRectCallout">
            <a:avLst>
              <a:gd name="adj1" fmla="val -80256"/>
              <a:gd name="adj2" fmla="val 19706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07—052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体育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A4 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2.90ha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2.0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50m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备注：可配建不超过地上建筑总面积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的商业</a:t>
            </a:r>
          </a:p>
        </p:txBody>
      </p:sp>
      <p:sp>
        <p:nvSpPr>
          <p:cNvPr id="111" name="矩形标注 110"/>
          <p:cNvSpPr/>
          <p:nvPr/>
        </p:nvSpPr>
        <p:spPr>
          <a:xfrm>
            <a:off x="9600985" y="7538472"/>
            <a:ext cx="1926791" cy="1108841"/>
          </a:xfrm>
          <a:prstGeom prst="wedgeRectCallout">
            <a:avLst>
              <a:gd name="adj1" fmla="val 72097"/>
              <a:gd name="adj2" fmla="val 26156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07—053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公园绿地（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G1 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0.19ha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≥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19582229">
            <a:off x="9712334" y="3008183"/>
            <a:ext cx="16098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1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瑞福大街</a:t>
            </a:r>
            <a:endParaRPr lang="zh-CN" altLang="en-US" sz="1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 rot="407206">
            <a:off x="9809807" y="8736180"/>
            <a:ext cx="1270722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华银路</a:t>
            </a:r>
            <a:endParaRPr lang="zh-CN" altLang="en-US" sz="1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 rot="20226272">
            <a:off x="8277199" y="7784214"/>
            <a:ext cx="246221" cy="1268249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>
            <a:spAutoFit/>
          </a:bodyPr>
          <a:lstStyle/>
          <a:p>
            <a:pPr algn="dist"/>
            <a:r>
              <a:rPr lang="zh-CN" altLang="en-US" sz="1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万寿路</a:t>
            </a:r>
          </a:p>
        </p:txBody>
      </p:sp>
      <p:sp>
        <p:nvSpPr>
          <p:cNvPr id="70" name="文本框 69"/>
          <p:cNvSpPr txBox="1"/>
          <p:nvPr/>
        </p:nvSpPr>
        <p:spPr>
          <a:xfrm rot="19220860">
            <a:off x="12446842" y="2888763"/>
            <a:ext cx="246221" cy="1129781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>
            <a:spAutoFit/>
          </a:bodyPr>
          <a:lstStyle/>
          <a:p>
            <a:pPr lvl="0" algn="dist">
              <a:buClrTx/>
              <a:buSzTx/>
            </a:pPr>
            <a:r>
              <a:rPr lang="zh-CN" altLang="en-US" sz="16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燕新路</a:t>
            </a:r>
          </a:p>
        </p:txBody>
      </p:sp>
      <p:sp>
        <p:nvSpPr>
          <p:cNvPr id="71" name="文本框 70"/>
          <p:cNvSpPr txBox="1"/>
          <p:nvPr/>
        </p:nvSpPr>
        <p:spPr>
          <a:xfrm rot="19582229">
            <a:off x="10237030" y="4374529"/>
            <a:ext cx="102317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来仪街</a:t>
            </a:r>
            <a:endParaRPr lang="zh-CN" altLang="en-US" sz="1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 rot="19491037">
            <a:off x="11068949" y="5342028"/>
            <a:ext cx="96668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瑞平街</a:t>
            </a:r>
            <a:endParaRPr lang="zh-CN" altLang="en-US" sz="1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9491037">
            <a:off x="11755355" y="6168274"/>
            <a:ext cx="99044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福寿街</a:t>
            </a:r>
            <a:endParaRPr lang="zh-CN" altLang="en-US" sz="1600" b="1" dirty="0">
              <a:solidFill>
                <a:schemeClr val="tx1"/>
              </a:solidFill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 rot="19091029">
            <a:off x="11131697" y="5819447"/>
            <a:ext cx="246221" cy="939067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寅春路</a:t>
            </a:r>
            <a:endParaRPr lang="zh-CN" altLang="en-US" sz="1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 rot="19391397">
            <a:off x="10777397" y="3222698"/>
            <a:ext cx="246221" cy="963606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凤霞路</a:t>
            </a:r>
            <a:endParaRPr lang="zh-CN" altLang="en-US" sz="1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19119116">
            <a:off x="10377992" y="6502098"/>
            <a:ext cx="246221" cy="821675"/>
          </a:xfrm>
          <a:prstGeom prst="rect">
            <a:avLst/>
          </a:prstGeom>
          <a:noFill/>
          <a:effectLst/>
        </p:spPr>
        <p:txBody>
          <a:bodyPr vert="eaVert" wrap="square" lIns="0" tIns="0" rIns="0" bIns="0" rtlCol="0">
            <a:spAutoFit/>
          </a:bodyPr>
          <a:lstStyle/>
          <a:p>
            <a:pPr algn="dist"/>
            <a:r>
              <a:rPr lang="zh-CN" altLang="en-US" sz="16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燕飞路</a:t>
            </a:r>
            <a:endParaRPr lang="zh-CN" altLang="en-US" sz="16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标注 104"/>
          <p:cNvSpPr/>
          <p:nvPr/>
        </p:nvSpPr>
        <p:spPr>
          <a:xfrm>
            <a:off x="7618079" y="5793732"/>
            <a:ext cx="1926791" cy="1845060"/>
          </a:xfrm>
          <a:prstGeom prst="wedgeRectCallout">
            <a:avLst>
              <a:gd name="adj1" fmla="val 125166"/>
              <a:gd name="adj2" fmla="val -62421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07—055</a:t>
            </a:r>
          </a:p>
          <a:p>
            <a:pPr>
              <a:lnSpc>
                <a:spcPts val="2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基层社区中心（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Rc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0.30ha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24m</a:t>
            </a:r>
          </a:p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 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631</Words>
  <Application>Microsoft Office PowerPoint</Application>
  <PresentationFormat>自定义</PresentationFormat>
  <Paragraphs>91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黑体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吴彬</cp:lastModifiedBy>
  <cp:revision>494</cp:revision>
  <cp:lastPrinted>2024-03-26T06:31:00Z</cp:lastPrinted>
  <dcterms:created xsi:type="dcterms:W3CDTF">2019-11-04T11:42:00Z</dcterms:created>
  <dcterms:modified xsi:type="dcterms:W3CDTF">2026-10-08T01:21:45Z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2019-10-16T16:00:00Z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2019-11-11T16:00:00Z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2052-12.1.0.25225</vt:lpwstr>
  </property>
</Properties>
</file>