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4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6008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9" autoAdjust="0"/>
    <p:restoredTop sz="96331" autoAdjust="0"/>
  </p:normalViewPr>
  <p:slideViewPr>
    <p:cSldViewPr showGuides="1">
      <p:cViewPr varScale="1">
        <p:scale>
          <a:sx n="78" d="100"/>
          <a:sy n="78" d="100"/>
        </p:scale>
        <p:origin x="138" y="126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/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保障片区防洪排涝安全，解决汛期积淹水及地块竖向标高影响道路建设等问题，我局会同雨花台区人民政府组织开展了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南京铁心桥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西善桥片区控制性详细规划修编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NJNBc021-02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南京铁心桥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西善桥片区控制性详细规划修编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NJNBc021-02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025-52887659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132170" y="2367905"/>
            <a:ext cx="3996444" cy="7534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南京铁心桥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-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西善桥片区控制性详细规划修编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NJNBc021-02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则优化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图片 98">
            <a:extLst>
              <a:ext uri="{FF2B5EF4-FFF2-40B4-BE49-F238E27FC236}">
                <a16:creationId xmlns:a16="http://schemas.microsoft.com/office/drawing/2014/main" id="{BB4B298C-8778-425C-9147-B165B6722379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560248" y="2478814"/>
            <a:ext cx="8767467" cy="7130363"/>
          </a:xfrm>
          <a:prstGeom prst="rect">
            <a:avLst/>
          </a:prstGeom>
        </p:spPr>
      </p:pic>
      <p:sp>
        <p:nvSpPr>
          <p:cNvPr id="100" name="任意多边形: 形状 41">
            <a:extLst>
              <a:ext uri="{FF2B5EF4-FFF2-40B4-BE49-F238E27FC236}">
                <a16:creationId xmlns:a16="http://schemas.microsoft.com/office/drawing/2014/main" id="{413657C0-952C-424E-99B5-D4D686114972}"/>
              </a:ext>
            </a:extLst>
          </p:cNvPr>
          <p:cNvSpPr/>
          <p:nvPr/>
        </p:nvSpPr>
        <p:spPr>
          <a:xfrm>
            <a:off x="6560248" y="2478814"/>
            <a:ext cx="8767467" cy="7130363"/>
          </a:xfrm>
          <a:custGeom>
            <a:avLst/>
            <a:gdLst>
              <a:gd name="connsiteX0" fmla="*/ 0 w 6970878"/>
              <a:gd name="connsiteY0" fmla="*/ 0 h 5650872"/>
              <a:gd name="connsiteX1" fmla="*/ 6970878 w 6970878"/>
              <a:gd name="connsiteY1" fmla="*/ 0 h 5650872"/>
              <a:gd name="connsiteX2" fmla="*/ 6970878 w 6970878"/>
              <a:gd name="connsiteY2" fmla="*/ 5650872 h 5650872"/>
              <a:gd name="connsiteX3" fmla="*/ 0 w 6970878"/>
              <a:gd name="connsiteY3" fmla="*/ 5650872 h 5650872"/>
              <a:gd name="connsiteX4" fmla="*/ 0 w 6970878"/>
              <a:gd name="connsiteY4" fmla="*/ 0 h 5650872"/>
              <a:gd name="connsiteX5" fmla="*/ 2233982 w 6970878"/>
              <a:gd name="connsiteY5" fmla="*/ 142930 h 5650872"/>
              <a:gd name="connsiteX6" fmla="*/ 2240438 w 6970878"/>
              <a:gd name="connsiteY6" fmla="*/ 278492 h 5650872"/>
              <a:gd name="connsiteX7" fmla="*/ 2162974 w 6970878"/>
              <a:gd name="connsiteY7" fmla="*/ 510883 h 5650872"/>
              <a:gd name="connsiteX8" fmla="*/ 1678823 w 6970878"/>
              <a:gd name="connsiteY8" fmla="*/ 594804 h 5650872"/>
              <a:gd name="connsiteX9" fmla="*/ 1110753 w 6970878"/>
              <a:gd name="connsiteY9" fmla="*/ 562526 h 5650872"/>
              <a:gd name="connsiteX10" fmla="*/ 1052655 w 6970878"/>
              <a:gd name="connsiteY10" fmla="*/ 562526 h 5650872"/>
              <a:gd name="connsiteX11" fmla="*/ 1013923 w 6970878"/>
              <a:gd name="connsiteY11" fmla="*/ 1195149 h 5650872"/>
              <a:gd name="connsiteX12" fmla="*/ 1020378 w 6970878"/>
              <a:gd name="connsiteY12" fmla="*/ 1595380 h 5650872"/>
              <a:gd name="connsiteX13" fmla="*/ 1059110 w 6970878"/>
              <a:gd name="connsiteY13" fmla="*/ 2240913 h 5650872"/>
              <a:gd name="connsiteX14" fmla="*/ 1091387 w 6970878"/>
              <a:gd name="connsiteY14" fmla="*/ 2860626 h 5650872"/>
              <a:gd name="connsiteX15" fmla="*/ 1033289 w 6970878"/>
              <a:gd name="connsiteY15" fmla="*/ 3654632 h 5650872"/>
              <a:gd name="connsiteX16" fmla="*/ 975191 w 6970878"/>
              <a:gd name="connsiteY16" fmla="*/ 4803682 h 5650872"/>
              <a:gd name="connsiteX17" fmla="*/ 2679400 w 6970878"/>
              <a:gd name="connsiteY17" fmla="*/ 4558379 h 5650872"/>
              <a:gd name="connsiteX18" fmla="*/ 3886548 w 6970878"/>
              <a:gd name="connsiteY18" fmla="*/ 4403452 h 5650872"/>
              <a:gd name="connsiteX19" fmla="*/ 4777384 w 6970878"/>
              <a:gd name="connsiteY19" fmla="*/ 4325987 h 5650872"/>
              <a:gd name="connsiteX20" fmla="*/ 4932313 w 6970878"/>
              <a:gd name="connsiteY20" fmla="*/ 3312499 h 5650872"/>
              <a:gd name="connsiteX21" fmla="*/ 5016232 w 6970878"/>
              <a:gd name="connsiteY21" fmla="*/ 2828348 h 5650872"/>
              <a:gd name="connsiteX22" fmla="*/ 5113063 w 6970878"/>
              <a:gd name="connsiteY22" fmla="*/ 2421663 h 5650872"/>
              <a:gd name="connsiteX23" fmla="*/ 5259079 w 6970878"/>
              <a:gd name="connsiteY23" fmla="*/ 2010922 h 5650872"/>
              <a:gd name="connsiteX24" fmla="*/ 4260957 w 6970878"/>
              <a:gd name="connsiteY24" fmla="*/ 1175784 h 5650872"/>
              <a:gd name="connsiteX25" fmla="*/ 3596058 w 6970878"/>
              <a:gd name="connsiteY25" fmla="*/ 652901 h 5650872"/>
              <a:gd name="connsiteX26" fmla="*/ 3260381 w 6970878"/>
              <a:gd name="connsiteY26" fmla="*/ 381778 h 5650872"/>
              <a:gd name="connsiteX27" fmla="*/ 2724587 w 6970878"/>
              <a:gd name="connsiteY27" fmla="*/ 188117 h 5650872"/>
              <a:gd name="connsiteX28" fmla="*/ 2233982 w 6970878"/>
              <a:gd name="connsiteY28" fmla="*/ 142930 h 5650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970878" h="5650872">
                <a:moveTo>
                  <a:pt x="0" y="0"/>
                </a:moveTo>
                <a:lnTo>
                  <a:pt x="6970878" y="0"/>
                </a:lnTo>
                <a:lnTo>
                  <a:pt x="6970878" y="5650872"/>
                </a:lnTo>
                <a:lnTo>
                  <a:pt x="0" y="5650872"/>
                </a:lnTo>
                <a:lnTo>
                  <a:pt x="0" y="0"/>
                </a:lnTo>
                <a:close/>
                <a:moveTo>
                  <a:pt x="2233982" y="142930"/>
                </a:moveTo>
                <a:lnTo>
                  <a:pt x="2240438" y="278492"/>
                </a:lnTo>
                <a:lnTo>
                  <a:pt x="2162974" y="510883"/>
                </a:lnTo>
                <a:lnTo>
                  <a:pt x="1678823" y="594804"/>
                </a:lnTo>
                <a:lnTo>
                  <a:pt x="1110753" y="562526"/>
                </a:lnTo>
                <a:lnTo>
                  <a:pt x="1052655" y="562526"/>
                </a:lnTo>
                <a:lnTo>
                  <a:pt x="1013923" y="1195149"/>
                </a:lnTo>
                <a:cubicBezTo>
                  <a:pt x="1016075" y="1328559"/>
                  <a:pt x="1018226" y="1461970"/>
                  <a:pt x="1020378" y="1595380"/>
                </a:cubicBezTo>
                <a:lnTo>
                  <a:pt x="1059110" y="2240913"/>
                </a:lnTo>
                <a:lnTo>
                  <a:pt x="1091387" y="2860626"/>
                </a:lnTo>
                <a:lnTo>
                  <a:pt x="1033289" y="3654632"/>
                </a:lnTo>
                <a:lnTo>
                  <a:pt x="975191" y="4803682"/>
                </a:lnTo>
                <a:lnTo>
                  <a:pt x="2679400" y="4558379"/>
                </a:lnTo>
                <a:lnTo>
                  <a:pt x="3886548" y="4403452"/>
                </a:lnTo>
                <a:lnTo>
                  <a:pt x="4777384" y="4325987"/>
                </a:lnTo>
                <a:lnTo>
                  <a:pt x="4932313" y="3312499"/>
                </a:lnTo>
                <a:lnTo>
                  <a:pt x="5016232" y="2828348"/>
                </a:lnTo>
                <a:lnTo>
                  <a:pt x="5113063" y="2421663"/>
                </a:lnTo>
                <a:lnTo>
                  <a:pt x="5259079" y="2010922"/>
                </a:lnTo>
                <a:lnTo>
                  <a:pt x="4260957" y="1175784"/>
                </a:lnTo>
                <a:lnTo>
                  <a:pt x="3596058" y="652901"/>
                </a:lnTo>
                <a:lnTo>
                  <a:pt x="3260381" y="381778"/>
                </a:lnTo>
                <a:lnTo>
                  <a:pt x="2724587" y="188117"/>
                </a:lnTo>
                <a:lnTo>
                  <a:pt x="2233982" y="142930"/>
                </a:lnTo>
                <a:close/>
              </a:path>
            </a:pathLst>
          </a:custGeom>
          <a:solidFill>
            <a:schemeClr val="bg1">
              <a:alpha val="46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95B3E459-AA6C-49A0-9902-F3EAE39B006B}"/>
              </a:ext>
            </a:extLst>
          </p:cNvPr>
          <p:cNvSpPr/>
          <p:nvPr/>
        </p:nvSpPr>
        <p:spPr>
          <a:xfrm>
            <a:off x="6560248" y="2478813"/>
            <a:ext cx="8767457" cy="7130362"/>
          </a:xfrm>
          <a:custGeom>
            <a:avLst/>
            <a:gdLst>
              <a:gd name="connsiteX0" fmla="*/ 4129782 w 8767457"/>
              <a:gd name="connsiteY0" fmla="*/ 1167311 h 7130362"/>
              <a:gd name="connsiteX1" fmla="*/ 4107177 w 8767457"/>
              <a:gd name="connsiteY1" fmla="*/ 1183457 h 7130362"/>
              <a:gd name="connsiteX2" fmla="*/ 4149158 w 8767457"/>
              <a:gd name="connsiteY2" fmla="*/ 1238351 h 7130362"/>
              <a:gd name="connsiteX3" fmla="*/ 3890814 w 8767457"/>
              <a:gd name="connsiteY3" fmla="*/ 1399807 h 7130362"/>
              <a:gd name="connsiteX4" fmla="*/ 3677680 w 8767457"/>
              <a:gd name="connsiteY4" fmla="*/ 1496680 h 7130362"/>
              <a:gd name="connsiteX5" fmla="*/ 3713203 w 8767457"/>
              <a:gd name="connsiteY5" fmla="*/ 1603240 h 7130362"/>
              <a:gd name="connsiteX6" fmla="*/ 4107177 w 8767457"/>
              <a:gd name="connsiteY6" fmla="*/ 1386890 h 7130362"/>
              <a:gd name="connsiteX7" fmla="*/ 4268642 w 8767457"/>
              <a:gd name="connsiteY7" fmla="*/ 1564491 h 7130362"/>
              <a:gd name="connsiteX8" fmla="*/ 3978005 w 8767457"/>
              <a:gd name="connsiteY8" fmla="*/ 1780841 h 7130362"/>
              <a:gd name="connsiteX9" fmla="*/ 3409649 w 8767457"/>
              <a:gd name="connsiteY9" fmla="*/ 1935838 h 7130362"/>
              <a:gd name="connsiteX10" fmla="*/ 3254642 w 8767457"/>
              <a:gd name="connsiteY10" fmla="*/ 1884172 h 7130362"/>
              <a:gd name="connsiteX11" fmla="*/ 3251413 w 8767457"/>
              <a:gd name="connsiteY11" fmla="*/ 1958442 h 7130362"/>
              <a:gd name="connsiteX12" fmla="*/ 3293394 w 8767457"/>
              <a:gd name="connsiteY12" fmla="*/ 2016565 h 7130362"/>
              <a:gd name="connsiteX13" fmla="*/ 3584031 w 8767457"/>
              <a:gd name="connsiteY13" fmla="*/ 2171562 h 7130362"/>
              <a:gd name="connsiteX14" fmla="*/ 3877897 w 8767457"/>
              <a:gd name="connsiteY14" fmla="*/ 2404058 h 7130362"/>
              <a:gd name="connsiteX15" fmla="*/ 4116865 w 8767457"/>
              <a:gd name="connsiteY15" fmla="*/ 2649470 h 7130362"/>
              <a:gd name="connsiteX16" fmla="*/ 4378438 w 8767457"/>
              <a:gd name="connsiteY16" fmla="*/ 3011129 h 7130362"/>
              <a:gd name="connsiteX17" fmla="*/ 4526986 w 8767457"/>
              <a:gd name="connsiteY17" fmla="*/ 3359872 h 7130362"/>
              <a:gd name="connsiteX18" fmla="*/ 4654857 w 8767457"/>
              <a:gd name="connsiteY18" fmla="*/ 3677133 h 7130362"/>
              <a:gd name="connsiteX19" fmla="*/ 4822574 w 8767457"/>
              <a:gd name="connsiteY19" fmla="*/ 3713072 h 7130362"/>
              <a:gd name="connsiteX20" fmla="*/ 4979614 w 8767457"/>
              <a:gd name="connsiteY20" fmla="*/ 3445556 h 7130362"/>
              <a:gd name="connsiteX21" fmla="*/ 4588966 w 8767457"/>
              <a:gd name="connsiteY21" fmla="*/ 3275832 h 7130362"/>
              <a:gd name="connsiteX22" fmla="*/ 5227743 w 8767457"/>
              <a:gd name="connsiteY22" fmla="*/ 1906776 h 7130362"/>
              <a:gd name="connsiteX23" fmla="*/ 4869291 w 8767457"/>
              <a:gd name="connsiteY23" fmla="*/ 1654906 h 7130362"/>
              <a:gd name="connsiteX24" fmla="*/ 4533444 w 8767457"/>
              <a:gd name="connsiteY24" fmla="*/ 1574178 h 7130362"/>
              <a:gd name="connsiteX25" fmla="*/ 0 w 8767457"/>
              <a:gd name="connsiteY25" fmla="*/ 0 h 7130362"/>
              <a:gd name="connsiteX26" fmla="*/ 8767457 w 8767457"/>
              <a:gd name="connsiteY26" fmla="*/ 0 h 7130362"/>
              <a:gd name="connsiteX27" fmla="*/ 8767457 w 8767457"/>
              <a:gd name="connsiteY27" fmla="*/ 7130362 h 7130362"/>
              <a:gd name="connsiteX28" fmla="*/ 0 w 8767457"/>
              <a:gd name="connsiteY28" fmla="*/ 7130362 h 713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767457" h="7130362">
                <a:moveTo>
                  <a:pt x="4129782" y="1167311"/>
                </a:moveTo>
                <a:lnTo>
                  <a:pt x="4107177" y="1183457"/>
                </a:lnTo>
                <a:lnTo>
                  <a:pt x="4149158" y="1238351"/>
                </a:lnTo>
                <a:lnTo>
                  <a:pt x="3890814" y="1399807"/>
                </a:lnTo>
                <a:lnTo>
                  <a:pt x="3677680" y="1496680"/>
                </a:lnTo>
                <a:lnTo>
                  <a:pt x="3713203" y="1603240"/>
                </a:lnTo>
                <a:lnTo>
                  <a:pt x="4107177" y="1386890"/>
                </a:lnTo>
                <a:lnTo>
                  <a:pt x="4268642" y="1564491"/>
                </a:lnTo>
                <a:lnTo>
                  <a:pt x="3978005" y="1780841"/>
                </a:lnTo>
                <a:lnTo>
                  <a:pt x="3409649" y="1935838"/>
                </a:lnTo>
                <a:lnTo>
                  <a:pt x="3254642" y="1884172"/>
                </a:lnTo>
                <a:lnTo>
                  <a:pt x="3251413" y="1958442"/>
                </a:lnTo>
                <a:lnTo>
                  <a:pt x="3293394" y="2016565"/>
                </a:lnTo>
                <a:lnTo>
                  <a:pt x="3584031" y="2171562"/>
                </a:lnTo>
                <a:lnTo>
                  <a:pt x="3877897" y="2404058"/>
                </a:lnTo>
                <a:lnTo>
                  <a:pt x="4116865" y="2649470"/>
                </a:lnTo>
                <a:lnTo>
                  <a:pt x="4378438" y="3011129"/>
                </a:lnTo>
                <a:lnTo>
                  <a:pt x="4526986" y="3359872"/>
                </a:lnTo>
                <a:lnTo>
                  <a:pt x="4654857" y="3677133"/>
                </a:lnTo>
                <a:lnTo>
                  <a:pt x="4822574" y="3713072"/>
                </a:lnTo>
                <a:lnTo>
                  <a:pt x="4979614" y="3445556"/>
                </a:lnTo>
                <a:lnTo>
                  <a:pt x="4588966" y="3275832"/>
                </a:lnTo>
                <a:lnTo>
                  <a:pt x="5227743" y="1906776"/>
                </a:lnTo>
                <a:lnTo>
                  <a:pt x="4869291" y="1654906"/>
                </a:lnTo>
                <a:lnTo>
                  <a:pt x="4533444" y="1574178"/>
                </a:lnTo>
                <a:close/>
                <a:moveTo>
                  <a:pt x="0" y="0"/>
                </a:moveTo>
                <a:lnTo>
                  <a:pt x="8767457" y="0"/>
                </a:lnTo>
                <a:lnTo>
                  <a:pt x="8767457" y="7130362"/>
                </a:lnTo>
                <a:lnTo>
                  <a:pt x="0" y="7130362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 w="2540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02843" tIns="51422" rIns="102843" bIns="5142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/>
          </a:p>
        </p:txBody>
      </p:sp>
      <p:pic>
        <p:nvPicPr>
          <p:cNvPr id="116" name="图片 115">
            <a:extLst>
              <a:ext uri="{FF2B5EF4-FFF2-40B4-BE49-F238E27FC236}">
                <a16:creationId xmlns:a16="http://schemas.microsoft.com/office/drawing/2014/main" id="{C8EBB5CB-5446-43FC-B4FC-227CEAF438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95" r="1" b="2852"/>
          <a:stretch/>
        </p:blipFill>
        <p:spPr>
          <a:xfrm>
            <a:off x="598061" y="5812518"/>
            <a:ext cx="3732996" cy="353999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01" name="任意多边形 62">
            <a:extLst>
              <a:ext uri="{FF2B5EF4-FFF2-40B4-BE49-F238E27FC236}">
                <a16:creationId xmlns:a16="http://schemas.microsoft.com/office/drawing/2014/main" id="{A6BF728A-F3EB-4F29-8155-DF98E2291DD0}"/>
              </a:ext>
            </a:extLst>
          </p:cNvPr>
          <p:cNvSpPr/>
          <p:nvPr/>
        </p:nvSpPr>
        <p:spPr>
          <a:xfrm>
            <a:off x="7786969" y="2658328"/>
            <a:ext cx="5387709" cy="5862599"/>
          </a:xfrm>
          <a:custGeom>
            <a:avLst/>
            <a:gdLst>
              <a:gd name="connsiteX0" fmla="*/ 869795 w 2979606"/>
              <a:gd name="connsiteY0" fmla="*/ 0 h 3220472"/>
              <a:gd name="connsiteX1" fmla="*/ 874256 w 2979606"/>
              <a:gd name="connsiteY1" fmla="*/ 93670 h 3220472"/>
              <a:gd name="connsiteX2" fmla="*/ 820730 w 2979606"/>
              <a:gd name="connsiteY2" fmla="*/ 254247 h 3220472"/>
              <a:gd name="connsiteX3" fmla="*/ 486193 w 2979606"/>
              <a:gd name="connsiteY3" fmla="*/ 312234 h 3220472"/>
              <a:gd name="connsiteX4" fmla="*/ 93670 w 2979606"/>
              <a:gd name="connsiteY4" fmla="*/ 289931 h 3220472"/>
              <a:gd name="connsiteX5" fmla="*/ 53526 w 2979606"/>
              <a:gd name="connsiteY5" fmla="*/ 289931 h 3220472"/>
              <a:gd name="connsiteX6" fmla="*/ 26763 w 2979606"/>
              <a:gd name="connsiteY6" fmla="*/ 727059 h 3220472"/>
              <a:gd name="connsiteX7" fmla="*/ 31223 w 2979606"/>
              <a:gd name="connsiteY7" fmla="*/ 1003609 h 3220472"/>
              <a:gd name="connsiteX8" fmla="*/ 57986 w 2979606"/>
              <a:gd name="connsiteY8" fmla="*/ 1449658 h 3220472"/>
              <a:gd name="connsiteX9" fmla="*/ 80289 w 2979606"/>
              <a:gd name="connsiteY9" fmla="*/ 1877865 h 3220472"/>
              <a:gd name="connsiteX10" fmla="*/ 40144 w 2979606"/>
              <a:gd name="connsiteY10" fmla="*/ 2426505 h 3220472"/>
              <a:gd name="connsiteX11" fmla="*/ 0 w 2979606"/>
              <a:gd name="connsiteY11" fmla="*/ 3220472 h 3220472"/>
              <a:gd name="connsiteX12" fmla="*/ 1177569 w 2979606"/>
              <a:gd name="connsiteY12" fmla="*/ 3050973 h 3220472"/>
              <a:gd name="connsiteX13" fmla="*/ 2011680 w 2979606"/>
              <a:gd name="connsiteY13" fmla="*/ 2943922 h 3220472"/>
              <a:gd name="connsiteX14" fmla="*/ 2627227 w 2979606"/>
              <a:gd name="connsiteY14" fmla="*/ 2890396 h 3220472"/>
              <a:gd name="connsiteX15" fmla="*/ 2734279 w 2979606"/>
              <a:gd name="connsiteY15" fmla="*/ 2190099 h 3220472"/>
              <a:gd name="connsiteX16" fmla="*/ 2792265 w 2979606"/>
              <a:gd name="connsiteY16" fmla="*/ 1855562 h 3220472"/>
              <a:gd name="connsiteX17" fmla="*/ 2859173 w 2979606"/>
              <a:gd name="connsiteY17" fmla="*/ 1574552 h 3220472"/>
              <a:gd name="connsiteX18" fmla="*/ 2979606 w 2979606"/>
              <a:gd name="connsiteY18" fmla="*/ 1302462 h 3220472"/>
              <a:gd name="connsiteX19" fmla="*/ 2270388 w 2979606"/>
              <a:gd name="connsiteY19" fmla="*/ 713678 h 3220472"/>
              <a:gd name="connsiteX20" fmla="*/ 1810958 w 2979606"/>
              <a:gd name="connsiteY20" fmla="*/ 352378 h 3220472"/>
              <a:gd name="connsiteX21" fmla="*/ 1579013 w 2979606"/>
              <a:gd name="connsiteY21" fmla="*/ 165038 h 3220472"/>
              <a:gd name="connsiteX22" fmla="*/ 1208792 w 2979606"/>
              <a:gd name="connsiteY22" fmla="*/ 31223 h 3220472"/>
              <a:gd name="connsiteX23" fmla="*/ 869795 w 2979606"/>
              <a:gd name="connsiteY23" fmla="*/ 0 h 3220472"/>
              <a:gd name="connsiteX0-1" fmla="*/ 869795 w 2960067"/>
              <a:gd name="connsiteY0-2" fmla="*/ 0 h 3220472"/>
              <a:gd name="connsiteX1-3" fmla="*/ 874256 w 2960067"/>
              <a:gd name="connsiteY1-4" fmla="*/ 93670 h 3220472"/>
              <a:gd name="connsiteX2-5" fmla="*/ 820730 w 2960067"/>
              <a:gd name="connsiteY2-6" fmla="*/ 254247 h 3220472"/>
              <a:gd name="connsiteX3-7" fmla="*/ 486193 w 2960067"/>
              <a:gd name="connsiteY3-8" fmla="*/ 312234 h 3220472"/>
              <a:gd name="connsiteX4-9" fmla="*/ 93670 w 2960067"/>
              <a:gd name="connsiteY4-10" fmla="*/ 289931 h 3220472"/>
              <a:gd name="connsiteX5-11" fmla="*/ 53526 w 2960067"/>
              <a:gd name="connsiteY5-12" fmla="*/ 289931 h 3220472"/>
              <a:gd name="connsiteX6-13" fmla="*/ 26763 w 2960067"/>
              <a:gd name="connsiteY6-14" fmla="*/ 727059 h 3220472"/>
              <a:gd name="connsiteX7-15" fmla="*/ 31223 w 2960067"/>
              <a:gd name="connsiteY7-16" fmla="*/ 1003609 h 3220472"/>
              <a:gd name="connsiteX8-17" fmla="*/ 57986 w 2960067"/>
              <a:gd name="connsiteY8-18" fmla="*/ 1449658 h 3220472"/>
              <a:gd name="connsiteX9-19" fmla="*/ 80289 w 2960067"/>
              <a:gd name="connsiteY9-20" fmla="*/ 1877865 h 3220472"/>
              <a:gd name="connsiteX10-21" fmla="*/ 40144 w 2960067"/>
              <a:gd name="connsiteY10-22" fmla="*/ 2426505 h 3220472"/>
              <a:gd name="connsiteX11-23" fmla="*/ 0 w 2960067"/>
              <a:gd name="connsiteY11-24" fmla="*/ 3220472 h 3220472"/>
              <a:gd name="connsiteX12-25" fmla="*/ 1177569 w 2960067"/>
              <a:gd name="connsiteY12-26" fmla="*/ 3050973 h 3220472"/>
              <a:gd name="connsiteX13-27" fmla="*/ 2011680 w 2960067"/>
              <a:gd name="connsiteY13-28" fmla="*/ 2943922 h 3220472"/>
              <a:gd name="connsiteX14-29" fmla="*/ 2627227 w 2960067"/>
              <a:gd name="connsiteY14-30" fmla="*/ 2890396 h 3220472"/>
              <a:gd name="connsiteX15-31" fmla="*/ 2734279 w 2960067"/>
              <a:gd name="connsiteY15-32" fmla="*/ 2190099 h 3220472"/>
              <a:gd name="connsiteX16-33" fmla="*/ 2792265 w 2960067"/>
              <a:gd name="connsiteY16-34" fmla="*/ 1855562 h 3220472"/>
              <a:gd name="connsiteX17-35" fmla="*/ 2859173 w 2960067"/>
              <a:gd name="connsiteY17-36" fmla="*/ 1574552 h 3220472"/>
              <a:gd name="connsiteX18-37" fmla="*/ 2960067 w 2960067"/>
              <a:gd name="connsiteY18-38" fmla="*/ 1290739 h 3220472"/>
              <a:gd name="connsiteX19-39" fmla="*/ 2270388 w 2960067"/>
              <a:gd name="connsiteY19-40" fmla="*/ 713678 h 3220472"/>
              <a:gd name="connsiteX20-41" fmla="*/ 1810958 w 2960067"/>
              <a:gd name="connsiteY20-42" fmla="*/ 352378 h 3220472"/>
              <a:gd name="connsiteX21-43" fmla="*/ 1579013 w 2960067"/>
              <a:gd name="connsiteY21-44" fmla="*/ 165038 h 3220472"/>
              <a:gd name="connsiteX22-45" fmla="*/ 1208792 w 2960067"/>
              <a:gd name="connsiteY22-46" fmla="*/ 31223 h 3220472"/>
              <a:gd name="connsiteX23-47" fmla="*/ 869795 w 2960067"/>
              <a:gd name="connsiteY23-48" fmla="*/ 0 h 32204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</a:cxnLst>
            <a:rect l="l" t="t" r="r" b="b"/>
            <a:pathLst>
              <a:path w="2960067" h="3220472">
                <a:moveTo>
                  <a:pt x="869795" y="0"/>
                </a:moveTo>
                <a:lnTo>
                  <a:pt x="874256" y="93670"/>
                </a:lnTo>
                <a:lnTo>
                  <a:pt x="820730" y="254247"/>
                </a:lnTo>
                <a:lnTo>
                  <a:pt x="486193" y="312234"/>
                </a:lnTo>
                <a:lnTo>
                  <a:pt x="93670" y="289931"/>
                </a:lnTo>
                <a:lnTo>
                  <a:pt x="53526" y="289931"/>
                </a:lnTo>
                <a:lnTo>
                  <a:pt x="26763" y="727059"/>
                </a:lnTo>
                <a:cubicBezTo>
                  <a:pt x="28250" y="819242"/>
                  <a:pt x="29736" y="911426"/>
                  <a:pt x="31223" y="1003609"/>
                </a:cubicBezTo>
                <a:lnTo>
                  <a:pt x="57986" y="1449658"/>
                </a:lnTo>
                <a:lnTo>
                  <a:pt x="80289" y="1877865"/>
                </a:lnTo>
                <a:lnTo>
                  <a:pt x="40144" y="2426505"/>
                </a:lnTo>
                <a:lnTo>
                  <a:pt x="0" y="3220472"/>
                </a:lnTo>
                <a:lnTo>
                  <a:pt x="1177569" y="3050973"/>
                </a:lnTo>
                <a:lnTo>
                  <a:pt x="2011680" y="2943922"/>
                </a:lnTo>
                <a:lnTo>
                  <a:pt x="2627227" y="2890396"/>
                </a:lnTo>
                <a:lnTo>
                  <a:pt x="2734279" y="2190099"/>
                </a:lnTo>
                <a:lnTo>
                  <a:pt x="2792265" y="1855562"/>
                </a:lnTo>
                <a:lnTo>
                  <a:pt x="2859173" y="1574552"/>
                </a:lnTo>
                <a:lnTo>
                  <a:pt x="2960067" y="1290739"/>
                </a:lnTo>
                <a:lnTo>
                  <a:pt x="2270388" y="713678"/>
                </a:lnTo>
                <a:lnTo>
                  <a:pt x="1810958" y="352378"/>
                </a:lnTo>
                <a:lnTo>
                  <a:pt x="1579013" y="165038"/>
                </a:lnTo>
                <a:lnTo>
                  <a:pt x="1208792" y="31223"/>
                </a:lnTo>
                <a:lnTo>
                  <a:pt x="869795" y="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D71AE5A9-18DB-4C3C-B693-A5B7772BA178}"/>
              </a:ext>
            </a:extLst>
          </p:cNvPr>
          <p:cNvSpPr/>
          <p:nvPr/>
        </p:nvSpPr>
        <p:spPr bwMode="auto">
          <a:xfrm rot="21134641">
            <a:off x="9483960" y="8182890"/>
            <a:ext cx="108024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1659051"/>
            <a:r>
              <a:rPr lang="zh-CN" altLang="en-US" sz="1050" spc="337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管道路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AD858701-93C2-46AC-86D7-1009537F696A}"/>
              </a:ext>
            </a:extLst>
          </p:cNvPr>
          <p:cNvSpPr/>
          <p:nvPr/>
        </p:nvSpPr>
        <p:spPr bwMode="auto">
          <a:xfrm>
            <a:off x="7655558" y="5291522"/>
            <a:ext cx="346249" cy="150308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 defTabSz="1659051"/>
            <a:r>
              <a:rPr lang="zh-CN" altLang="en-US" sz="1050" spc="337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梅欣路</a:t>
            </a: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2CAFAE1B-1209-4643-B52E-8CB8D8F7387C}"/>
              </a:ext>
            </a:extLst>
          </p:cNvPr>
          <p:cNvSpPr/>
          <p:nvPr/>
        </p:nvSpPr>
        <p:spPr bwMode="auto">
          <a:xfrm rot="1368289">
            <a:off x="9844211" y="5822163"/>
            <a:ext cx="15792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1659051">
              <a:defRPr/>
            </a:pPr>
            <a:r>
              <a:rPr lang="zh-CN" altLang="en-US" sz="1050" spc="337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兴梅中路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602CAA32-6167-4BB3-B502-DE6F2502DF49}"/>
              </a:ext>
            </a:extLst>
          </p:cNvPr>
          <p:cNvSpPr/>
          <p:nvPr/>
        </p:nvSpPr>
        <p:spPr bwMode="auto">
          <a:xfrm rot="2184625">
            <a:off x="10973278" y="3928424"/>
            <a:ext cx="152898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defTabSz="1659051">
              <a:defRPr/>
            </a:pPr>
            <a:r>
              <a:rPr lang="zh-CN" altLang="en-US" sz="1050" spc="337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秦淮新河</a:t>
            </a: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47F2CACA-055F-4D26-A642-4313B1EDBBDE}"/>
              </a:ext>
            </a:extLst>
          </p:cNvPr>
          <p:cNvSpPr/>
          <p:nvPr/>
        </p:nvSpPr>
        <p:spPr bwMode="auto">
          <a:xfrm rot="756285">
            <a:off x="12680191" y="5797312"/>
            <a:ext cx="346249" cy="139147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 defTabSz="1659051"/>
            <a:r>
              <a:rPr lang="zh-CN" altLang="en-US" sz="1050" spc="337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梅西路</a:t>
            </a:r>
          </a:p>
        </p:txBody>
      </p:sp>
      <p:sp>
        <p:nvSpPr>
          <p:cNvPr id="108" name="矩形标注 31">
            <a:extLst>
              <a:ext uri="{FF2B5EF4-FFF2-40B4-BE49-F238E27FC236}">
                <a16:creationId xmlns:a16="http://schemas.microsoft.com/office/drawing/2014/main" id="{69FA22E9-BED6-4FA3-8A40-6C2CC0BB74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637115" y="4059299"/>
            <a:ext cx="2449160" cy="1569660"/>
          </a:xfrm>
          <a:prstGeom prst="wedgeRectCallout">
            <a:avLst>
              <a:gd name="adj1" fmla="val -89333"/>
              <a:gd name="adj2" fmla="val -24445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1393374">
              <a:defRPr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02-34</a:t>
            </a:r>
          </a:p>
          <a:p>
            <a:pPr defTabSz="1393374">
              <a:defRPr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U21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排水用地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393374">
              <a:defRPr/>
            </a:pPr>
            <a:r>
              <a:rPr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0.13</a:t>
            </a:r>
            <a:r>
              <a:rPr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393374"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容积率：≤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0.8</a:t>
            </a:r>
          </a:p>
          <a:p>
            <a:pPr defTabSz="1393374"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393374"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  <a:p>
            <a:pPr defTabSz="1393374"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绿地率：≥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393374"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配套设施：海福圩沟雨水泵站</a:t>
            </a:r>
          </a:p>
        </p:txBody>
      </p:sp>
      <p:sp>
        <p:nvSpPr>
          <p:cNvPr id="110" name="矩形标注 31">
            <a:extLst>
              <a:ext uri="{FF2B5EF4-FFF2-40B4-BE49-F238E27FC236}">
                <a16:creationId xmlns:a16="http://schemas.microsoft.com/office/drawing/2014/main" id="{DFD83910-449C-426A-B40C-F8ADF73350F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383020" y="6670085"/>
            <a:ext cx="1914664" cy="1015663"/>
          </a:xfrm>
          <a:prstGeom prst="wedgeRectCallout">
            <a:avLst>
              <a:gd name="adj1" fmla="val -5807"/>
              <a:gd name="adj2" fmla="val -109443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794621">
              <a:defRPr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02-33</a:t>
            </a:r>
          </a:p>
          <a:p>
            <a:pPr defTabSz="794621">
              <a:defRPr/>
            </a:pPr>
            <a:r>
              <a:rPr lang="en-US" altLang="zh-CN" sz="12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Rc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基层社区中心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94621">
              <a:defRPr/>
            </a:pPr>
            <a:r>
              <a:rPr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0.31</a:t>
            </a:r>
            <a:r>
              <a:rPr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  <a:p>
            <a:pPr defTabSz="794621">
              <a:defRPr/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配套设施：基层社区中心复合建设污水泵站</a:t>
            </a:r>
            <a:endParaRPr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标注 31">
            <a:extLst>
              <a:ext uri="{FF2B5EF4-FFF2-40B4-BE49-F238E27FC236}">
                <a16:creationId xmlns:a16="http://schemas.microsoft.com/office/drawing/2014/main" id="{2EB1E822-D101-4338-AAF2-FA8B4B1F34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919174" y="5070164"/>
            <a:ext cx="1794410" cy="646331"/>
          </a:xfrm>
          <a:prstGeom prst="wedgeRectCallout">
            <a:avLst>
              <a:gd name="adj1" fmla="val 82741"/>
              <a:gd name="adj2" fmla="val -21103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defTabSz="794621">
              <a:defRPr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02-36</a:t>
            </a:r>
          </a:p>
          <a:p>
            <a:pPr defTabSz="794621">
              <a:defRPr/>
            </a:pP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G1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公园绿地</a:t>
            </a:r>
            <a:endParaRPr lang="en-US" altLang="zh-CN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94621">
              <a:defRPr/>
            </a:pPr>
            <a:r>
              <a:rPr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0.10</a:t>
            </a:r>
            <a:r>
              <a:rPr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BE230BDE-8FBF-4563-9C6F-AEC1A8C19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121" y="2190157"/>
            <a:ext cx="3663960" cy="263237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1B9CF8A-A445-EB78-609A-3913FF2FDBE6}"/>
              </a:ext>
            </a:extLst>
          </p:cNvPr>
          <p:cNvSpPr/>
          <p:nvPr/>
        </p:nvSpPr>
        <p:spPr>
          <a:xfrm>
            <a:off x="656120" y="1989509"/>
            <a:ext cx="3667762" cy="3042685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图则优化内容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南京铁心桥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西善桥片区控制性详细规划修编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》NJNBc021-02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规划管理单元图则优化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414188" y="1857816"/>
            <a:ext cx="609584" cy="199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、落实雨水泵站及污水泵站，并优化周边用地边界：新增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02-34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地块，排水用地，用地面积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0.13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；调整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02-33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地块配套设施为“基层社区中心复合建设污水泵站”。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、落实海福圩沟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米河道保护线：新增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02-36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地块，公园绿地，用地面积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0.10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</p:txBody>
      </p:sp>
      <p:sp>
        <p:nvSpPr>
          <p:cNvPr id="16" name="椭圆 15"/>
          <p:cNvSpPr/>
          <p:nvPr/>
        </p:nvSpPr>
        <p:spPr>
          <a:xfrm>
            <a:off x="2594824" y="3251213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658940" y="291226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NJNBc021-02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790535" y="7978977"/>
            <a:ext cx="853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NJNBc021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19" name="任意多边形 18"/>
          <p:cNvSpPr/>
          <p:nvPr/>
        </p:nvSpPr>
        <p:spPr>
          <a:xfrm>
            <a:off x="1678445" y="8329623"/>
            <a:ext cx="978673" cy="269809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44830" y="9396675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NJNBc021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462373" y="5046165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雨花台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NJNBc021-02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规划管理单元图则位于雨花台中部，东至梅西路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西至梅欣路，南至管道路，北至秦淮新河，用地面积约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70.61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393152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[2026]111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任意多边形 35">
            <a:extLst>
              <a:ext uri="{FF2B5EF4-FFF2-40B4-BE49-F238E27FC236}">
                <a16:creationId xmlns:a16="http://schemas.microsoft.com/office/drawing/2014/main" id="{B09E364E-3842-4B01-B8CC-5F384306657D}"/>
              </a:ext>
            </a:extLst>
          </p:cNvPr>
          <p:cNvSpPr/>
          <p:nvPr/>
        </p:nvSpPr>
        <p:spPr>
          <a:xfrm flipH="1">
            <a:off x="1600828" y="6527492"/>
            <a:ext cx="1169749" cy="301198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4F507C1-DEDF-414C-895F-A36CA3A45E00}"/>
              </a:ext>
            </a:extLst>
          </p:cNvPr>
          <p:cNvSpPr txBox="1"/>
          <p:nvPr/>
        </p:nvSpPr>
        <p:spPr>
          <a:xfrm>
            <a:off x="1446530" y="6144541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NJNBc021-02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22C00F91-5DF5-484D-B2B4-89194888223A}"/>
              </a:ext>
            </a:extLst>
          </p:cNvPr>
          <p:cNvGrpSpPr/>
          <p:nvPr/>
        </p:nvGrpSpPr>
        <p:grpSpPr>
          <a:xfrm>
            <a:off x="7157040" y="8872296"/>
            <a:ext cx="1696666" cy="904863"/>
            <a:chOff x="17976523" y="7056099"/>
            <a:chExt cx="1696666" cy="904863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343578CE-B42F-420E-8686-5A1C3E82CF01}"/>
                </a:ext>
              </a:extLst>
            </p:cNvPr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id="{5CD39243-8F92-4C38-A80B-59451244C5A4}"/>
                </a:ext>
              </a:extLst>
            </p:cNvPr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E27037A7-E37E-453F-933B-6F78E95AC07C}"/>
                  </a:ext>
                </a:extLst>
              </p:cNvPr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132712D6-33A4-41EC-9F7E-02396CEB80F8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748EA6BD-BE3A-4787-B335-905D0A5BDDE9}"/>
              </a:ext>
            </a:extLst>
          </p:cNvPr>
          <p:cNvSpPr/>
          <p:nvPr/>
        </p:nvSpPr>
        <p:spPr>
          <a:xfrm>
            <a:off x="9811018" y="3647178"/>
            <a:ext cx="1976330" cy="2545761"/>
          </a:xfrm>
          <a:custGeom>
            <a:avLst/>
            <a:gdLst>
              <a:gd name="connsiteX0" fmla="*/ 838200 w 3886200"/>
              <a:gd name="connsiteY0" fmla="*/ 647700 h 4311650"/>
              <a:gd name="connsiteX1" fmla="*/ 908050 w 3886200"/>
              <a:gd name="connsiteY1" fmla="*/ 857250 h 4311650"/>
              <a:gd name="connsiteX2" fmla="*/ 1682750 w 3886200"/>
              <a:gd name="connsiteY2" fmla="*/ 431800 h 4311650"/>
              <a:gd name="connsiteX3" fmla="*/ 2000250 w 3886200"/>
              <a:gd name="connsiteY3" fmla="*/ 781050 h 4311650"/>
              <a:gd name="connsiteX4" fmla="*/ 1428750 w 3886200"/>
              <a:gd name="connsiteY4" fmla="*/ 1206500 h 4311650"/>
              <a:gd name="connsiteX5" fmla="*/ 311150 w 3886200"/>
              <a:gd name="connsiteY5" fmla="*/ 1511300 h 4311650"/>
              <a:gd name="connsiteX6" fmla="*/ 6350 w 3886200"/>
              <a:gd name="connsiteY6" fmla="*/ 1409700 h 4311650"/>
              <a:gd name="connsiteX7" fmla="*/ 0 w 3886200"/>
              <a:gd name="connsiteY7" fmla="*/ 1555750 h 4311650"/>
              <a:gd name="connsiteX8" fmla="*/ 82550 w 3886200"/>
              <a:gd name="connsiteY8" fmla="*/ 1670050 h 4311650"/>
              <a:gd name="connsiteX9" fmla="*/ 654050 w 3886200"/>
              <a:gd name="connsiteY9" fmla="*/ 1974850 h 4311650"/>
              <a:gd name="connsiteX10" fmla="*/ 1231900 w 3886200"/>
              <a:gd name="connsiteY10" fmla="*/ 2432050 h 4311650"/>
              <a:gd name="connsiteX11" fmla="*/ 1701800 w 3886200"/>
              <a:gd name="connsiteY11" fmla="*/ 2914650 h 4311650"/>
              <a:gd name="connsiteX12" fmla="*/ 2216150 w 3886200"/>
              <a:gd name="connsiteY12" fmla="*/ 3625850 h 4311650"/>
              <a:gd name="connsiteX13" fmla="*/ 2508250 w 3886200"/>
              <a:gd name="connsiteY13" fmla="*/ 4311650 h 4311650"/>
              <a:gd name="connsiteX14" fmla="*/ 3886200 w 3886200"/>
              <a:gd name="connsiteY14" fmla="*/ 1454150 h 4311650"/>
              <a:gd name="connsiteX15" fmla="*/ 3181350 w 3886200"/>
              <a:gd name="connsiteY15" fmla="*/ 958850 h 4311650"/>
              <a:gd name="connsiteX16" fmla="*/ 2520950 w 3886200"/>
              <a:gd name="connsiteY16" fmla="*/ 800100 h 4311650"/>
              <a:gd name="connsiteX17" fmla="*/ 1727200 w 3886200"/>
              <a:gd name="connsiteY17" fmla="*/ 0 h 4311650"/>
              <a:gd name="connsiteX18" fmla="*/ 1682750 w 3886200"/>
              <a:gd name="connsiteY18" fmla="*/ 31750 h 4311650"/>
              <a:gd name="connsiteX19" fmla="*/ 1765300 w 3886200"/>
              <a:gd name="connsiteY19" fmla="*/ 139700 h 4311650"/>
              <a:gd name="connsiteX20" fmla="*/ 1257300 w 3886200"/>
              <a:gd name="connsiteY20" fmla="*/ 457200 h 4311650"/>
              <a:gd name="connsiteX21" fmla="*/ 838200 w 3886200"/>
              <a:gd name="connsiteY21" fmla="*/ 647700 h 4311650"/>
              <a:gd name="connsiteX0-1" fmla="*/ 838200 w 3886200"/>
              <a:gd name="connsiteY0-2" fmla="*/ 647700 h 4311650"/>
              <a:gd name="connsiteX1-3" fmla="*/ 908050 w 3886200"/>
              <a:gd name="connsiteY1-4" fmla="*/ 857250 h 4311650"/>
              <a:gd name="connsiteX2-5" fmla="*/ 1682750 w 3886200"/>
              <a:gd name="connsiteY2-6" fmla="*/ 431800 h 4311650"/>
              <a:gd name="connsiteX3-7" fmla="*/ 2000250 w 3886200"/>
              <a:gd name="connsiteY3-8" fmla="*/ 781050 h 4311650"/>
              <a:gd name="connsiteX4-9" fmla="*/ 1428750 w 3886200"/>
              <a:gd name="connsiteY4-10" fmla="*/ 1206500 h 4311650"/>
              <a:gd name="connsiteX5-11" fmla="*/ 311150 w 3886200"/>
              <a:gd name="connsiteY5-12" fmla="*/ 1511300 h 4311650"/>
              <a:gd name="connsiteX6-13" fmla="*/ 6350 w 3886200"/>
              <a:gd name="connsiteY6-14" fmla="*/ 1409700 h 4311650"/>
              <a:gd name="connsiteX7-15" fmla="*/ 0 w 3886200"/>
              <a:gd name="connsiteY7-16" fmla="*/ 1555750 h 4311650"/>
              <a:gd name="connsiteX8-17" fmla="*/ 82550 w 3886200"/>
              <a:gd name="connsiteY8-18" fmla="*/ 1670050 h 4311650"/>
              <a:gd name="connsiteX9-19" fmla="*/ 654050 w 3886200"/>
              <a:gd name="connsiteY9-20" fmla="*/ 1974850 h 4311650"/>
              <a:gd name="connsiteX10-21" fmla="*/ 1231900 w 3886200"/>
              <a:gd name="connsiteY10-22" fmla="*/ 2432050 h 4311650"/>
              <a:gd name="connsiteX11-23" fmla="*/ 1701800 w 3886200"/>
              <a:gd name="connsiteY11-24" fmla="*/ 2914650 h 4311650"/>
              <a:gd name="connsiteX12-25" fmla="*/ 2216150 w 3886200"/>
              <a:gd name="connsiteY12-26" fmla="*/ 3625850 h 4311650"/>
              <a:gd name="connsiteX13-27" fmla="*/ 2508250 w 3886200"/>
              <a:gd name="connsiteY13-28" fmla="*/ 4311650 h 4311650"/>
              <a:gd name="connsiteX14-29" fmla="*/ 2677243 w 3886200"/>
              <a:gd name="connsiteY14-30" fmla="*/ 3993265 h 4311650"/>
              <a:gd name="connsiteX15-31" fmla="*/ 3886200 w 3886200"/>
              <a:gd name="connsiteY15-32" fmla="*/ 1454150 h 4311650"/>
              <a:gd name="connsiteX16-33" fmla="*/ 3181350 w 3886200"/>
              <a:gd name="connsiteY16-34" fmla="*/ 958850 h 4311650"/>
              <a:gd name="connsiteX17-35" fmla="*/ 2520950 w 3886200"/>
              <a:gd name="connsiteY17-36" fmla="*/ 800100 h 4311650"/>
              <a:gd name="connsiteX18-37" fmla="*/ 1727200 w 3886200"/>
              <a:gd name="connsiteY18-38" fmla="*/ 0 h 4311650"/>
              <a:gd name="connsiteX19-39" fmla="*/ 1682750 w 3886200"/>
              <a:gd name="connsiteY19-40" fmla="*/ 31750 h 4311650"/>
              <a:gd name="connsiteX20-41" fmla="*/ 1765300 w 3886200"/>
              <a:gd name="connsiteY20-42" fmla="*/ 139700 h 4311650"/>
              <a:gd name="connsiteX21-43" fmla="*/ 1257300 w 3886200"/>
              <a:gd name="connsiteY21-44" fmla="*/ 457200 h 4311650"/>
              <a:gd name="connsiteX22" fmla="*/ 838200 w 3886200"/>
              <a:gd name="connsiteY22" fmla="*/ 647700 h 4311650"/>
              <a:gd name="connsiteX0-45" fmla="*/ 838200 w 3886200"/>
              <a:gd name="connsiteY0-46" fmla="*/ 647700 h 4935541"/>
              <a:gd name="connsiteX1-47" fmla="*/ 908050 w 3886200"/>
              <a:gd name="connsiteY1-48" fmla="*/ 857250 h 4935541"/>
              <a:gd name="connsiteX2-49" fmla="*/ 1682750 w 3886200"/>
              <a:gd name="connsiteY2-50" fmla="*/ 431800 h 4935541"/>
              <a:gd name="connsiteX3-51" fmla="*/ 2000250 w 3886200"/>
              <a:gd name="connsiteY3-52" fmla="*/ 781050 h 4935541"/>
              <a:gd name="connsiteX4-53" fmla="*/ 1428750 w 3886200"/>
              <a:gd name="connsiteY4-54" fmla="*/ 1206500 h 4935541"/>
              <a:gd name="connsiteX5-55" fmla="*/ 311150 w 3886200"/>
              <a:gd name="connsiteY5-56" fmla="*/ 1511300 h 4935541"/>
              <a:gd name="connsiteX6-57" fmla="*/ 6350 w 3886200"/>
              <a:gd name="connsiteY6-58" fmla="*/ 1409700 h 4935541"/>
              <a:gd name="connsiteX7-59" fmla="*/ 0 w 3886200"/>
              <a:gd name="connsiteY7-60" fmla="*/ 1555750 h 4935541"/>
              <a:gd name="connsiteX8-61" fmla="*/ 82550 w 3886200"/>
              <a:gd name="connsiteY8-62" fmla="*/ 1670050 h 4935541"/>
              <a:gd name="connsiteX9-63" fmla="*/ 654050 w 3886200"/>
              <a:gd name="connsiteY9-64" fmla="*/ 1974850 h 4935541"/>
              <a:gd name="connsiteX10-65" fmla="*/ 1231900 w 3886200"/>
              <a:gd name="connsiteY10-66" fmla="*/ 2432050 h 4935541"/>
              <a:gd name="connsiteX11-67" fmla="*/ 1701800 w 3886200"/>
              <a:gd name="connsiteY11-68" fmla="*/ 2914650 h 4935541"/>
              <a:gd name="connsiteX12-69" fmla="*/ 2216150 w 3886200"/>
              <a:gd name="connsiteY12-70" fmla="*/ 3625850 h 4935541"/>
              <a:gd name="connsiteX13-71" fmla="*/ 2508250 w 3886200"/>
              <a:gd name="connsiteY13-72" fmla="*/ 4311650 h 4935541"/>
              <a:gd name="connsiteX14-73" fmla="*/ 2759693 w 3886200"/>
              <a:gd name="connsiteY14-74" fmla="*/ 4935541 h 4935541"/>
              <a:gd name="connsiteX15-75" fmla="*/ 3886200 w 3886200"/>
              <a:gd name="connsiteY15-76" fmla="*/ 1454150 h 4935541"/>
              <a:gd name="connsiteX16-77" fmla="*/ 3181350 w 3886200"/>
              <a:gd name="connsiteY16-78" fmla="*/ 958850 h 4935541"/>
              <a:gd name="connsiteX17-79" fmla="*/ 2520950 w 3886200"/>
              <a:gd name="connsiteY17-80" fmla="*/ 800100 h 4935541"/>
              <a:gd name="connsiteX18-81" fmla="*/ 1727200 w 3886200"/>
              <a:gd name="connsiteY18-82" fmla="*/ 0 h 4935541"/>
              <a:gd name="connsiteX19-83" fmla="*/ 1682750 w 3886200"/>
              <a:gd name="connsiteY19-84" fmla="*/ 31750 h 4935541"/>
              <a:gd name="connsiteX20-85" fmla="*/ 1765300 w 3886200"/>
              <a:gd name="connsiteY20-86" fmla="*/ 139700 h 4935541"/>
              <a:gd name="connsiteX21-87" fmla="*/ 1257300 w 3886200"/>
              <a:gd name="connsiteY21-88" fmla="*/ 457200 h 4935541"/>
              <a:gd name="connsiteX22-89" fmla="*/ 838200 w 3886200"/>
              <a:gd name="connsiteY22-90" fmla="*/ 647700 h 4935541"/>
              <a:gd name="connsiteX0-91" fmla="*/ 838200 w 3886200"/>
              <a:gd name="connsiteY0-92" fmla="*/ 647700 h 4935541"/>
              <a:gd name="connsiteX1-93" fmla="*/ 908050 w 3886200"/>
              <a:gd name="connsiteY1-94" fmla="*/ 857250 h 4935541"/>
              <a:gd name="connsiteX2-95" fmla="*/ 1682750 w 3886200"/>
              <a:gd name="connsiteY2-96" fmla="*/ 431800 h 4935541"/>
              <a:gd name="connsiteX3-97" fmla="*/ 2000250 w 3886200"/>
              <a:gd name="connsiteY3-98" fmla="*/ 781050 h 4935541"/>
              <a:gd name="connsiteX4-99" fmla="*/ 1428750 w 3886200"/>
              <a:gd name="connsiteY4-100" fmla="*/ 1206500 h 4935541"/>
              <a:gd name="connsiteX5-101" fmla="*/ 311150 w 3886200"/>
              <a:gd name="connsiteY5-102" fmla="*/ 1511300 h 4935541"/>
              <a:gd name="connsiteX6-103" fmla="*/ 6350 w 3886200"/>
              <a:gd name="connsiteY6-104" fmla="*/ 1409700 h 4935541"/>
              <a:gd name="connsiteX7-105" fmla="*/ 0 w 3886200"/>
              <a:gd name="connsiteY7-106" fmla="*/ 1555750 h 4935541"/>
              <a:gd name="connsiteX8-107" fmla="*/ 82550 w 3886200"/>
              <a:gd name="connsiteY8-108" fmla="*/ 1670050 h 4935541"/>
              <a:gd name="connsiteX9-109" fmla="*/ 654050 w 3886200"/>
              <a:gd name="connsiteY9-110" fmla="*/ 1974850 h 4935541"/>
              <a:gd name="connsiteX10-111" fmla="*/ 1231900 w 3886200"/>
              <a:gd name="connsiteY10-112" fmla="*/ 2432050 h 4935541"/>
              <a:gd name="connsiteX11-113" fmla="*/ 1701800 w 3886200"/>
              <a:gd name="connsiteY11-114" fmla="*/ 2914650 h 4935541"/>
              <a:gd name="connsiteX12-115" fmla="*/ 2216150 w 3886200"/>
              <a:gd name="connsiteY12-116" fmla="*/ 3625850 h 4935541"/>
              <a:gd name="connsiteX13-117" fmla="*/ 2508250 w 3886200"/>
              <a:gd name="connsiteY13-118" fmla="*/ 4311650 h 4935541"/>
              <a:gd name="connsiteX14-119" fmla="*/ 2759693 w 3886200"/>
              <a:gd name="connsiteY14-120" fmla="*/ 4935541 h 4935541"/>
              <a:gd name="connsiteX15-121" fmla="*/ 2924589 w 3886200"/>
              <a:gd name="connsiteY15-122" fmla="*/ 4429069 h 4935541"/>
              <a:gd name="connsiteX16-123" fmla="*/ 3886200 w 3886200"/>
              <a:gd name="connsiteY16-124" fmla="*/ 1454150 h 4935541"/>
              <a:gd name="connsiteX17-125" fmla="*/ 3181350 w 3886200"/>
              <a:gd name="connsiteY17-126" fmla="*/ 958850 h 4935541"/>
              <a:gd name="connsiteX18-127" fmla="*/ 2520950 w 3886200"/>
              <a:gd name="connsiteY18-128" fmla="*/ 800100 h 4935541"/>
              <a:gd name="connsiteX19-129" fmla="*/ 1727200 w 3886200"/>
              <a:gd name="connsiteY19-130" fmla="*/ 0 h 4935541"/>
              <a:gd name="connsiteX20-131" fmla="*/ 1682750 w 3886200"/>
              <a:gd name="connsiteY20-132" fmla="*/ 31750 h 4935541"/>
              <a:gd name="connsiteX21-133" fmla="*/ 1765300 w 3886200"/>
              <a:gd name="connsiteY21-134" fmla="*/ 139700 h 4935541"/>
              <a:gd name="connsiteX22-135" fmla="*/ 1257300 w 3886200"/>
              <a:gd name="connsiteY22-136" fmla="*/ 457200 h 4935541"/>
              <a:gd name="connsiteX23" fmla="*/ 838200 w 3886200"/>
              <a:gd name="connsiteY23" fmla="*/ 647700 h 4935541"/>
              <a:gd name="connsiteX0-137" fmla="*/ 838200 w 3886200"/>
              <a:gd name="connsiteY0-138" fmla="*/ 647700 h 5006214"/>
              <a:gd name="connsiteX1-139" fmla="*/ 908050 w 3886200"/>
              <a:gd name="connsiteY1-140" fmla="*/ 857250 h 5006214"/>
              <a:gd name="connsiteX2-141" fmla="*/ 1682750 w 3886200"/>
              <a:gd name="connsiteY2-142" fmla="*/ 431800 h 5006214"/>
              <a:gd name="connsiteX3-143" fmla="*/ 2000250 w 3886200"/>
              <a:gd name="connsiteY3-144" fmla="*/ 781050 h 5006214"/>
              <a:gd name="connsiteX4-145" fmla="*/ 1428750 w 3886200"/>
              <a:gd name="connsiteY4-146" fmla="*/ 1206500 h 5006214"/>
              <a:gd name="connsiteX5-147" fmla="*/ 311150 w 3886200"/>
              <a:gd name="connsiteY5-148" fmla="*/ 1511300 h 5006214"/>
              <a:gd name="connsiteX6-149" fmla="*/ 6350 w 3886200"/>
              <a:gd name="connsiteY6-150" fmla="*/ 1409700 h 5006214"/>
              <a:gd name="connsiteX7-151" fmla="*/ 0 w 3886200"/>
              <a:gd name="connsiteY7-152" fmla="*/ 1555750 h 5006214"/>
              <a:gd name="connsiteX8-153" fmla="*/ 82550 w 3886200"/>
              <a:gd name="connsiteY8-154" fmla="*/ 1670050 h 5006214"/>
              <a:gd name="connsiteX9-155" fmla="*/ 654050 w 3886200"/>
              <a:gd name="connsiteY9-156" fmla="*/ 1974850 h 5006214"/>
              <a:gd name="connsiteX10-157" fmla="*/ 1231900 w 3886200"/>
              <a:gd name="connsiteY10-158" fmla="*/ 2432050 h 5006214"/>
              <a:gd name="connsiteX11-159" fmla="*/ 1701800 w 3886200"/>
              <a:gd name="connsiteY11-160" fmla="*/ 2914650 h 5006214"/>
              <a:gd name="connsiteX12-161" fmla="*/ 2216150 w 3886200"/>
              <a:gd name="connsiteY12-162" fmla="*/ 3625850 h 5006214"/>
              <a:gd name="connsiteX13-163" fmla="*/ 2508250 w 3886200"/>
              <a:gd name="connsiteY13-164" fmla="*/ 4311650 h 5006214"/>
              <a:gd name="connsiteX14-165" fmla="*/ 2759693 w 3886200"/>
              <a:gd name="connsiteY14-166" fmla="*/ 4935541 h 5006214"/>
              <a:gd name="connsiteX15-167" fmla="*/ 3089487 w 3886200"/>
              <a:gd name="connsiteY15-168" fmla="*/ 5006214 h 5006214"/>
              <a:gd name="connsiteX16-169" fmla="*/ 3886200 w 3886200"/>
              <a:gd name="connsiteY16-170" fmla="*/ 1454150 h 5006214"/>
              <a:gd name="connsiteX17-171" fmla="*/ 3181350 w 3886200"/>
              <a:gd name="connsiteY17-172" fmla="*/ 958850 h 5006214"/>
              <a:gd name="connsiteX18-173" fmla="*/ 2520950 w 3886200"/>
              <a:gd name="connsiteY18-174" fmla="*/ 800100 h 5006214"/>
              <a:gd name="connsiteX19-175" fmla="*/ 1727200 w 3886200"/>
              <a:gd name="connsiteY19-176" fmla="*/ 0 h 5006214"/>
              <a:gd name="connsiteX20-177" fmla="*/ 1682750 w 3886200"/>
              <a:gd name="connsiteY20-178" fmla="*/ 31750 h 5006214"/>
              <a:gd name="connsiteX21-179" fmla="*/ 1765300 w 3886200"/>
              <a:gd name="connsiteY21-180" fmla="*/ 139700 h 5006214"/>
              <a:gd name="connsiteX22-181" fmla="*/ 1257300 w 3886200"/>
              <a:gd name="connsiteY22-182" fmla="*/ 457200 h 5006214"/>
              <a:gd name="connsiteX23-183" fmla="*/ 838200 w 3886200"/>
              <a:gd name="connsiteY23-184" fmla="*/ 647700 h 5006214"/>
              <a:gd name="connsiteX0-185" fmla="*/ 838200 w 3886200"/>
              <a:gd name="connsiteY0-186" fmla="*/ 647700 h 5006214"/>
              <a:gd name="connsiteX1-187" fmla="*/ 908050 w 3886200"/>
              <a:gd name="connsiteY1-188" fmla="*/ 857250 h 5006214"/>
              <a:gd name="connsiteX2-189" fmla="*/ 1682750 w 3886200"/>
              <a:gd name="connsiteY2-190" fmla="*/ 431800 h 5006214"/>
              <a:gd name="connsiteX3-191" fmla="*/ 2000250 w 3886200"/>
              <a:gd name="connsiteY3-192" fmla="*/ 781050 h 5006214"/>
              <a:gd name="connsiteX4-193" fmla="*/ 1428750 w 3886200"/>
              <a:gd name="connsiteY4-194" fmla="*/ 1206500 h 5006214"/>
              <a:gd name="connsiteX5-195" fmla="*/ 311150 w 3886200"/>
              <a:gd name="connsiteY5-196" fmla="*/ 1511300 h 5006214"/>
              <a:gd name="connsiteX6-197" fmla="*/ 6350 w 3886200"/>
              <a:gd name="connsiteY6-198" fmla="*/ 1409700 h 5006214"/>
              <a:gd name="connsiteX7-199" fmla="*/ 0 w 3886200"/>
              <a:gd name="connsiteY7-200" fmla="*/ 1555750 h 5006214"/>
              <a:gd name="connsiteX8-201" fmla="*/ 82550 w 3886200"/>
              <a:gd name="connsiteY8-202" fmla="*/ 1670050 h 5006214"/>
              <a:gd name="connsiteX9-203" fmla="*/ 654050 w 3886200"/>
              <a:gd name="connsiteY9-204" fmla="*/ 1974850 h 5006214"/>
              <a:gd name="connsiteX10-205" fmla="*/ 1231900 w 3886200"/>
              <a:gd name="connsiteY10-206" fmla="*/ 2432050 h 5006214"/>
              <a:gd name="connsiteX11-207" fmla="*/ 1701800 w 3886200"/>
              <a:gd name="connsiteY11-208" fmla="*/ 2914650 h 5006214"/>
              <a:gd name="connsiteX12-209" fmla="*/ 2216150 w 3886200"/>
              <a:gd name="connsiteY12-210" fmla="*/ 3625850 h 5006214"/>
              <a:gd name="connsiteX13-211" fmla="*/ 2508250 w 3886200"/>
              <a:gd name="connsiteY13-212" fmla="*/ 4311650 h 5006214"/>
              <a:gd name="connsiteX14-213" fmla="*/ 2759693 w 3886200"/>
              <a:gd name="connsiteY14-214" fmla="*/ 4935541 h 5006214"/>
              <a:gd name="connsiteX15-215" fmla="*/ 3089487 w 3886200"/>
              <a:gd name="connsiteY15-216" fmla="*/ 5006214 h 5006214"/>
              <a:gd name="connsiteX16-217" fmla="*/ 3277942 w 3886200"/>
              <a:gd name="connsiteY16-218" fmla="*/ 4122829 h 5006214"/>
              <a:gd name="connsiteX17-219" fmla="*/ 3886200 w 3886200"/>
              <a:gd name="connsiteY17-220" fmla="*/ 1454150 h 5006214"/>
              <a:gd name="connsiteX18-221" fmla="*/ 3181350 w 3886200"/>
              <a:gd name="connsiteY18-222" fmla="*/ 958850 h 5006214"/>
              <a:gd name="connsiteX19-223" fmla="*/ 2520950 w 3886200"/>
              <a:gd name="connsiteY19-224" fmla="*/ 800100 h 5006214"/>
              <a:gd name="connsiteX20-225" fmla="*/ 1727200 w 3886200"/>
              <a:gd name="connsiteY20-226" fmla="*/ 0 h 5006214"/>
              <a:gd name="connsiteX21-227" fmla="*/ 1682750 w 3886200"/>
              <a:gd name="connsiteY21-228" fmla="*/ 31750 h 5006214"/>
              <a:gd name="connsiteX22-229" fmla="*/ 1765300 w 3886200"/>
              <a:gd name="connsiteY22-230" fmla="*/ 139700 h 5006214"/>
              <a:gd name="connsiteX23-231" fmla="*/ 1257300 w 3886200"/>
              <a:gd name="connsiteY23-232" fmla="*/ 457200 h 5006214"/>
              <a:gd name="connsiteX24" fmla="*/ 838200 w 3886200"/>
              <a:gd name="connsiteY24" fmla="*/ 647700 h 5006214"/>
              <a:gd name="connsiteX0-233" fmla="*/ 838200 w 3886200"/>
              <a:gd name="connsiteY0-234" fmla="*/ 647700 h 5006214"/>
              <a:gd name="connsiteX1-235" fmla="*/ 908050 w 3886200"/>
              <a:gd name="connsiteY1-236" fmla="*/ 857250 h 5006214"/>
              <a:gd name="connsiteX2-237" fmla="*/ 1682750 w 3886200"/>
              <a:gd name="connsiteY2-238" fmla="*/ 431800 h 5006214"/>
              <a:gd name="connsiteX3-239" fmla="*/ 2000250 w 3886200"/>
              <a:gd name="connsiteY3-240" fmla="*/ 781050 h 5006214"/>
              <a:gd name="connsiteX4-241" fmla="*/ 1428750 w 3886200"/>
              <a:gd name="connsiteY4-242" fmla="*/ 1206500 h 5006214"/>
              <a:gd name="connsiteX5-243" fmla="*/ 311150 w 3886200"/>
              <a:gd name="connsiteY5-244" fmla="*/ 1511300 h 5006214"/>
              <a:gd name="connsiteX6-245" fmla="*/ 6350 w 3886200"/>
              <a:gd name="connsiteY6-246" fmla="*/ 1409700 h 5006214"/>
              <a:gd name="connsiteX7-247" fmla="*/ 0 w 3886200"/>
              <a:gd name="connsiteY7-248" fmla="*/ 1555750 h 5006214"/>
              <a:gd name="connsiteX8-249" fmla="*/ 82550 w 3886200"/>
              <a:gd name="connsiteY8-250" fmla="*/ 1670050 h 5006214"/>
              <a:gd name="connsiteX9-251" fmla="*/ 654050 w 3886200"/>
              <a:gd name="connsiteY9-252" fmla="*/ 1974850 h 5006214"/>
              <a:gd name="connsiteX10-253" fmla="*/ 1231900 w 3886200"/>
              <a:gd name="connsiteY10-254" fmla="*/ 2432050 h 5006214"/>
              <a:gd name="connsiteX11-255" fmla="*/ 1701800 w 3886200"/>
              <a:gd name="connsiteY11-256" fmla="*/ 2914650 h 5006214"/>
              <a:gd name="connsiteX12-257" fmla="*/ 2216150 w 3886200"/>
              <a:gd name="connsiteY12-258" fmla="*/ 3625850 h 5006214"/>
              <a:gd name="connsiteX13-259" fmla="*/ 2508250 w 3886200"/>
              <a:gd name="connsiteY13-260" fmla="*/ 4311650 h 5006214"/>
              <a:gd name="connsiteX14-261" fmla="*/ 2759693 w 3886200"/>
              <a:gd name="connsiteY14-262" fmla="*/ 4935541 h 5006214"/>
              <a:gd name="connsiteX15-263" fmla="*/ 3089487 w 3886200"/>
              <a:gd name="connsiteY15-264" fmla="*/ 5006214 h 5006214"/>
              <a:gd name="connsiteX16-265" fmla="*/ 2630127 w 3886200"/>
              <a:gd name="connsiteY16-266" fmla="*/ 4146386 h 5006214"/>
              <a:gd name="connsiteX17-267" fmla="*/ 3886200 w 3886200"/>
              <a:gd name="connsiteY17-268" fmla="*/ 1454150 h 5006214"/>
              <a:gd name="connsiteX18-269" fmla="*/ 3181350 w 3886200"/>
              <a:gd name="connsiteY18-270" fmla="*/ 958850 h 5006214"/>
              <a:gd name="connsiteX19-271" fmla="*/ 2520950 w 3886200"/>
              <a:gd name="connsiteY19-272" fmla="*/ 800100 h 5006214"/>
              <a:gd name="connsiteX20-273" fmla="*/ 1727200 w 3886200"/>
              <a:gd name="connsiteY20-274" fmla="*/ 0 h 5006214"/>
              <a:gd name="connsiteX21-275" fmla="*/ 1682750 w 3886200"/>
              <a:gd name="connsiteY21-276" fmla="*/ 31750 h 5006214"/>
              <a:gd name="connsiteX22-277" fmla="*/ 1765300 w 3886200"/>
              <a:gd name="connsiteY22-278" fmla="*/ 139700 h 5006214"/>
              <a:gd name="connsiteX23-279" fmla="*/ 1257300 w 3886200"/>
              <a:gd name="connsiteY23-280" fmla="*/ 457200 h 5006214"/>
              <a:gd name="connsiteX24-281" fmla="*/ 838200 w 3886200"/>
              <a:gd name="connsiteY24-282" fmla="*/ 647700 h 5006214"/>
              <a:gd name="connsiteX0-283" fmla="*/ 838200 w 3886200"/>
              <a:gd name="connsiteY0-284" fmla="*/ 647700 h 5006214"/>
              <a:gd name="connsiteX1-285" fmla="*/ 908050 w 3886200"/>
              <a:gd name="connsiteY1-286" fmla="*/ 857250 h 5006214"/>
              <a:gd name="connsiteX2-287" fmla="*/ 1682750 w 3886200"/>
              <a:gd name="connsiteY2-288" fmla="*/ 431800 h 5006214"/>
              <a:gd name="connsiteX3-289" fmla="*/ 2000250 w 3886200"/>
              <a:gd name="connsiteY3-290" fmla="*/ 781050 h 5006214"/>
              <a:gd name="connsiteX4-291" fmla="*/ 1428750 w 3886200"/>
              <a:gd name="connsiteY4-292" fmla="*/ 1206500 h 5006214"/>
              <a:gd name="connsiteX5-293" fmla="*/ 311150 w 3886200"/>
              <a:gd name="connsiteY5-294" fmla="*/ 1511300 h 5006214"/>
              <a:gd name="connsiteX6-295" fmla="*/ 6350 w 3886200"/>
              <a:gd name="connsiteY6-296" fmla="*/ 1409700 h 5006214"/>
              <a:gd name="connsiteX7-297" fmla="*/ 0 w 3886200"/>
              <a:gd name="connsiteY7-298" fmla="*/ 1555750 h 5006214"/>
              <a:gd name="connsiteX8-299" fmla="*/ 82550 w 3886200"/>
              <a:gd name="connsiteY8-300" fmla="*/ 1670050 h 5006214"/>
              <a:gd name="connsiteX9-301" fmla="*/ 654050 w 3886200"/>
              <a:gd name="connsiteY9-302" fmla="*/ 1974850 h 5006214"/>
              <a:gd name="connsiteX10-303" fmla="*/ 1231900 w 3886200"/>
              <a:gd name="connsiteY10-304" fmla="*/ 2432050 h 5006214"/>
              <a:gd name="connsiteX11-305" fmla="*/ 1701800 w 3886200"/>
              <a:gd name="connsiteY11-306" fmla="*/ 2914650 h 5006214"/>
              <a:gd name="connsiteX12-307" fmla="*/ 2216150 w 3886200"/>
              <a:gd name="connsiteY12-308" fmla="*/ 3625850 h 5006214"/>
              <a:gd name="connsiteX13-309" fmla="*/ 2508250 w 3886200"/>
              <a:gd name="connsiteY13-310" fmla="*/ 4311650 h 5006214"/>
              <a:gd name="connsiteX14-311" fmla="*/ 2759693 w 3886200"/>
              <a:gd name="connsiteY14-312" fmla="*/ 4935541 h 5006214"/>
              <a:gd name="connsiteX15-313" fmla="*/ 3089487 w 3886200"/>
              <a:gd name="connsiteY15-314" fmla="*/ 5006214 h 5006214"/>
              <a:gd name="connsiteX16-315" fmla="*/ 2889255 w 3886200"/>
              <a:gd name="connsiteY16-316" fmla="*/ 4605744 h 5006214"/>
              <a:gd name="connsiteX17-317" fmla="*/ 2630127 w 3886200"/>
              <a:gd name="connsiteY17-318" fmla="*/ 4146386 h 5006214"/>
              <a:gd name="connsiteX18-319" fmla="*/ 3886200 w 3886200"/>
              <a:gd name="connsiteY18-320" fmla="*/ 1454150 h 5006214"/>
              <a:gd name="connsiteX19-321" fmla="*/ 3181350 w 3886200"/>
              <a:gd name="connsiteY19-322" fmla="*/ 958850 h 5006214"/>
              <a:gd name="connsiteX20-323" fmla="*/ 2520950 w 3886200"/>
              <a:gd name="connsiteY20-324" fmla="*/ 800100 h 5006214"/>
              <a:gd name="connsiteX21-325" fmla="*/ 1727200 w 3886200"/>
              <a:gd name="connsiteY21-326" fmla="*/ 0 h 5006214"/>
              <a:gd name="connsiteX22-327" fmla="*/ 1682750 w 3886200"/>
              <a:gd name="connsiteY22-328" fmla="*/ 31750 h 5006214"/>
              <a:gd name="connsiteX23-329" fmla="*/ 1765300 w 3886200"/>
              <a:gd name="connsiteY23-330" fmla="*/ 139700 h 5006214"/>
              <a:gd name="connsiteX24-331" fmla="*/ 1257300 w 3886200"/>
              <a:gd name="connsiteY24-332" fmla="*/ 457200 h 5006214"/>
              <a:gd name="connsiteX25" fmla="*/ 838200 w 3886200"/>
              <a:gd name="connsiteY25" fmla="*/ 647700 h 5006214"/>
              <a:gd name="connsiteX0-333" fmla="*/ 838200 w 3886200"/>
              <a:gd name="connsiteY0-334" fmla="*/ 647700 h 5006214"/>
              <a:gd name="connsiteX1-335" fmla="*/ 908050 w 3886200"/>
              <a:gd name="connsiteY1-336" fmla="*/ 857250 h 5006214"/>
              <a:gd name="connsiteX2-337" fmla="*/ 1682750 w 3886200"/>
              <a:gd name="connsiteY2-338" fmla="*/ 431800 h 5006214"/>
              <a:gd name="connsiteX3-339" fmla="*/ 2000250 w 3886200"/>
              <a:gd name="connsiteY3-340" fmla="*/ 781050 h 5006214"/>
              <a:gd name="connsiteX4-341" fmla="*/ 1428750 w 3886200"/>
              <a:gd name="connsiteY4-342" fmla="*/ 1206500 h 5006214"/>
              <a:gd name="connsiteX5-343" fmla="*/ 311150 w 3886200"/>
              <a:gd name="connsiteY5-344" fmla="*/ 1511300 h 5006214"/>
              <a:gd name="connsiteX6-345" fmla="*/ 6350 w 3886200"/>
              <a:gd name="connsiteY6-346" fmla="*/ 1409700 h 5006214"/>
              <a:gd name="connsiteX7-347" fmla="*/ 0 w 3886200"/>
              <a:gd name="connsiteY7-348" fmla="*/ 1555750 h 5006214"/>
              <a:gd name="connsiteX8-349" fmla="*/ 82550 w 3886200"/>
              <a:gd name="connsiteY8-350" fmla="*/ 1670050 h 5006214"/>
              <a:gd name="connsiteX9-351" fmla="*/ 654050 w 3886200"/>
              <a:gd name="connsiteY9-352" fmla="*/ 1974850 h 5006214"/>
              <a:gd name="connsiteX10-353" fmla="*/ 1231900 w 3886200"/>
              <a:gd name="connsiteY10-354" fmla="*/ 2432050 h 5006214"/>
              <a:gd name="connsiteX11-355" fmla="*/ 1701800 w 3886200"/>
              <a:gd name="connsiteY11-356" fmla="*/ 2914650 h 5006214"/>
              <a:gd name="connsiteX12-357" fmla="*/ 2216150 w 3886200"/>
              <a:gd name="connsiteY12-358" fmla="*/ 3625850 h 5006214"/>
              <a:gd name="connsiteX13-359" fmla="*/ 2508250 w 3886200"/>
              <a:gd name="connsiteY13-360" fmla="*/ 4311650 h 5006214"/>
              <a:gd name="connsiteX14-361" fmla="*/ 2759693 w 3886200"/>
              <a:gd name="connsiteY14-362" fmla="*/ 4935541 h 5006214"/>
              <a:gd name="connsiteX15-363" fmla="*/ 3089487 w 3886200"/>
              <a:gd name="connsiteY15-364" fmla="*/ 5006214 h 5006214"/>
              <a:gd name="connsiteX16-365" fmla="*/ 3325056 w 3886200"/>
              <a:gd name="connsiteY16-366" fmla="*/ 4535073 h 5006214"/>
              <a:gd name="connsiteX17-367" fmla="*/ 2630127 w 3886200"/>
              <a:gd name="connsiteY17-368" fmla="*/ 4146386 h 5006214"/>
              <a:gd name="connsiteX18-369" fmla="*/ 3886200 w 3886200"/>
              <a:gd name="connsiteY18-370" fmla="*/ 1454150 h 5006214"/>
              <a:gd name="connsiteX19-371" fmla="*/ 3181350 w 3886200"/>
              <a:gd name="connsiteY19-372" fmla="*/ 958850 h 5006214"/>
              <a:gd name="connsiteX20-373" fmla="*/ 2520950 w 3886200"/>
              <a:gd name="connsiteY20-374" fmla="*/ 800100 h 5006214"/>
              <a:gd name="connsiteX21-375" fmla="*/ 1727200 w 3886200"/>
              <a:gd name="connsiteY21-376" fmla="*/ 0 h 5006214"/>
              <a:gd name="connsiteX22-377" fmla="*/ 1682750 w 3886200"/>
              <a:gd name="connsiteY22-378" fmla="*/ 31750 h 5006214"/>
              <a:gd name="connsiteX23-379" fmla="*/ 1765300 w 3886200"/>
              <a:gd name="connsiteY23-380" fmla="*/ 139700 h 5006214"/>
              <a:gd name="connsiteX24-381" fmla="*/ 1257300 w 3886200"/>
              <a:gd name="connsiteY24-382" fmla="*/ 457200 h 5006214"/>
              <a:gd name="connsiteX25-383" fmla="*/ 838200 w 3886200"/>
              <a:gd name="connsiteY25-384" fmla="*/ 647700 h 5006214"/>
              <a:gd name="connsiteX0" fmla="*/ 838200 w 3886200"/>
              <a:gd name="connsiteY0" fmla="*/ 647700 h 5006214"/>
              <a:gd name="connsiteX1" fmla="*/ 908050 w 3886200"/>
              <a:gd name="connsiteY1" fmla="*/ 857250 h 5006214"/>
              <a:gd name="connsiteX2" fmla="*/ 1682750 w 3886200"/>
              <a:gd name="connsiteY2" fmla="*/ 431800 h 5006214"/>
              <a:gd name="connsiteX3" fmla="*/ 2000250 w 3886200"/>
              <a:gd name="connsiteY3" fmla="*/ 781050 h 5006214"/>
              <a:gd name="connsiteX4" fmla="*/ 1428750 w 3886200"/>
              <a:gd name="connsiteY4" fmla="*/ 1206500 h 5006214"/>
              <a:gd name="connsiteX5" fmla="*/ 311150 w 3886200"/>
              <a:gd name="connsiteY5" fmla="*/ 1511300 h 5006214"/>
              <a:gd name="connsiteX6" fmla="*/ 6350 w 3886200"/>
              <a:gd name="connsiteY6" fmla="*/ 1409700 h 5006214"/>
              <a:gd name="connsiteX7" fmla="*/ 0 w 3886200"/>
              <a:gd name="connsiteY7" fmla="*/ 1555750 h 5006214"/>
              <a:gd name="connsiteX8" fmla="*/ 82550 w 3886200"/>
              <a:gd name="connsiteY8" fmla="*/ 1670050 h 5006214"/>
              <a:gd name="connsiteX9" fmla="*/ 654050 w 3886200"/>
              <a:gd name="connsiteY9" fmla="*/ 1974850 h 5006214"/>
              <a:gd name="connsiteX10" fmla="*/ 1231900 w 3886200"/>
              <a:gd name="connsiteY10" fmla="*/ 2432050 h 5006214"/>
              <a:gd name="connsiteX11" fmla="*/ 1701800 w 3886200"/>
              <a:gd name="connsiteY11" fmla="*/ 2914650 h 5006214"/>
              <a:gd name="connsiteX12" fmla="*/ 2216150 w 3886200"/>
              <a:gd name="connsiteY12" fmla="*/ 3625850 h 5006214"/>
              <a:gd name="connsiteX13" fmla="*/ 2508250 w 3886200"/>
              <a:gd name="connsiteY13" fmla="*/ 4311650 h 5006214"/>
              <a:gd name="connsiteX14" fmla="*/ 2759693 w 3886200"/>
              <a:gd name="connsiteY14" fmla="*/ 4935541 h 5006214"/>
              <a:gd name="connsiteX15" fmla="*/ 3089487 w 3886200"/>
              <a:gd name="connsiteY15" fmla="*/ 5006214 h 5006214"/>
              <a:gd name="connsiteX16" fmla="*/ 3398285 w 3886200"/>
              <a:gd name="connsiteY16" fmla="*/ 4480146 h 5006214"/>
              <a:gd name="connsiteX17" fmla="*/ 2630127 w 3886200"/>
              <a:gd name="connsiteY17" fmla="*/ 4146386 h 5006214"/>
              <a:gd name="connsiteX18" fmla="*/ 3886200 w 3886200"/>
              <a:gd name="connsiteY18" fmla="*/ 1454150 h 5006214"/>
              <a:gd name="connsiteX19" fmla="*/ 3181350 w 3886200"/>
              <a:gd name="connsiteY19" fmla="*/ 958850 h 5006214"/>
              <a:gd name="connsiteX20" fmla="*/ 2520950 w 3886200"/>
              <a:gd name="connsiteY20" fmla="*/ 800100 h 5006214"/>
              <a:gd name="connsiteX21" fmla="*/ 1727200 w 3886200"/>
              <a:gd name="connsiteY21" fmla="*/ 0 h 5006214"/>
              <a:gd name="connsiteX22" fmla="*/ 1682750 w 3886200"/>
              <a:gd name="connsiteY22" fmla="*/ 31750 h 5006214"/>
              <a:gd name="connsiteX23" fmla="*/ 1765300 w 3886200"/>
              <a:gd name="connsiteY23" fmla="*/ 139700 h 5006214"/>
              <a:gd name="connsiteX24" fmla="*/ 1257300 w 3886200"/>
              <a:gd name="connsiteY24" fmla="*/ 457200 h 5006214"/>
              <a:gd name="connsiteX25" fmla="*/ 838200 w 3886200"/>
              <a:gd name="connsiteY25" fmla="*/ 647700 h 5006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86200" h="5006214">
                <a:moveTo>
                  <a:pt x="838200" y="647700"/>
                </a:moveTo>
                <a:lnTo>
                  <a:pt x="908050" y="857250"/>
                </a:lnTo>
                <a:lnTo>
                  <a:pt x="1682750" y="431800"/>
                </a:lnTo>
                <a:lnTo>
                  <a:pt x="2000250" y="781050"/>
                </a:lnTo>
                <a:lnTo>
                  <a:pt x="1428750" y="1206500"/>
                </a:lnTo>
                <a:lnTo>
                  <a:pt x="311150" y="1511300"/>
                </a:lnTo>
                <a:lnTo>
                  <a:pt x="6350" y="1409700"/>
                </a:lnTo>
                <a:lnTo>
                  <a:pt x="0" y="1555750"/>
                </a:lnTo>
                <a:lnTo>
                  <a:pt x="82550" y="1670050"/>
                </a:lnTo>
                <a:lnTo>
                  <a:pt x="654050" y="1974850"/>
                </a:lnTo>
                <a:lnTo>
                  <a:pt x="1231900" y="2432050"/>
                </a:lnTo>
                <a:lnTo>
                  <a:pt x="1701800" y="2914650"/>
                </a:lnTo>
                <a:lnTo>
                  <a:pt x="2216150" y="3625850"/>
                </a:lnTo>
                <a:lnTo>
                  <a:pt x="2508250" y="4311650"/>
                </a:lnTo>
                <a:lnTo>
                  <a:pt x="2759693" y="4935541"/>
                </a:lnTo>
                <a:lnTo>
                  <a:pt x="3089487" y="5006214"/>
                </a:lnTo>
                <a:lnTo>
                  <a:pt x="3398285" y="4480146"/>
                </a:lnTo>
                <a:lnTo>
                  <a:pt x="2630127" y="4146386"/>
                </a:lnTo>
                <a:lnTo>
                  <a:pt x="3886200" y="1454150"/>
                </a:lnTo>
                <a:lnTo>
                  <a:pt x="3181350" y="958850"/>
                </a:lnTo>
                <a:lnTo>
                  <a:pt x="2520950" y="800100"/>
                </a:lnTo>
                <a:lnTo>
                  <a:pt x="1727200" y="0"/>
                </a:lnTo>
                <a:lnTo>
                  <a:pt x="1682750" y="31750"/>
                </a:lnTo>
                <a:lnTo>
                  <a:pt x="1765300" y="139700"/>
                </a:lnTo>
                <a:lnTo>
                  <a:pt x="1257300" y="457200"/>
                </a:lnTo>
                <a:lnTo>
                  <a:pt x="838200" y="647700"/>
                </a:lnTo>
                <a:close/>
              </a:path>
            </a:pathLst>
          </a:custGeom>
          <a:noFill/>
          <a:ln w="25400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  <a:effectLst>
            <a:glow rad="38100">
              <a:schemeClr val="bg1">
                <a:alpha val="80000"/>
              </a:schemeClr>
            </a:glow>
          </a:effectLst>
        </p:spPr>
        <p:txBody>
          <a:bodyPr rot="0" spcFirstLastPara="0" vertOverflow="overflow" horzOverflow="overflow" vert="horz" wrap="square" lIns="102843" tIns="51422" rIns="102843" bIns="5142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362267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5028</TotalTime>
  <Words>489</Words>
  <Application>Microsoft Office PowerPoint</Application>
  <PresentationFormat>自定义</PresentationFormat>
  <Paragraphs>56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422</cp:revision>
  <cp:lastPrinted>2024-03-26T06:31:01Z</cp:lastPrinted>
  <dcterms:created xsi:type="dcterms:W3CDTF">2019-11-04T11:42:00Z</dcterms:created>
  <dcterms:modified xsi:type="dcterms:W3CDTF">2026-10-08T01:27:49Z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