
<file path=[Content_Types].xml><?xml version="1.0" encoding="utf-8"?>
<Types xmlns="http://schemas.openxmlformats.org/package/2006/content-types"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Default Extension="wdp" ContentType="image/vnd.ms-photo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2"/>
    <p:sldId id="262" r:id="rId3"/>
  </p:sldIdLst>
  <p:sldSz cx="20104100" cy="10058400"/>
  <p:notesSz cx="14358938" cy="9929813"/>
  <p:custDataLst>
    <p:tags r:id="rId5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120" userDrawn="1">
          <p15:clr>
            <a:srgbClr val="A4A3A4"/>
          </p15:clr>
        </p15:guide>
        <p15:guide id="2" pos="63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00000"/>
    <a:srgbClr val="D42324"/>
    <a:srgbClr val="FFFFFF"/>
    <a:srgbClr val="01089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9521" autoAdjust="0"/>
    <p:restoredTop sz="96331" autoAdjust="0"/>
  </p:normalViewPr>
  <p:slideViewPr>
    <p:cSldViewPr showGuides="1">
      <p:cViewPr>
        <p:scale>
          <a:sx n="90" d="100"/>
          <a:sy n="90" d="100"/>
        </p:scale>
        <p:origin x="522" y="210"/>
      </p:cViewPr>
      <p:guideLst>
        <p:guide orient="horz" pos="3120"/>
        <p:guide pos="6332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6222509" cy="498371"/>
          </a:xfrm>
          <a:prstGeom prst="rect">
            <a:avLst/>
          </a:prstGeom>
        </p:spPr>
        <p:txBody>
          <a:bodyPr vert="horz" lIns="73602" tIns="36801" rIns="73602" bIns="36801" rtlCol="0"/>
          <a:lstStyle>
            <a:lvl1pPr algn="l">
              <a:defRPr sz="1000"/>
            </a:lvl1pPr>
          </a:lstStyle>
          <a:p>
            <a:pPr defTabSz="736112"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8133029" y="2"/>
            <a:ext cx="6222509" cy="498371"/>
          </a:xfrm>
          <a:prstGeom prst="rect">
            <a:avLst/>
          </a:prstGeom>
        </p:spPr>
        <p:txBody>
          <a:bodyPr vert="horz" lIns="73602" tIns="36801" rIns="73602" bIns="36801" rtlCol="0"/>
          <a:lstStyle>
            <a:lvl1pPr algn="r">
              <a:defRPr sz="1000"/>
            </a:lvl1pPr>
          </a:lstStyle>
          <a:p>
            <a:pPr defTabSz="736112">
              <a:defRPr/>
            </a:pPr>
            <a:fld id="{C1DB716A-964D-4EB2-8D0E-86C29F8A49E2}" type="datetimeFigureOut">
              <a:rPr lang="zh-CN" altLang="en-US" smtClean="0"/>
              <a:pPr defTabSz="736112">
                <a:defRPr/>
              </a:pPr>
              <a:t>2026/10/20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33813" y="1243013"/>
            <a:ext cx="6691312" cy="3348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73602" tIns="36801" rIns="73602" bIns="36801" rtlCol="0" anchor="ctr"/>
          <a:lstStyle/>
          <a:p>
            <a:pPr marL="0" marR="0" lvl="0" indent="0" algn="l" defTabSz="736112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435444" y="4778412"/>
            <a:ext cx="11488057" cy="3910177"/>
          </a:xfrm>
          <a:prstGeom prst="rect">
            <a:avLst/>
          </a:prstGeom>
        </p:spPr>
        <p:txBody>
          <a:bodyPr vert="horz" lIns="73602" tIns="36801" rIns="73602" bIns="36801" rtlCol="0"/>
          <a:lstStyle/>
          <a:p>
            <a:pPr marL="0" marR="0" lvl="0" indent="0" algn="l" defTabSz="736112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368374" marR="0" lvl="1" indent="0" algn="l" defTabSz="736112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二级</a:t>
            </a:r>
          </a:p>
          <a:p>
            <a:pPr marL="736112" marR="0" lvl="2" indent="0" algn="l" defTabSz="736112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三级</a:t>
            </a:r>
          </a:p>
          <a:p>
            <a:pPr marL="1103851" marR="0" lvl="3" indent="0" algn="l" defTabSz="736112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四级</a:t>
            </a:r>
          </a:p>
          <a:p>
            <a:pPr marL="1472224" marR="0" lvl="4" indent="0" algn="l" defTabSz="736112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3" y="9431444"/>
            <a:ext cx="6222509" cy="498371"/>
          </a:xfrm>
          <a:prstGeom prst="rect">
            <a:avLst/>
          </a:prstGeom>
        </p:spPr>
        <p:txBody>
          <a:bodyPr vert="horz" lIns="73602" tIns="36801" rIns="73602" bIns="36801" rtlCol="0" anchor="b"/>
          <a:lstStyle>
            <a:lvl1pPr algn="l">
              <a:defRPr sz="1000"/>
            </a:lvl1pPr>
          </a:lstStyle>
          <a:p>
            <a:pPr defTabSz="736112"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8133029" y="9431444"/>
            <a:ext cx="6222509" cy="498371"/>
          </a:xfrm>
          <a:prstGeom prst="rect">
            <a:avLst/>
          </a:prstGeom>
        </p:spPr>
        <p:txBody>
          <a:bodyPr vert="horz" wrap="square" lIns="73602" tIns="36801" rIns="73602" bIns="36801" numCol="1" anchor="b" anchorCtr="0" compatLnSpc="1"/>
          <a:lstStyle>
            <a:lvl1pPr algn="r">
              <a:defRPr sz="1000"/>
            </a:lvl1pPr>
          </a:lstStyle>
          <a:p>
            <a:pPr defTabSz="736112">
              <a:defRPr/>
            </a:pPr>
            <a:fld id="{213A655C-B1AC-4425-A5A8-AB2C31E5176D}" type="slidenum">
              <a:rPr lang="zh-CN" altLang="en-US" smtClean="0"/>
              <a:pPr defTabSz="736112"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0818246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83441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401319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118104"/>
            <a:ext cx="17088485" cy="21122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5632704"/>
            <a:ext cx="14072869" cy="2514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4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5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20275FD-135D-4BC5-ABA7-171CF6D46488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10/20/2026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6"/>
          <p:cNvSpPr>
            <a:spLocks noGrp="1"/>
          </p:cNvSpPr>
          <p:nvPr>
            <p:ph type="sldNum" sz="quarter" idx="1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AE77DD5-325A-4769-9C55-E302D77FA1AB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4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5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B41257D-445D-4368-B419-9FA411A0CAA6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10/20/2026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6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F95C69B-6AB9-4BA6-9AF6-127A8972002B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313432"/>
            <a:ext cx="8745283" cy="66385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313432"/>
            <a:ext cx="8745283" cy="66385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5"/>
          <p:cNvSpPr>
            <a:spLocks noGrp="1"/>
          </p:cNvSpPr>
          <p:nvPr>
            <p:ph type="ftr" sz="quarter" idx="1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6"/>
          <p:cNvSpPr>
            <a:spLocks noGrp="1"/>
          </p:cNvSpPr>
          <p:nvPr>
            <p:ph type="dt" sz="half" idx="1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581978B-FCDE-44CA-AB9F-210F33591AC9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10/20/2026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7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00BB6B4-23BD-4279-B4C6-9EA1EDC7902A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3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4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4387D2B-5DC5-486C-88BF-A8AF506FA990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10/20/2026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5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7583100-B881-4647-9371-B59ADAC7C85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older 2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3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7E9C50C-75B2-4F8F-B4F2-C18ECBD5904B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10/20/2026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4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5DFF8DC-8E9D-43EA-9E9C-D93CD9131DF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bk object 17"/>
          <p:cNvSpPr/>
          <p:nvPr/>
        </p:nvSpPr>
        <p:spPr>
          <a:xfrm>
            <a:off x="0" y="0"/>
            <a:ext cx="0" cy="1588"/>
          </a:xfrm>
          <a:custGeom>
            <a:avLst/>
            <a:gdLst/>
            <a:ahLst/>
            <a:cxnLst>
              <a:cxn ang="0">
                <a:pos x="0" y="98202"/>
              </a:cxn>
              <a:cxn ang="0">
                <a:pos x="0" y="344956"/>
              </a:cxn>
            </a:cxnLst>
            <a:rect l="0" t="0" r="0" b="0"/>
            <a:pathLst>
              <a:path w="1" h="1270">
                <a:moveTo>
                  <a:pt x="0" y="461"/>
                </a:moveTo>
                <a:lnTo>
                  <a:pt x="0" y="1617"/>
                </a:lnTo>
              </a:path>
            </a:pathLst>
          </a:custGeom>
          <a:noFill/>
          <a:ln w="3175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8" name="Holder 2"/>
          <p:cNvSpPr>
            <a:spLocks noGrp="1"/>
          </p:cNvSpPr>
          <p:nvPr>
            <p:ph type="title"/>
          </p:nvPr>
        </p:nvSpPr>
        <p:spPr>
          <a:xfrm>
            <a:off x="1004888" y="401638"/>
            <a:ext cx="18094325" cy="16097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/>
            <a:endParaRPr lang="zh-CN" altLang="zh-CN" dirty="0"/>
          </a:p>
        </p:txBody>
      </p:sp>
      <p:sp>
        <p:nvSpPr>
          <p:cNvPr id="1029" name="Holder 3"/>
          <p:cNvSpPr>
            <a:spLocks noGrp="1"/>
          </p:cNvSpPr>
          <p:nvPr>
            <p:ph type="body"/>
          </p:nvPr>
        </p:nvSpPr>
        <p:spPr>
          <a:xfrm>
            <a:off x="1004888" y="2312988"/>
            <a:ext cx="18094325" cy="66389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/>
            <a:endParaRPr lang="zh-CN" altLang="zh-CN"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eaLnBrk="1" fontAlgn="auto" hangingPunct="1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eaLnBrk="1" fontAlgn="auto" hangingPunct="1">
              <a:defRPr noProof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A187F2E-D3FA-4D89-8BC6-EEA6E98D90A6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10/20/2026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 algn="r" eaLnBrk="1" hangingPunct="1">
              <a:defRPr noProof="1">
                <a:solidFill>
                  <a:srgbClr val="898989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6844445-4DBC-44DA-80E1-FCFBF76E9E1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94" y="0"/>
            <a:ext cx="20098512" cy="100584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0" fontAlgn="base" hangingPunct="0">
        <a:spcBef>
          <a:spcPct val="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spcBef>
          <a:spcPct val="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spcBef>
          <a:spcPct val="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spcBef>
          <a:spcPct val="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286000">
        <a:defRPr sz="2000">
          <a:latin typeface="+mn-lt"/>
          <a:ea typeface="+mn-ea"/>
          <a:cs typeface="+mn-cs"/>
        </a:defRPr>
      </a:lvl6pPr>
      <a:lvl7pPr marL="2743200">
        <a:defRPr sz="2000">
          <a:latin typeface="+mn-lt"/>
          <a:ea typeface="+mn-ea"/>
          <a:cs typeface="+mn-cs"/>
        </a:defRPr>
      </a:lvl7pPr>
      <a:lvl8pPr marL="3200400">
        <a:defRPr sz="2000">
          <a:latin typeface="+mn-lt"/>
          <a:ea typeface="+mn-ea"/>
          <a:cs typeface="+mn-cs"/>
        </a:defRPr>
      </a:lvl8pPr>
      <a:lvl9pPr marL="3657600">
        <a:defRPr sz="2000"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 noChangeArrowheads="1"/>
          </p:cNvPicPr>
          <p:nvPr/>
        </p:nvPicPr>
        <p:blipFill rotWithShape="1">
          <a:blip r:embed="rId4" cstate="print">
            <a:grayscl/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7270"/>
          <a:stretch>
            <a:fillRect/>
          </a:stretch>
        </p:blipFill>
        <p:spPr bwMode="auto">
          <a:xfrm>
            <a:off x="10052050" y="5797407"/>
            <a:ext cx="5122864" cy="427613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12968374" y="619172"/>
            <a:ext cx="69487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南京市国土空间规划编制成果公布</a:t>
            </a:r>
          </a:p>
        </p:txBody>
      </p:sp>
      <p:sp>
        <p:nvSpPr>
          <p:cNvPr id="3" name="矩形 2"/>
          <p:cNvSpPr/>
          <p:nvPr/>
        </p:nvSpPr>
        <p:spPr>
          <a:xfrm>
            <a:off x="10052050" y="5789519"/>
            <a:ext cx="5122864" cy="4268881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96" name="object 4"/>
          <p:cNvSpPr txBox="1"/>
          <p:nvPr/>
        </p:nvSpPr>
        <p:spPr>
          <a:xfrm>
            <a:off x="10052050" y="9058223"/>
            <a:ext cx="5122864" cy="61150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374650" indent="-363220" algn="ctr" eaLnBrk="1" hangingPunct="1">
              <a:lnSpc>
                <a:spcPct val="153000"/>
              </a:lnSpc>
            </a:pPr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南京市规划和自然资源局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74650" indent="-363220" algn="ctr" eaLnBrk="1" hangingPunct="1">
              <a:lnSpc>
                <a:spcPct val="153000"/>
              </a:lnSpc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二O</a:t>
            </a:r>
            <a:r>
              <a:rPr lang="en-US" altLang="en-US" sz="1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六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十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</a:p>
        </p:txBody>
      </p:sp>
      <p:sp>
        <p:nvSpPr>
          <p:cNvPr id="8199" name="object 7"/>
          <p:cNvSpPr txBox="1"/>
          <p:nvPr/>
        </p:nvSpPr>
        <p:spPr>
          <a:xfrm>
            <a:off x="15844664" y="609716"/>
            <a:ext cx="3712442" cy="1995418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indent="-12700" algn="just" eaLnBrk="1" hangingPunct="1">
              <a:lnSpc>
                <a:spcPts val="1975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前言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为积极适应市场变化，加快“好房子”建设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我局会同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江宁区政府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组织开展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了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南京市江宁高新园潭桥片区控制性详细规划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》NJNBd060—04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规划管理单元图则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优化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工作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根据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中华人民共和国城乡规划法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南京市国土空间规划条例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，现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将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南京市江宁高新园潭桥片区控制性详细规划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》NJNBd060—04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规划管理单元图则优化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成果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向社会予以公布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  </a:t>
            </a:r>
            <a:endParaRPr lang="zh-CN" altLang="en-US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03" name="object 16"/>
          <p:cNvSpPr txBox="1"/>
          <p:nvPr/>
        </p:nvSpPr>
        <p:spPr>
          <a:xfrm>
            <a:off x="5434013" y="8665409"/>
            <a:ext cx="2689225" cy="100796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84150" indent="-171450" eaLnBrk="1" hangingPunct="1"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 址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南京市鼓楼区</a:t>
            </a:r>
            <a:r>
              <a:rPr lang="en-US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中山路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171号</a:t>
            </a: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邮 编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210005</a:t>
            </a: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 址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http://ghj.nanjing.gov.cn</a:t>
            </a: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咨询电话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025-52126800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object 12"/>
          <p:cNvSpPr txBox="1"/>
          <p:nvPr/>
        </p:nvSpPr>
        <p:spPr>
          <a:xfrm>
            <a:off x="15844664" y="6520894"/>
            <a:ext cx="3712442" cy="2272417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indent="-12700" algn="just" eaLnBrk="1" hangingPunct="1">
              <a:lnSpc>
                <a:spcPts val="1975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说明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1、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本规划</a:t>
            </a:r>
            <a:r>
              <a:rPr lang="en-US" altLang="zh-CN" sz="9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是城市发展的控制与引导性文件，不代表具体的项目实施计划和实施方案。一旦有建设行为，应依据批准的具体项目建设方案实施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2、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国土空间规划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是不断优化更新的过程，规划内容以南京市规划和自然资源局存档备查的最新版本为准，同一地区同内容深度规划若有更新，南京市规划和自然资源局将</a:t>
            </a:r>
            <a:r>
              <a:rPr lang="en-US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依法及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时在网站上公布，本材料自动作废。</a:t>
            </a: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9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、本材料版权及解释权归南京市规划和自然资源局所有，未取得版权人的书面授权，谢绝改变、分发、发布或使用本材料图文资料。</a:t>
            </a:r>
          </a:p>
        </p:txBody>
      </p:sp>
      <p:pic>
        <p:nvPicPr>
          <p:cNvPr id="13" name="图片 2"/>
          <p:cNvPicPr>
            <a:picLocks noChangeAspect="1"/>
          </p:cNvPicPr>
          <p:nvPr/>
        </p:nvPicPr>
        <p:blipFill rotWithShape="1">
          <a:blip r:embed="rId6"/>
          <a:srcRect r="79277"/>
          <a:stretch>
            <a:fillRect/>
          </a:stretch>
        </p:blipFill>
        <p:spPr>
          <a:xfrm>
            <a:off x="12566650" y="533400"/>
            <a:ext cx="473732" cy="5302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" name="object 5"/>
          <p:cNvSpPr txBox="1"/>
          <p:nvPr/>
        </p:nvSpPr>
        <p:spPr>
          <a:xfrm>
            <a:off x="11060162" y="2367905"/>
            <a:ext cx="4114752" cy="502317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1430" algn="ctr" eaLnBrk="1" hangingPunct="1">
              <a:lnSpc>
                <a:spcPct val="102000"/>
              </a:lnSpc>
            </a:pPr>
            <a:r>
              <a:rPr lang="en-US" altLang="zh-CN" sz="1600" b="1" spc="-150" dirty="0">
                <a:solidFill>
                  <a:srgbClr val="FFFFFF"/>
                </a:solidFill>
                <a:latin typeface="宋体" panose="02010600030101010101" pitchFamily="2" charset="-122"/>
              </a:rPr>
              <a:t>《</a:t>
            </a:r>
            <a:r>
              <a:rPr lang="zh-CN" altLang="en-US" sz="1600" b="1" spc="-150" dirty="0">
                <a:solidFill>
                  <a:srgbClr val="FFFFFF"/>
                </a:solidFill>
                <a:latin typeface="宋体" panose="02010600030101010101" pitchFamily="2" charset="-122"/>
              </a:rPr>
              <a:t>南京市江宁高新园潭桥片区控制性详细规划</a:t>
            </a:r>
            <a:r>
              <a:rPr lang="en-US" altLang="zh-CN" sz="1600" b="1" spc="-150" dirty="0">
                <a:solidFill>
                  <a:srgbClr val="FFFFFF"/>
                </a:solidFill>
                <a:latin typeface="宋体" panose="02010600030101010101" pitchFamily="2" charset="-122"/>
              </a:rPr>
              <a:t>》</a:t>
            </a:r>
          </a:p>
          <a:p>
            <a:pPr marL="11430" algn="ctr" eaLnBrk="1" hangingPunct="1">
              <a:lnSpc>
                <a:spcPct val="102000"/>
              </a:lnSpc>
            </a:pPr>
            <a:r>
              <a:rPr lang="en-US" altLang="zh-CN" sz="1600" b="1" spc="-150" dirty="0">
                <a:solidFill>
                  <a:srgbClr val="FFFFFF"/>
                </a:solidFill>
                <a:latin typeface="宋体" panose="02010600030101010101" pitchFamily="2" charset="-122"/>
              </a:rPr>
              <a:t>NJNBd060—04</a:t>
            </a:r>
            <a:r>
              <a:rPr lang="zh-CN" altLang="en-US" sz="1600" b="1" spc="-150" dirty="0">
                <a:solidFill>
                  <a:srgbClr val="FFFFFF"/>
                </a:solidFill>
                <a:latin typeface="宋体" panose="02010600030101010101" pitchFamily="2" charset="-122"/>
              </a:rPr>
              <a:t>规划管理单元图则优化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图片 52">
            <a:extLst>
              <a:ext uri="{FF2B5EF4-FFF2-40B4-BE49-F238E27FC236}">
                <a16:creationId xmlns="" xmlns:a16="http://schemas.microsoft.com/office/drawing/2014/main" id="{1194EAEC-0E4C-4C85-E722-B5755B57312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786" b="15719"/>
          <a:stretch/>
        </p:blipFill>
        <p:spPr>
          <a:xfrm>
            <a:off x="333187" y="5929300"/>
            <a:ext cx="4683316" cy="3689364"/>
          </a:xfrm>
          <a:prstGeom prst="rect">
            <a:avLst/>
          </a:prstGeom>
        </p:spPr>
      </p:pic>
      <p:sp>
        <p:nvSpPr>
          <p:cNvPr id="63" name="矩形 62"/>
          <p:cNvSpPr/>
          <p:nvPr/>
        </p:nvSpPr>
        <p:spPr>
          <a:xfrm>
            <a:off x="317576" y="5929300"/>
            <a:ext cx="4692577" cy="3689363"/>
          </a:xfrm>
          <a:prstGeom prst="rect">
            <a:avLst/>
          </a:prstGeom>
          <a:solidFill>
            <a:schemeClr val="bg1">
              <a:alpha val="50000"/>
            </a:schemeClr>
          </a:solidFill>
          <a:ln w="0">
            <a:solidFill>
              <a:schemeClr val="tx1"/>
            </a:solidFill>
            <a:prstDash val="solid"/>
          </a:ln>
        </p:spPr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28276" y="1689660"/>
            <a:ext cx="10620518" cy="7371988"/>
          </a:xfrm>
          <a:prstGeom prst="rect">
            <a:avLst/>
          </a:prstGeom>
        </p:spPr>
      </p:pic>
      <p:sp>
        <p:nvSpPr>
          <p:cNvPr id="90" name="任意多边形 89"/>
          <p:cNvSpPr/>
          <p:nvPr/>
        </p:nvSpPr>
        <p:spPr>
          <a:xfrm>
            <a:off x="6128276" y="1666127"/>
            <a:ext cx="10620518" cy="7395521"/>
          </a:xfrm>
          <a:custGeom>
            <a:avLst/>
            <a:gdLst>
              <a:gd name="connsiteX0" fmla="*/ 5790674 w 10620518"/>
              <a:gd name="connsiteY0" fmla="*/ 5325223 h 7395521"/>
              <a:gd name="connsiteX1" fmla="*/ 4742924 w 10620518"/>
              <a:gd name="connsiteY1" fmla="*/ 5636373 h 7395521"/>
              <a:gd name="connsiteX2" fmla="*/ 4685774 w 10620518"/>
              <a:gd name="connsiteY2" fmla="*/ 5661773 h 7395521"/>
              <a:gd name="connsiteX3" fmla="*/ 4679424 w 10620518"/>
              <a:gd name="connsiteY3" fmla="*/ 5699873 h 7395521"/>
              <a:gd name="connsiteX4" fmla="*/ 4996924 w 10620518"/>
              <a:gd name="connsiteY4" fmla="*/ 6423773 h 7395521"/>
              <a:gd name="connsiteX5" fmla="*/ 6158974 w 10620518"/>
              <a:gd name="connsiteY5" fmla="*/ 6061823 h 7395521"/>
              <a:gd name="connsiteX6" fmla="*/ 5841474 w 10620518"/>
              <a:gd name="connsiteY6" fmla="*/ 5325223 h 7395521"/>
              <a:gd name="connsiteX7" fmla="*/ 0 w 10620518"/>
              <a:gd name="connsiteY7" fmla="*/ 0 h 7395521"/>
              <a:gd name="connsiteX8" fmla="*/ 10620518 w 10620518"/>
              <a:gd name="connsiteY8" fmla="*/ 0 h 7395521"/>
              <a:gd name="connsiteX9" fmla="*/ 10620518 w 10620518"/>
              <a:gd name="connsiteY9" fmla="*/ 7395521 h 7395521"/>
              <a:gd name="connsiteX10" fmla="*/ 0 w 10620518"/>
              <a:gd name="connsiteY10" fmla="*/ 7395521 h 7395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620518" h="7395521">
                <a:moveTo>
                  <a:pt x="5790674" y="5325223"/>
                </a:moveTo>
                <a:lnTo>
                  <a:pt x="4742924" y="5636373"/>
                </a:lnTo>
                <a:lnTo>
                  <a:pt x="4685774" y="5661773"/>
                </a:lnTo>
                <a:lnTo>
                  <a:pt x="4679424" y="5699873"/>
                </a:lnTo>
                <a:lnTo>
                  <a:pt x="4996924" y="6423773"/>
                </a:lnTo>
                <a:lnTo>
                  <a:pt x="6158974" y="6061823"/>
                </a:lnTo>
                <a:lnTo>
                  <a:pt x="5841474" y="5325223"/>
                </a:lnTo>
                <a:close/>
                <a:moveTo>
                  <a:pt x="0" y="0"/>
                </a:moveTo>
                <a:lnTo>
                  <a:pt x="10620518" y="0"/>
                </a:lnTo>
                <a:lnTo>
                  <a:pt x="10620518" y="7395521"/>
                </a:lnTo>
                <a:lnTo>
                  <a:pt x="0" y="7395521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5">
            <a:extLst>
              <a:ext uri="{FF2B5EF4-FFF2-40B4-BE49-F238E27FC236}">
                <a16:creationId xmlns="" xmlns:a16="http://schemas.microsoft.com/office/drawing/2014/main" id="{2C0E4D42-2D0B-3D9E-CB13-336FB5807B1F}"/>
              </a:ext>
            </a:extLst>
          </p:cNvPr>
          <p:cNvSpPr/>
          <p:nvPr/>
        </p:nvSpPr>
        <p:spPr>
          <a:xfrm>
            <a:off x="1096494" y="6167250"/>
            <a:ext cx="3173235" cy="3272460"/>
          </a:xfrm>
          <a:custGeom>
            <a:avLst/>
            <a:gdLst>
              <a:gd name="connsiteX0" fmla="*/ 0 w 1202344"/>
              <a:gd name="connsiteY0" fmla="*/ 0 h 966901"/>
              <a:gd name="connsiteX1" fmla="*/ 1202344 w 1202344"/>
              <a:gd name="connsiteY1" fmla="*/ 0 h 966901"/>
              <a:gd name="connsiteX2" fmla="*/ 1202344 w 1202344"/>
              <a:gd name="connsiteY2" fmla="*/ 966901 h 966901"/>
              <a:gd name="connsiteX3" fmla="*/ 0 w 1202344"/>
              <a:gd name="connsiteY3" fmla="*/ 966901 h 966901"/>
              <a:gd name="connsiteX4" fmla="*/ 0 w 1202344"/>
              <a:gd name="connsiteY4" fmla="*/ 0 h 966901"/>
              <a:gd name="connsiteX0" fmla="*/ 0 w 8593744"/>
              <a:gd name="connsiteY0" fmla="*/ 825500 h 1792401"/>
              <a:gd name="connsiteX1" fmla="*/ 8593744 w 8593744"/>
              <a:gd name="connsiteY1" fmla="*/ 0 h 1792401"/>
              <a:gd name="connsiteX2" fmla="*/ 1202344 w 8593744"/>
              <a:gd name="connsiteY2" fmla="*/ 1792401 h 1792401"/>
              <a:gd name="connsiteX3" fmla="*/ 0 w 8593744"/>
              <a:gd name="connsiteY3" fmla="*/ 1792401 h 1792401"/>
              <a:gd name="connsiteX4" fmla="*/ 0 w 8593744"/>
              <a:gd name="connsiteY4" fmla="*/ 825500 h 1792401"/>
              <a:gd name="connsiteX0" fmla="*/ 8064500 w 8593744"/>
              <a:gd name="connsiteY0" fmla="*/ 241300 h 1792401"/>
              <a:gd name="connsiteX1" fmla="*/ 8593744 w 8593744"/>
              <a:gd name="connsiteY1" fmla="*/ 0 h 1792401"/>
              <a:gd name="connsiteX2" fmla="*/ 1202344 w 8593744"/>
              <a:gd name="connsiteY2" fmla="*/ 1792401 h 1792401"/>
              <a:gd name="connsiteX3" fmla="*/ 0 w 8593744"/>
              <a:gd name="connsiteY3" fmla="*/ 1792401 h 1792401"/>
              <a:gd name="connsiteX4" fmla="*/ 8064500 w 8593744"/>
              <a:gd name="connsiteY4" fmla="*/ 241300 h 1792401"/>
              <a:gd name="connsiteX0" fmla="*/ 8064500 w 8593744"/>
              <a:gd name="connsiteY0" fmla="*/ 241300 h 6567601"/>
              <a:gd name="connsiteX1" fmla="*/ 8593744 w 8593744"/>
              <a:gd name="connsiteY1" fmla="*/ 0 h 6567601"/>
              <a:gd name="connsiteX2" fmla="*/ 4440844 w 8593744"/>
              <a:gd name="connsiteY2" fmla="*/ 6567601 h 6567601"/>
              <a:gd name="connsiteX3" fmla="*/ 0 w 8593744"/>
              <a:gd name="connsiteY3" fmla="*/ 1792401 h 6567601"/>
              <a:gd name="connsiteX4" fmla="*/ 8064500 w 8593744"/>
              <a:gd name="connsiteY4" fmla="*/ 241300 h 6567601"/>
              <a:gd name="connsiteX0" fmla="*/ 8064500 w 8593744"/>
              <a:gd name="connsiteY0" fmla="*/ 241300 h 6567601"/>
              <a:gd name="connsiteX1" fmla="*/ 8593744 w 8593744"/>
              <a:gd name="connsiteY1" fmla="*/ 0 h 6567601"/>
              <a:gd name="connsiteX2" fmla="*/ 5905394 w 8593744"/>
              <a:gd name="connsiteY2" fmla="*/ 4225924 h 6567601"/>
              <a:gd name="connsiteX3" fmla="*/ 4440844 w 8593744"/>
              <a:gd name="connsiteY3" fmla="*/ 6567601 h 6567601"/>
              <a:gd name="connsiteX4" fmla="*/ 0 w 8593744"/>
              <a:gd name="connsiteY4" fmla="*/ 1792401 h 6567601"/>
              <a:gd name="connsiteX5" fmla="*/ 8064500 w 8593744"/>
              <a:gd name="connsiteY5" fmla="*/ 241300 h 6567601"/>
              <a:gd name="connsiteX0" fmla="*/ 8064500 w 8593744"/>
              <a:gd name="connsiteY0" fmla="*/ 241300 h 6567601"/>
              <a:gd name="connsiteX1" fmla="*/ 8593744 w 8593744"/>
              <a:gd name="connsiteY1" fmla="*/ 0 h 6567601"/>
              <a:gd name="connsiteX2" fmla="*/ 6591194 w 8593744"/>
              <a:gd name="connsiteY2" fmla="*/ 4505324 h 6567601"/>
              <a:gd name="connsiteX3" fmla="*/ 4440844 w 8593744"/>
              <a:gd name="connsiteY3" fmla="*/ 6567601 h 6567601"/>
              <a:gd name="connsiteX4" fmla="*/ 0 w 8593744"/>
              <a:gd name="connsiteY4" fmla="*/ 1792401 h 6567601"/>
              <a:gd name="connsiteX5" fmla="*/ 8064500 w 8593744"/>
              <a:gd name="connsiteY5" fmla="*/ 241300 h 6567601"/>
              <a:gd name="connsiteX0" fmla="*/ 8064500 w 8593744"/>
              <a:gd name="connsiteY0" fmla="*/ 241300 h 6567601"/>
              <a:gd name="connsiteX1" fmla="*/ 8593744 w 8593744"/>
              <a:gd name="connsiteY1" fmla="*/ 0 h 6567601"/>
              <a:gd name="connsiteX2" fmla="*/ 5981594 w 8593744"/>
              <a:gd name="connsiteY2" fmla="*/ 3984624 h 6567601"/>
              <a:gd name="connsiteX3" fmla="*/ 4440844 w 8593744"/>
              <a:gd name="connsiteY3" fmla="*/ 6567601 h 6567601"/>
              <a:gd name="connsiteX4" fmla="*/ 0 w 8593744"/>
              <a:gd name="connsiteY4" fmla="*/ 1792401 h 6567601"/>
              <a:gd name="connsiteX5" fmla="*/ 8064500 w 8593744"/>
              <a:gd name="connsiteY5" fmla="*/ 241300 h 6567601"/>
              <a:gd name="connsiteX0" fmla="*/ 8064500 w 8593744"/>
              <a:gd name="connsiteY0" fmla="*/ 241300 h 6567601"/>
              <a:gd name="connsiteX1" fmla="*/ 8593744 w 8593744"/>
              <a:gd name="connsiteY1" fmla="*/ 0 h 6567601"/>
              <a:gd name="connsiteX2" fmla="*/ 5981594 w 8593744"/>
              <a:gd name="connsiteY2" fmla="*/ 3984624 h 6567601"/>
              <a:gd name="connsiteX3" fmla="*/ 4440844 w 8593744"/>
              <a:gd name="connsiteY3" fmla="*/ 6567601 h 6567601"/>
              <a:gd name="connsiteX4" fmla="*/ 0 w 8593744"/>
              <a:gd name="connsiteY4" fmla="*/ 1792401 h 6567601"/>
              <a:gd name="connsiteX5" fmla="*/ 8064500 w 8593744"/>
              <a:gd name="connsiteY5" fmla="*/ 241300 h 6567601"/>
              <a:gd name="connsiteX0" fmla="*/ 8064500 w 8593744"/>
              <a:gd name="connsiteY0" fmla="*/ 241300 h 6542201"/>
              <a:gd name="connsiteX1" fmla="*/ 8593744 w 8593744"/>
              <a:gd name="connsiteY1" fmla="*/ 0 h 6542201"/>
              <a:gd name="connsiteX2" fmla="*/ 5981594 w 8593744"/>
              <a:gd name="connsiteY2" fmla="*/ 3984624 h 6542201"/>
              <a:gd name="connsiteX3" fmla="*/ 4415444 w 8593744"/>
              <a:gd name="connsiteY3" fmla="*/ 6542201 h 6542201"/>
              <a:gd name="connsiteX4" fmla="*/ 0 w 8593744"/>
              <a:gd name="connsiteY4" fmla="*/ 1792401 h 6542201"/>
              <a:gd name="connsiteX5" fmla="*/ 8064500 w 8593744"/>
              <a:gd name="connsiteY5" fmla="*/ 241300 h 6542201"/>
              <a:gd name="connsiteX0" fmla="*/ 8064500 w 8593744"/>
              <a:gd name="connsiteY0" fmla="*/ 241300 h 6542201"/>
              <a:gd name="connsiteX1" fmla="*/ 8593744 w 8593744"/>
              <a:gd name="connsiteY1" fmla="*/ 0 h 6542201"/>
              <a:gd name="connsiteX2" fmla="*/ 5981594 w 8593744"/>
              <a:gd name="connsiteY2" fmla="*/ 3984624 h 6542201"/>
              <a:gd name="connsiteX3" fmla="*/ 4415444 w 8593744"/>
              <a:gd name="connsiteY3" fmla="*/ 6542201 h 6542201"/>
              <a:gd name="connsiteX4" fmla="*/ 0 w 8593744"/>
              <a:gd name="connsiteY4" fmla="*/ 1792401 h 6542201"/>
              <a:gd name="connsiteX5" fmla="*/ 8064500 w 8593744"/>
              <a:gd name="connsiteY5" fmla="*/ 241300 h 6542201"/>
              <a:gd name="connsiteX0" fmla="*/ 8064500 w 8593744"/>
              <a:gd name="connsiteY0" fmla="*/ 241300 h 6542201"/>
              <a:gd name="connsiteX1" fmla="*/ 8593744 w 8593744"/>
              <a:gd name="connsiteY1" fmla="*/ 0 h 6542201"/>
              <a:gd name="connsiteX2" fmla="*/ 5981594 w 8593744"/>
              <a:gd name="connsiteY2" fmla="*/ 3984624 h 6542201"/>
              <a:gd name="connsiteX3" fmla="*/ 4415444 w 8593744"/>
              <a:gd name="connsiteY3" fmla="*/ 6542201 h 6542201"/>
              <a:gd name="connsiteX4" fmla="*/ 0 w 8593744"/>
              <a:gd name="connsiteY4" fmla="*/ 1792401 h 6542201"/>
              <a:gd name="connsiteX5" fmla="*/ 3168544 w 8593744"/>
              <a:gd name="connsiteY5" fmla="*/ 1171574 h 6542201"/>
              <a:gd name="connsiteX6" fmla="*/ 8064500 w 8593744"/>
              <a:gd name="connsiteY6" fmla="*/ 241300 h 6542201"/>
              <a:gd name="connsiteX0" fmla="*/ 8064500 w 8593744"/>
              <a:gd name="connsiteY0" fmla="*/ 241300 h 6542201"/>
              <a:gd name="connsiteX1" fmla="*/ 8593744 w 8593744"/>
              <a:gd name="connsiteY1" fmla="*/ 0 h 6542201"/>
              <a:gd name="connsiteX2" fmla="*/ 5981594 w 8593744"/>
              <a:gd name="connsiteY2" fmla="*/ 3984624 h 6542201"/>
              <a:gd name="connsiteX3" fmla="*/ 4415444 w 8593744"/>
              <a:gd name="connsiteY3" fmla="*/ 6542201 h 6542201"/>
              <a:gd name="connsiteX4" fmla="*/ 0 w 8593744"/>
              <a:gd name="connsiteY4" fmla="*/ 1792401 h 6542201"/>
              <a:gd name="connsiteX5" fmla="*/ 2184294 w 8593744"/>
              <a:gd name="connsiteY5" fmla="*/ 1819274 h 6542201"/>
              <a:gd name="connsiteX6" fmla="*/ 8064500 w 8593744"/>
              <a:gd name="connsiteY6" fmla="*/ 241300 h 6542201"/>
              <a:gd name="connsiteX0" fmla="*/ 8064500 w 8593744"/>
              <a:gd name="connsiteY0" fmla="*/ 241300 h 6542201"/>
              <a:gd name="connsiteX1" fmla="*/ 8593744 w 8593744"/>
              <a:gd name="connsiteY1" fmla="*/ 0 h 6542201"/>
              <a:gd name="connsiteX2" fmla="*/ 5981594 w 8593744"/>
              <a:gd name="connsiteY2" fmla="*/ 3984624 h 6542201"/>
              <a:gd name="connsiteX3" fmla="*/ 4415444 w 8593744"/>
              <a:gd name="connsiteY3" fmla="*/ 6542201 h 6542201"/>
              <a:gd name="connsiteX4" fmla="*/ 0 w 8593744"/>
              <a:gd name="connsiteY4" fmla="*/ 1792401 h 6542201"/>
              <a:gd name="connsiteX5" fmla="*/ 1701694 w 8593744"/>
              <a:gd name="connsiteY5" fmla="*/ 1806574 h 6542201"/>
              <a:gd name="connsiteX6" fmla="*/ 2184294 w 8593744"/>
              <a:gd name="connsiteY6" fmla="*/ 1819274 h 6542201"/>
              <a:gd name="connsiteX7" fmla="*/ 8064500 w 8593744"/>
              <a:gd name="connsiteY7" fmla="*/ 241300 h 6542201"/>
              <a:gd name="connsiteX0" fmla="*/ 8064500 w 8593744"/>
              <a:gd name="connsiteY0" fmla="*/ 241300 h 6542201"/>
              <a:gd name="connsiteX1" fmla="*/ 8593744 w 8593744"/>
              <a:gd name="connsiteY1" fmla="*/ 0 h 6542201"/>
              <a:gd name="connsiteX2" fmla="*/ 5981594 w 8593744"/>
              <a:gd name="connsiteY2" fmla="*/ 3984624 h 6542201"/>
              <a:gd name="connsiteX3" fmla="*/ 4415444 w 8593744"/>
              <a:gd name="connsiteY3" fmla="*/ 6542201 h 6542201"/>
              <a:gd name="connsiteX4" fmla="*/ 0 w 8593744"/>
              <a:gd name="connsiteY4" fmla="*/ 1792401 h 6542201"/>
              <a:gd name="connsiteX5" fmla="*/ 2222394 w 8593744"/>
              <a:gd name="connsiteY5" fmla="*/ 2016124 h 6542201"/>
              <a:gd name="connsiteX6" fmla="*/ 2184294 w 8593744"/>
              <a:gd name="connsiteY6" fmla="*/ 1819274 h 6542201"/>
              <a:gd name="connsiteX7" fmla="*/ 8064500 w 8593744"/>
              <a:gd name="connsiteY7" fmla="*/ 241300 h 6542201"/>
              <a:gd name="connsiteX0" fmla="*/ 8064500 w 8593744"/>
              <a:gd name="connsiteY0" fmla="*/ 241300 h 6542201"/>
              <a:gd name="connsiteX1" fmla="*/ 8593744 w 8593744"/>
              <a:gd name="connsiteY1" fmla="*/ 0 h 6542201"/>
              <a:gd name="connsiteX2" fmla="*/ 5981594 w 8593744"/>
              <a:gd name="connsiteY2" fmla="*/ 3984624 h 6542201"/>
              <a:gd name="connsiteX3" fmla="*/ 4415444 w 8593744"/>
              <a:gd name="connsiteY3" fmla="*/ 6542201 h 6542201"/>
              <a:gd name="connsiteX4" fmla="*/ 0 w 8593744"/>
              <a:gd name="connsiteY4" fmla="*/ 1792401 h 6542201"/>
              <a:gd name="connsiteX5" fmla="*/ 1822344 w 8593744"/>
              <a:gd name="connsiteY5" fmla="*/ 1971674 h 6542201"/>
              <a:gd name="connsiteX6" fmla="*/ 2222394 w 8593744"/>
              <a:gd name="connsiteY6" fmla="*/ 2016124 h 6542201"/>
              <a:gd name="connsiteX7" fmla="*/ 2184294 w 8593744"/>
              <a:gd name="connsiteY7" fmla="*/ 1819274 h 6542201"/>
              <a:gd name="connsiteX8" fmla="*/ 8064500 w 8593744"/>
              <a:gd name="connsiteY8" fmla="*/ 241300 h 6542201"/>
              <a:gd name="connsiteX0" fmla="*/ 8064500 w 8593744"/>
              <a:gd name="connsiteY0" fmla="*/ 241300 h 6542201"/>
              <a:gd name="connsiteX1" fmla="*/ 8593744 w 8593744"/>
              <a:gd name="connsiteY1" fmla="*/ 0 h 6542201"/>
              <a:gd name="connsiteX2" fmla="*/ 5981594 w 8593744"/>
              <a:gd name="connsiteY2" fmla="*/ 3984624 h 6542201"/>
              <a:gd name="connsiteX3" fmla="*/ 4415444 w 8593744"/>
              <a:gd name="connsiteY3" fmla="*/ 6542201 h 6542201"/>
              <a:gd name="connsiteX4" fmla="*/ 0 w 8593744"/>
              <a:gd name="connsiteY4" fmla="*/ 1792401 h 6542201"/>
              <a:gd name="connsiteX5" fmla="*/ 2577994 w 8593744"/>
              <a:gd name="connsiteY5" fmla="*/ 2867024 h 6542201"/>
              <a:gd name="connsiteX6" fmla="*/ 2222394 w 8593744"/>
              <a:gd name="connsiteY6" fmla="*/ 2016124 h 6542201"/>
              <a:gd name="connsiteX7" fmla="*/ 2184294 w 8593744"/>
              <a:gd name="connsiteY7" fmla="*/ 1819274 h 6542201"/>
              <a:gd name="connsiteX8" fmla="*/ 8064500 w 8593744"/>
              <a:gd name="connsiteY8" fmla="*/ 241300 h 6542201"/>
              <a:gd name="connsiteX0" fmla="*/ 8064500 w 8593744"/>
              <a:gd name="connsiteY0" fmla="*/ 241300 h 6542201"/>
              <a:gd name="connsiteX1" fmla="*/ 8593744 w 8593744"/>
              <a:gd name="connsiteY1" fmla="*/ 0 h 6542201"/>
              <a:gd name="connsiteX2" fmla="*/ 5981594 w 8593744"/>
              <a:gd name="connsiteY2" fmla="*/ 3984624 h 6542201"/>
              <a:gd name="connsiteX3" fmla="*/ 4415444 w 8593744"/>
              <a:gd name="connsiteY3" fmla="*/ 6542201 h 6542201"/>
              <a:gd name="connsiteX4" fmla="*/ 0 w 8593744"/>
              <a:gd name="connsiteY4" fmla="*/ 1792401 h 6542201"/>
              <a:gd name="connsiteX5" fmla="*/ 1866794 w 8593744"/>
              <a:gd name="connsiteY5" fmla="*/ 2555874 h 6542201"/>
              <a:gd name="connsiteX6" fmla="*/ 2577994 w 8593744"/>
              <a:gd name="connsiteY6" fmla="*/ 2867024 h 6542201"/>
              <a:gd name="connsiteX7" fmla="*/ 2222394 w 8593744"/>
              <a:gd name="connsiteY7" fmla="*/ 2016124 h 6542201"/>
              <a:gd name="connsiteX8" fmla="*/ 2184294 w 8593744"/>
              <a:gd name="connsiteY8" fmla="*/ 1819274 h 6542201"/>
              <a:gd name="connsiteX9" fmla="*/ 8064500 w 8593744"/>
              <a:gd name="connsiteY9" fmla="*/ 241300 h 6542201"/>
              <a:gd name="connsiteX0" fmla="*/ 8064500 w 8593744"/>
              <a:gd name="connsiteY0" fmla="*/ 241300 h 6542201"/>
              <a:gd name="connsiteX1" fmla="*/ 8593744 w 8593744"/>
              <a:gd name="connsiteY1" fmla="*/ 0 h 6542201"/>
              <a:gd name="connsiteX2" fmla="*/ 5981594 w 8593744"/>
              <a:gd name="connsiteY2" fmla="*/ 3984624 h 6542201"/>
              <a:gd name="connsiteX3" fmla="*/ 4415444 w 8593744"/>
              <a:gd name="connsiteY3" fmla="*/ 6542201 h 6542201"/>
              <a:gd name="connsiteX4" fmla="*/ 0 w 8593744"/>
              <a:gd name="connsiteY4" fmla="*/ 1792401 h 6542201"/>
              <a:gd name="connsiteX5" fmla="*/ 2952644 w 8593744"/>
              <a:gd name="connsiteY5" fmla="*/ 3349624 h 6542201"/>
              <a:gd name="connsiteX6" fmla="*/ 2577994 w 8593744"/>
              <a:gd name="connsiteY6" fmla="*/ 2867024 h 6542201"/>
              <a:gd name="connsiteX7" fmla="*/ 2222394 w 8593744"/>
              <a:gd name="connsiteY7" fmla="*/ 2016124 h 6542201"/>
              <a:gd name="connsiteX8" fmla="*/ 2184294 w 8593744"/>
              <a:gd name="connsiteY8" fmla="*/ 1819274 h 6542201"/>
              <a:gd name="connsiteX9" fmla="*/ 8064500 w 8593744"/>
              <a:gd name="connsiteY9" fmla="*/ 241300 h 6542201"/>
              <a:gd name="connsiteX0" fmla="*/ 8064500 w 8593744"/>
              <a:gd name="connsiteY0" fmla="*/ 241300 h 6542201"/>
              <a:gd name="connsiteX1" fmla="*/ 8593744 w 8593744"/>
              <a:gd name="connsiteY1" fmla="*/ 0 h 6542201"/>
              <a:gd name="connsiteX2" fmla="*/ 5981594 w 8593744"/>
              <a:gd name="connsiteY2" fmla="*/ 3984624 h 6542201"/>
              <a:gd name="connsiteX3" fmla="*/ 4415444 w 8593744"/>
              <a:gd name="connsiteY3" fmla="*/ 6542201 h 6542201"/>
              <a:gd name="connsiteX4" fmla="*/ 0 w 8593744"/>
              <a:gd name="connsiteY4" fmla="*/ 1792401 h 6542201"/>
              <a:gd name="connsiteX5" fmla="*/ 2952644 w 8593744"/>
              <a:gd name="connsiteY5" fmla="*/ 3349624 h 6542201"/>
              <a:gd name="connsiteX6" fmla="*/ 2577994 w 8593744"/>
              <a:gd name="connsiteY6" fmla="*/ 2867024 h 6542201"/>
              <a:gd name="connsiteX7" fmla="*/ 2222394 w 8593744"/>
              <a:gd name="connsiteY7" fmla="*/ 2016124 h 6542201"/>
              <a:gd name="connsiteX8" fmla="*/ 2184294 w 8593744"/>
              <a:gd name="connsiteY8" fmla="*/ 1819274 h 6542201"/>
              <a:gd name="connsiteX9" fmla="*/ 8064500 w 8593744"/>
              <a:gd name="connsiteY9" fmla="*/ 241300 h 6542201"/>
              <a:gd name="connsiteX0" fmla="*/ 8064500 w 8593744"/>
              <a:gd name="connsiteY0" fmla="*/ 241300 h 6542201"/>
              <a:gd name="connsiteX1" fmla="*/ 8593744 w 8593744"/>
              <a:gd name="connsiteY1" fmla="*/ 0 h 6542201"/>
              <a:gd name="connsiteX2" fmla="*/ 5981594 w 8593744"/>
              <a:gd name="connsiteY2" fmla="*/ 3984624 h 6542201"/>
              <a:gd name="connsiteX3" fmla="*/ 4415444 w 8593744"/>
              <a:gd name="connsiteY3" fmla="*/ 6542201 h 6542201"/>
              <a:gd name="connsiteX4" fmla="*/ 0 w 8593744"/>
              <a:gd name="connsiteY4" fmla="*/ 1792401 h 6542201"/>
              <a:gd name="connsiteX5" fmla="*/ 2952644 w 8593744"/>
              <a:gd name="connsiteY5" fmla="*/ 3349624 h 6542201"/>
              <a:gd name="connsiteX6" fmla="*/ 2577994 w 8593744"/>
              <a:gd name="connsiteY6" fmla="*/ 2867024 h 6542201"/>
              <a:gd name="connsiteX7" fmla="*/ 2222394 w 8593744"/>
              <a:gd name="connsiteY7" fmla="*/ 2016124 h 6542201"/>
              <a:gd name="connsiteX8" fmla="*/ 2184294 w 8593744"/>
              <a:gd name="connsiteY8" fmla="*/ 1819274 h 6542201"/>
              <a:gd name="connsiteX9" fmla="*/ 8064500 w 8593744"/>
              <a:gd name="connsiteY9" fmla="*/ 241300 h 6542201"/>
              <a:gd name="connsiteX0" fmla="*/ 5880206 w 6409450"/>
              <a:gd name="connsiteY0" fmla="*/ 241300 h 6542201"/>
              <a:gd name="connsiteX1" fmla="*/ 6409450 w 6409450"/>
              <a:gd name="connsiteY1" fmla="*/ 0 h 6542201"/>
              <a:gd name="connsiteX2" fmla="*/ 3797300 w 6409450"/>
              <a:gd name="connsiteY2" fmla="*/ 3984624 h 6542201"/>
              <a:gd name="connsiteX3" fmla="*/ 2231150 w 6409450"/>
              <a:gd name="connsiteY3" fmla="*/ 6542201 h 6542201"/>
              <a:gd name="connsiteX4" fmla="*/ 1701906 w 6409450"/>
              <a:gd name="connsiteY4" fmla="*/ 4063161 h 6542201"/>
              <a:gd name="connsiteX5" fmla="*/ 768350 w 6409450"/>
              <a:gd name="connsiteY5" fmla="*/ 3349624 h 6542201"/>
              <a:gd name="connsiteX6" fmla="*/ 393700 w 6409450"/>
              <a:gd name="connsiteY6" fmla="*/ 2867024 h 6542201"/>
              <a:gd name="connsiteX7" fmla="*/ 38100 w 6409450"/>
              <a:gd name="connsiteY7" fmla="*/ 2016124 h 6542201"/>
              <a:gd name="connsiteX8" fmla="*/ 0 w 6409450"/>
              <a:gd name="connsiteY8" fmla="*/ 1819274 h 6542201"/>
              <a:gd name="connsiteX9" fmla="*/ 5880206 w 6409450"/>
              <a:gd name="connsiteY9" fmla="*/ 241300 h 6542201"/>
              <a:gd name="connsiteX0" fmla="*/ 5880206 w 6409450"/>
              <a:gd name="connsiteY0" fmla="*/ 241300 h 6542201"/>
              <a:gd name="connsiteX1" fmla="*/ 6409450 w 6409450"/>
              <a:gd name="connsiteY1" fmla="*/ 0 h 6542201"/>
              <a:gd name="connsiteX2" fmla="*/ 3797300 w 6409450"/>
              <a:gd name="connsiteY2" fmla="*/ 3984624 h 6542201"/>
              <a:gd name="connsiteX3" fmla="*/ 2231150 w 6409450"/>
              <a:gd name="connsiteY3" fmla="*/ 6542201 h 6542201"/>
              <a:gd name="connsiteX4" fmla="*/ 1701906 w 6409450"/>
              <a:gd name="connsiteY4" fmla="*/ 4063161 h 6542201"/>
              <a:gd name="connsiteX5" fmla="*/ 768350 w 6409450"/>
              <a:gd name="connsiteY5" fmla="*/ 3327399 h 6542201"/>
              <a:gd name="connsiteX6" fmla="*/ 393700 w 6409450"/>
              <a:gd name="connsiteY6" fmla="*/ 2867024 h 6542201"/>
              <a:gd name="connsiteX7" fmla="*/ 38100 w 6409450"/>
              <a:gd name="connsiteY7" fmla="*/ 2016124 h 6542201"/>
              <a:gd name="connsiteX8" fmla="*/ 0 w 6409450"/>
              <a:gd name="connsiteY8" fmla="*/ 1819274 h 6542201"/>
              <a:gd name="connsiteX9" fmla="*/ 5880206 w 6409450"/>
              <a:gd name="connsiteY9" fmla="*/ 241300 h 6542201"/>
              <a:gd name="connsiteX0" fmla="*/ 5880206 w 6409450"/>
              <a:gd name="connsiteY0" fmla="*/ 241300 h 6542201"/>
              <a:gd name="connsiteX1" fmla="*/ 6409450 w 6409450"/>
              <a:gd name="connsiteY1" fmla="*/ 0 h 6542201"/>
              <a:gd name="connsiteX2" fmla="*/ 3797300 w 6409450"/>
              <a:gd name="connsiteY2" fmla="*/ 3984624 h 6542201"/>
              <a:gd name="connsiteX3" fmla="*/ 2231150 w 6409450"/>
              <a:gd name="connsiteY3" fmla="*/ 6542201 h 6542201"/>
              <a:gd name="connsiteX4" fmla="*/ 1701906 w 6409450"/>
              <a:gd name="connsiteY4" fmla="*/ 4063161 h 6542201"/>
              <a:gd name="connsiteX5" fmla="*/ 1587500 w 6409450"/>
              <a:gd name="connsiteY5" fmla="*/ 3965574 h 6542201"/>
              <a:gd name="connsiteX6" fmla="*/ 768350 w 6409450"/>
              <a:gd name="connsiteY6" fmla="*/ 3327399 h 6542201"/>
              <a:gd name="connsiteX7" fmla="*/ 393700 w 6409450"/>
              <a:gd name="connsiteY7" fmla="*/ 2867024 h 6542201"/>
              <a:gd name="connsiteX8" fmla="*/ 38100 w 6409450"/>
              <a:gd name="connsiteY8" fmla="*/ 2016124 h 6542201"/>
              <a:gd name="connsiteX9" fmla="*/ 0 w 6409450"/>
              <a:gd name="connsiteY9" fmla="*/ 1819274 h 6542201"/>
              <a:gd name="connsiteX10" fmla="*/ 5880206 w 6409450"/>
              <a:gd name="connsiteY10" fmla="*/ 241300 h 6542201"/>
              <a:gd name="connsiteX0" fmla="*/ 5880206 w 6409450"/>
              <a:gd name="connsiteY0" fmla="*/ 241300 h 6542201"/>
              <a:gd name="connsiteX1" fmla="*/ 6409450 w 6409450"/>
              <a:gd name="connsiteY1" fmla="*/ 0 h 6542201"/>
              <a:gd name="connsiteX2" fmla="*/ 3797300 w 6409450"/>
              <a:gd name="connsiteY2" fmla="*/ 3984624 h 6542201"/>
              <a:gd name="connsiteX3" fmla="*/ 2231150 w 6409450"/>
              <a:gd name="connsiteY3" fmla="*/ 6542201 h 6542201"/>
              <a:gd name="connsiteX4" fmla="*/ 1701906 w 6409450"/>
              <a:gd name="connsiteY4" fmla="*/ 4063161 h 6542201"/>
              <a:gd name="connsiteX5" fmla="*/ 1133475 w 6409450"/>
              <a:gd name="connsiteY5" fmla="*/ 3489324 h 6542201"/>
              <a:gd name="connsiteX6" fmla="*/ 768350 w 6409450"/>
              <a:gd name="connsiteY6" fmla="*/ 3327399 h 6542201"/>
              <a:gd name="connsiteX7" fmla="*/ 393700 w 6409450"/>
              <a:gd name="connsiteY7" fmla="*/ 2867024 h 6542201"/>
              <a:gd name="connsiteX8" fmla="*/ 38100 w 6409450"/>
              <a:gd name="connsiteY8" fmla="*/ 2016124 h 6542201"/>
              <a:gd name="connsiteX9" fmla="*/ 0 w 6409450"/>
              <a:gd name="connsiteY9" fmla="*/ 1819274 h 6542201"/>
              <a:gd name="connsiteX10" fmla="*/ 5880206 w 6409450"/>
              <a:gd name="connsiteY10" fmla="*/ 241300 h 6542201"/>
              <a:gd name="connsiteX0" fmla="*/ 5880206 w 6409450"/>
              <a:gd name="connsiteY0" fmla="*/ 241300 h 6542201"/>
              <a:gd name="connsiteX1" fmla="*/ 6409450 w 6409450"/>
              <a:gd name="connsiteY1" fmla="*/ 0 h 6542201"/>
              <a:gd name="connsiteX2" fmla="*/ 3797300 w 6409450"/>
              <a:gd name="connsiteY2" fmla="*/ 3984624 h 6542201"/>
              <a:gd name="connsiteX3" fmla="*/ 2231150 w 6409450"/>
              <a:gd name="connsiteY3" fmla="*/ 6542201 h 6542201"/>
              <a:gd name="connsiteX4" fmla="*/ 1701906 w 6409450"/>
              <a:gd name="connsiteY4" fmla="*/ 4063161 h 6542201"/>
              <a:gd name="connsiteX5" fmla="*/ 1289050 w 6409450"/>
              <a:gd name="connsiteY5" fmla="*/ 3638549 h 6542201"/>
              <a:gd name="connsiteX6" fmla="*/ 1133475 w 6409450"/>
              <a:gd name="connsiteY6" fmla="*/ 3489324 h 6542201"/>
              <a:gd name="connsiteX7" fmla="*/ 768350 w 6409450"/>
              <a:gd name="connsiteY7" fmla="*/ 3327399 h 6542201"/>
              <a:gd name="connsiteX8" fmla="*/ 393700 w 6409450"/>
              <a:gd name="connsiteY8" fmla="*/ 2867024 h 6542201"/>
              <a:gd name="connsiteX9" fmla="*/ 38100 w 6409450"/>
              <a:gd name="connsiteY9" fmla="*/ 2016124 h 6542201"/>
              <a:gd name="connsiteX10" fmla="*/ 0 w 6409450"/>
              <a:gd name="connsiteY10" fmla="*/ 1819274 h 6542201"/>
              <a:gd name="connsiteX11" fmla="*/ 5880206 w 6409450"/>
              <a:gd name="connsiteY11" fmla="*/ 241300 h 6542201"/>
              <a:gd name="connsiteX0" fmla="*/ 5880206 w 6409450"/>
              <a:gd name="connsiteY0" fmla="*/ 241300 h 6542201"/>
              <a:gd name="connsiteX1" fmla="*/ 6409450 w 6409450"/>
              <a:gd name="connsiteY1" fmla="*/ 0 h 6542201"/>
              <a:gd name="connsiteX2" fmla="*/ 3797300 w 6409450"/>
              <a:gd name="connsiteY2" fmla="*/ 3984624 h 6542201"/>
              <a:gd name="connsiteX3" fmla="*/ 2231150 w 6409450"/>
              <a:gd name="connsiteY3" fmla="*/ 6542201 h 6542201"/>
              <a:gd name="connsiteX4" fmla="*/ 1701906 w 6409450"/>
              <a:gd name="connsiteY4" fmla="*/ 4063161 h 6542201"/>
              <a:gd name="connsiteX5" fmla="*/ 1314450 w 6409450"/>
              <a:gd name="connsiteY5" fmla="*/ 3632199 h 6542201"/>
              <a:gd name="connsiteX6" fmla="*/ 1133475 w 6409450"/>
              <a:gd name="connsiteY6" fmla="*/ 3489324 h 6542201"/>
              <a:gd name="connsiteX7" fmla="*/ 768350 w 6409450"/>
              <a:gd name="connsiteY7" fmla="*/ 3327399 h 6542201"/>
              <a:gd name="connsiteX8" fmla="*/ 393700 w 6409450"/>
              <a:gd name="connsiteY8" fmla="*/ 2867024 h 6542201"/>
              <a:gd name="connsiteX9" fmla="*/ 38100 w 6409450"/>
              <a:gd name="connsiteY9" fmla="*/ 2016124 h 6542201"/>
              <a:gd name="connsiteX10" fmla="*/ 0 w 6409450"/>
              <a:gd name="connsiteY10" fmla="*/ 1819274 h 6542201"/>
              <a:gd name="connsiteX11" fmla="*/ 5880206 w 6409450"/>
              <a:gd name="connsiteY11" fmla="*/ 241300 h 6542201"/>
              <a:gd name="connsiteX0" fmla="*/ 5880206 w 6409450"/>
              <a:gd name="connsiteY0" fmla="*/ 241300 h 6542201"/>
              <a:gd name="connsiteX1" fmla="*/ 6409450 w 6409450"/>
              <a:gd name="connsiteY1" fmla="*/ 0 h 6542201"/>
              <a:gd name="connsiteX2" fmla="*/ 3797300 w 6409450"/>
              <a:gd name="connsiteY2" fmla="*/ 3984624 h 6542201"/>
              <a:gd name="connsiteX3" fmla="*/ 2231150 w 6409450"/>
              <a:gd name="connsiteY3" fmla="*/ 6542201 h 6542201"/>
              <a:gd name="connsiteX4" fmla="*/ 1736725 w 6409450"/>
              <a:gd name="connsiteY4" fmla="*/ 4244974 h 6542201"/>
              <a:gd name="connsiteX5" fmla="*/ 1701906 w 6409450"/>
              <a:gd name="connsiteY5" fmla="*/ 4063161 h 6542201"/>
              <a:gd name="connsiteX6" fmla="*/ 1314450 w 6409450"/>
              <a:gd name="connsiteY6" fmla="*/ 3632199 h 6542201"/>
              <a:gd name="connsiteX7" fmla="*/ 1133475 w 6409450"/>
              <a:gd name="connsiteY7" fmla="*/ 3489324 h 6542201"/>
              <a:gd name="connsiteX8" fmla="*/ 768350 w 6409450"/>
              <a:gd name="connsiteY8" fmla="*/ 3327399 h 6542201"/>
              <a:gd name="connsiteX9" fmla="*/ 393700 w 6409450"/>
              <a:gd name="connsiteY9" fmla="*/ 2867024 h 6542201"/>
              <a:gd name="connsiteX10" fmla="*/ 38100 w 6409450"/>
              <a:gd name="connsiteY10" fmla="*/ 2016124 h 6542201"/>
              <a:gd name="connsiteX11" fmla="*/ 0 w 6409450"/>
              <a:gd name="connsiteY11" fmla="*/ 1819274 h 6542201"/>
              <a:gd name="connsiteX12" fmla="*/ 5880206 w 6409450"/>
              <a:gd name="connsiteY12" fmla="*/ 241300 h 6542201"/>
              <a:gd name="connsiteX0" fmla="*/ 5880206 w 6409450"/>
              <a:gd name="connsiteY0" fmla="*/ 241300 h 6542201"/>
              <a:gd name="connsiteX1" fmla="*/ 6409450 w 6409450"/>
              <a:gd name="connsiteY1" fmla="*/ 0 h 6542201"/>
              <a:gd name="connsiteX2" fmla="*/ 3797300 w 6409450"/>
              <a:gd name="connsiteY2" fmla="*/ 3984624 h 6542201"/>
              <a:gd name="connsiteX3" fmla="*/ 2231150 w 6409450"/>
              <a:gd name="connsiteY3" fmla="*/ 6542201 h 6542201"/>
              <a:gd name="connsiteX4" fmla="*/ 1746250 w 6409450"/>
              <a:gd name="connsiteY4" fmla="*/ 4156074 h 6542201"/>
              <a:gd name="connsiteX5" fmla="*/ 1701906 w 6409450"/>
              <a:gd name="connsiteY5" fmla="*/ 4063161 h 6542201"/>
              <a:gd name="connsiteX6" fmla="*/ 1314450 w 6409450"/>
              <a:gd name="connsiteY6" fmla="*/ 3632199 h 6542201"/>
              <a:gd name="connsiteX7" fmla="*/ 1133475 w 6409450"/>
              <a:gd name="connsiteY7" fmla="*/ 3489324 h 6542201"/>
              <a:gd name="connsiteX8" fmla="*/ 768350 w 6409450"/>
              <a:gd name="connsiteY8" fmla="*/ 3327399 h 6542201"/>
              <a:gd name="connsiteX9" fmla="*/ 393700 w 6409450"/>
              <a:gd name="connsiteY9" fmla="*/ 2867024 h 6542201"/>
              <a:gd name="connsiteX10" fmla="*/ 38100 w 6409450"/>
              <a:gd name="connsiteY10" fmla="*/ 2016124 h 6542201"/>
              <a:gd name="connsiteX11" fmla="*/ 0 w 6409450"/>
              <a:gd name="connsiteY11" fmla="*/ 1819274 h 6542201"/>
              <a:gd name="connsiteX12" fmla="*/ 5880206 w 6409450"/>
              <a:gd name="connsiteY12" fmla="*/ 241300 h 6542201"/>
              <a:gd name="connsiteX0" fmla="*/ 5880206 w 6409450"/>
              <a:gd name="connsiteY0" fmla="*/ 241300 h 6542201"/>
              <a:gd name="connsiteX1" fmla="*/ 6409450 w 6409450"/>
              <a:gd name="connsiteY1" fmla="*/ 0 h 6542201"/>
              <a:gd name="connsiteX2" fmla="*/ 3797300 w 6409450"/>
              <a:gd name="connsiteY2" fmla="*/ 3984624 h 6542201"/>
              <a:gd name="connsiteX3" fmla="*/ 2231150 w 6409450"/>
              <a:gd name="connsiteY3" fmla="*/ 6542201 h 6542201"/>
              <a:gd name="connsiteX4" fmla="*/ 1746250 w 6409450"/>
              <a:gd name="connsiteY4" fmla="*/ 4156074 h 6542201"/>
              <a:gd name="connsiteX5" fmla="*/ 1714606 w 6409450"/>
              <a:gd name="connsiteY5" fmla="*/ 4069511 h 6542201"/>
              <a:gd name="connsiteX6" fmla="*/ 1314450 w 6409450"/>
              <a:gd name="connsiteY6" fmla="*/ 3632199 h 6542201"/>
              <a:gd name="connsiteX7" fmla="*/ 1133475 w 6409450"/>
              <a:gd name="connsiteY7" fmla="*/ 3489324 h 6542201"/>
              <a:gd name="connsiteX8" fmla="*/ 768350 w 6409450"/>
              <a:gd name="connsiteY8" fmla="*/ 3327399 h 6542201"/>
              <a:gd name="connsiteX9" fmla="*/ 393700 w 6409450"/>
              <a:gd name="connsiteY9" fmla="*/ 2867024 h 6542201"/>
              <a:gd name="connsiteX10" fmla="*/ 38100 w 6409450"/>
              <a:gd name="connsiteY10" fmla="*/ 2016124 h 6542201"/>
              <a:gd name="connsiteX11" fmla="*/ 0 w 6409450"/>
              <a:gd name="connsiteY11" fmla="*/ 1819274 h 6542201"/>
              <a:gd name="connsiteX12" fmla="*/ 5880206 w 6409450"/>
              <a:gd name="connsiteY12" fmla="*/ 241300 h 6542201"/>
              <a:gd name="connsiteX0" fmla="*/ 5880206 w 6409450"/>
              <a:gd name="connsiteY0" fmla="*/ 241300 h 6542201"/>
              <a:gd name="connsiteX1" fmla="*/ 6409450 w 6409450"/>
              <a:gd name="connsiteY1" fmla="*/ 0 h 6542201"/>
              <a:gd name="connsiteX2" fmla="*/ 3797300 w 6409450"/>
              <a:gd name="connsiteY2" fmla="*/ 3984624 h 6542201"/>
              <a:gd name="connsiteX3" fmla="*/ 2231150 w 6409450"/>
              <a:gd name="connsiteY3" fmla="*/ 6542201 h 6542201"/>
              <a:gd name="connsiteX4" fmla="*/ 1746250 w 6409450"/>
              <a:gd name="connsiteY4" fmla="*/ 4156074 h 6542201"/>
              <a:gd name="connsiteX5" fmla="*/ 1714606 w 6409450"/>
              <a:gd name="connsiteY5" fmla="*/ 4069511 h 6542201"/>
              <a:gd name="connsiteX6" fmla="*/ 1314450 w 6409450"/>
              <a:gd name="connsiteY6" fmla="*/ 3632199 h 6542201"/>
              <a:gd name="connsiteX7" fmla="*/ 1133475 w 6409450"/>
              <a:gd name="connsiteY7" fmla="*/ 3489324 h 6542201"/>
              <a:gd name="connsiteX8" fmla="*/ 768350 w 6409450"/>
              <a:gd name="connsiteY8" fmla="*/ 3327399 h 6542201"/>
              <a:gd name="connsiteX9" fmla="*/ 393700 w 6409450"/>
              <a:gd name="connsiteY9" fmla="*/ 2867024 h 6542201"/>
              <a:gd name="connsiteX10" fmla="*/ 38100 w 6409450"/>
              <a:gd name="connsiteY10" fmla="*/ 2016124 h 6542201"/>
              <a:gd name="connsiteX11" fmla="*/ 0 w 6409450"/>
              <a:gd name="connsiteY11" fmla="*/ 1819274 h 6542201"/>
              <a:gd name="connsiteX12" fmla="*/ 5880206 w 6409450"/>
              <a:gd name="connsiteY12" fmla="*/ 241300 h 6542201"/>
              <a:gd name="connsiteX0" fmla="*/ 5880206 w 6409450"/>
              <a:gd name="connsiteY0" fmla="*/ 241300 h 6542201"/>
              <a:gd name="connsiteX1" fmla="*/ 6409450 w 6409450"/>
              <a:gd name="connsiteY1" fmla="*/ 0 h 6542201"/>
              <a:gd name="connsiteX2" fmla="*/ 3797300 w 6409450"/>
              <a:gd name="connsiteY2" fmla="*/ 3984624 h 6542201"/>
              <a:gd name="connsiteX3" fmla="*/ 2231150 w 6409450"/>
              <a:gd name="connsiteY3" fmla="*/ 6542201 h 6542201"/>
              <a:gd name="connsiteX4" fmla="*/ 1774825 w 6409450"/>
              <a:gd name="connsiteY4" fmla="*/ 4267199 h 6542201"/>
              <a:gd name="connsiteX5" fmla="*/ 1746250 w 6409450"/>
              <a:gd name="connsiteY5" fmla="*/ 4156074 h 6542201"/>
              <a:gd name="connsiteX6" fmla="*/ 1714606 w 6409450"/>
              <a:gd name="connsiteY6" fmla="*/ 4069511 h 6542201"/>
              <a:gd name="connsiteX7" fmla="*/ 1314450 w 6409450"/>
              <a:gd name="connsiteY7" fmla="*/ 3632199 h 6542201"/>
              <a:gd name="connsiteX8" fmla="*/ 1133475 w 6409450"/>
              <a:gd name="connsiteY8" fmla="*/ 3489324 h 6542201"/>
              <a:gd name="connsiteX9" fmla="*/ 768350 w 6409450"/>
              <a:gd name="connsiteY9" fmla="*/ 3327399 h 6542201"/>
              <a:gd name="connsiteX10" fmla="*/ 393700 w 6409450"/>
              <a:gd name="connsiteY10" fmla="*/ 2867024 h 6542201"/>
              <a:gd name="connsiteX11" fmla="*/ 38100 w 6409450"/>
              <a:gd name="connsiteY11" fmla="*/ 2016124 h 6542201"/>
              <a:gd name="connsiteX12" fmla="*/ 0 w 6409450"/>
              <a:gd name="connsiteY12" fmla="*/ 1819274 h 6542201"/>
              <a:gd name="connsiteX13" fmla="*/ 5880206 w 6409450"/>
              <a:gd name="connsiteY13" fmla="*/ 241300 h 6542201"/>
              <a:gd name="connsiteX0" fmla="*/ 5880206 w 6409450"/>
              <a:gd name="connsiteY0" fmla="*/ 241300 h 6542201"/>
              <a:gd name="connsiteX1" fmla="*/ 6409450 w 6409450"/>
              <a:gd name="connsiteY1" fmla="*/ 0 h 6542201"/>
              <a:gd name="connsiteX2" fmla="*/ 3797300 w 6409450"/>
              <a:gd name="connsiteY2" fmla="*/ 3984624 h 6542201"/>
              <a:gd name="connsiteX3" fmla="*/ 2231150 w 6409450"/>
              <a:gd name="connsiteY3" fmla="*/ 6542201 h 6542201"/>
              <a:gd name="connsiteX4" fmla="*/ 1793875 w 6409450"/>
              <a:gd name="connsiteY4" fmla="*/ 4225924 h 6542201"/>
              <a:gd name="connsiteX5" fmla="*/ 1746250 w 6409450"/>
              <a:gd name="connsiteY5" fmla="*/ 4156074 h 6542201"/>
              <a:gd name="connsiteX6" fmla="*/ 1714606 w 6409450"/>
              <a:gd name="connsiteY6" fmla="*/ 4069511 h 6542201"/>
              <a:gd name="connsiteX7" fmla="*/ 1314450 w 6409450"/>
              <a:gd name="connsiteY7" fmla="*/ 3632199 h 6542201"/>
              <a:gd name="connsiteX8" fmla="*/ 1133475 w 6409450"/>
              <a:gd name="connsiteY8" fmla="*/ 3489324 h 6542201"/>
              <a:gd name="connsiteX9" fmla="*/ 768350 w 6409450"/>
              <a:gd name="connsiteY9" fmla="*/ 3327399 h 6542201"/>
              <a:gd name="connsiteX10" fmla="*/ 393700 w 6409450"/>
              <a:gd name="connsiteY10" fmla="*/ 2867024 h 6542201"/>
              <a:gd name="connsiteX11" fmla="*/ 38100 w 6409450"/>
              <a:gd name="connsiteY11" fmla="*/ 2016124 h 6542201"/>
              <a:gd name="connsiteX12" fmla="*/ 0 w 6409450"/>
              <a:gd name="connsiteY12" fmla="*/ 1819274 h 6542201"/>
              <a:gd name="connsiteX13" fmla="*/ 5880206 w 6409450"/>
              <a:gd name="connsiteY13" fmla="*/ 241300 h 6542201"/>
              <a:gd name="connsiteX0" fmla="*/ 5880206 w 6409450"/>
              <a:gd name="connsiteY0" fmla="*/ 241300 h 6542201"/>
              <a:gd name="connsiteX1" fmla="*/ 6409450 w 6409450"/>
              <a:gd name="connsiteY1" fmla="*/ 0 h 6542201"/>
              <a:gd name="connsiteX2" fmla="*/ 3797300 w 6409450"/>
              <a:gd name="connsiteY2" fmla="*/ 3984624 h 6542201"/>
              <a:gd name="connsiteX3" fmla="*/ 2231150 w 6409450"/>
              <a:gd name="connsiteY3" fmla="*/ 6542201 h 6542201"/>
              <a:gd name="connsiteX4" fmla="*/ 1901825 w 6409450"/>
              <a:gd name="connsiteY4" fmla="*/ 4816474 h 6542201"/>
              <a:gd name="connsiteX5" fmla="*/ 1793875 w 6409450"/>
              <a:gd name="connsiteY5" fmla="*/ 4225924 h 6542201"/>
              <a:gd name="connsiteX6" fmla="*/ 1746250 w 6409450"/>
              <a:gd name="connsiteY6" fmla="*/ 4156074 h 6542201"/>
              <a:gd name="connsiteX7" fmla="*/ 1714606 w 6409450"/>
              <a:gd name="connsiteY7" fmla="*/ 4069511 h 6542201"/>
              <a:gd name="connsiteX8" fmla="*/ 1314450 w 6409450"/>
              <a:gd name="connsiteY8" fmla="*/ 3632199 h 6542201"/>
              <a:gd name="connsiteX9" fmla="*/ 1133475 w 6409450"/>
              <a:gd name="connsiteY9" fmla="*/ 3489324 h 6542201"/>
              <a:gd name="connsiteX10" fmla="*/ 768350 w 6409450"/>
              <a:gd name="connsiteY10" fmla="*/ 3327399 h 6542201"/>
              <a:gd name="connsiteX11" fmla="*/ 393700 w 6409450"/>
              <a:gd name="connsiteY11" fmla="*/ 2867024 h 6542201"/>
              <a:gd name="connsiteX12" fmla="*/ 38100 w 6409450"/>
              <a:gd name="connsiteY12" fmla="*/ 2016124 h 6542201"/>
              <a:gd name="connsiteX13" fmla="*/ 0 w 6409450"/>
              <a:gd name="connsiteY13" fmla="*/ 1819274 h 6542201"/>
              <a:gd name="connsiteX14" fmla="*/ 5880206 w 6409450"/>
              <a:gd name="connsiteY14" fmla="*/ 241300 h 6542201"/>
              <a:gd name="connsiteX0" fmla="*/ 5880206 w 6409450"/>
              <a:gd name="connsiteY0" fmla="*/ 241300 h 6542201"/>
              <a:gd name="connsiteX1" fmla="*/ 6409450 w 6409450"/>
              <a:gd name="connsiteY1" fmla="*/ 0 h 6542201"/>
              <a:gd name="connsiteX2" fmla="*/ 3797300 w 6409450"/>
              <a:gd name="connsiteY2" fmla="*/ 3984624 h 6542201"/>
              <a:gd name="connsiteX3" fmla="*/ 2231150 w 6409450"/>
              <a:gd name="connsiteY3" fmla="*/ 6542201 h 6542201"/>
              <a:gd name="connsiteX4" fmla="*/ 2101850 w 6409450"/>
              <a:gd name="connsiteY4" fmla="*/ 4743449 h 6542201"/>
              <a:gd name="connsiteX5" fmla="*/ 1793875 w 6409450"/>
              <a:gd name="connsiteY5" fmla="*/ 4225924 h 6542201"/>
              <a:gd name="connsiteX6" fmla="*/ 1746250 w 6409450"/>
              <a:gd name="connsiteY6" fmla="*/ 4156074 h 6542201"/>
              <a:gd name="connsiteX7" fmla="*/ 1714606 w 6409450"/>
              <a:gd name="connsiteY7" fmla="*/ 4069511 h 6542201"/>
              <a:gd name="connsiteX8" fmla="*/ 1314450 w 6409450"/>
              <a:gd name="connsiteY8" fmla="*/ 3632199 h 6542201"/>
              <a:gd name="connsiteX9" fmla="*/ 1133475 w 6409450"/>
              <a:gd name="connsiteY9" fmla="*/ 3489324 h 6542201"/>
              <a:gd name="connsiteX10" fmla="*/ 768350 w 6409450"/>
              <a:gd name="connsiteY10" fmla="*/ 3327399 h 6542201"/>
              <a:gd name="connsiteX11" fmla="*/ 393700 w 6409450"/>
              <a:gd name="connsiteY11" fmla="*/ 2867024 h 6542201"/>
              <a:gd name="connsiteX12" fmla="*/ 38100 w 6409450"/>
              <a:gd name="connsiteY12" fmla="*/ 2016124 h 6542201"/>
              <a:gd name="connsiteX13" fmla="*/ 0 w 6409450"/>
              <a:gd name="connsiteY13" fmla="*/ 1819274 h 6542201"/>
              <a:gd name="connsiteX14" fmla="*/ 5880206 w 6409450"/>
              <a:gd name="connsiteY14" fmla="*/ 241300 h 6542201"/>
              <a:gd name="connsiteX0" fmla="*/ 5880206 w 6409450"/>
              <a:gd name="connsiteY0" fmla="*/ 241300 h 6542201"/>
              <a:gd name="connsiteX1" fmla="*/ 6409450 w 6409450"/>
              <a:gd name="connsiteY1" fmla="*/ 0 h 6542201"/>
              <a:gd name="connsiteX2" fmla="*/ 3797300 w 6409450"/>
              <a:gd name="connsiteY2" fmla="*/ 3984624 h 6542201"/>
              <a:gd name="connsiteX3" fmla="*/ 2231150 w 6409450"/>
              <a:gd name="connsiteY3" fmla="*/ 6542201 h 6542201"/>
              <a:gd name="connsiteX4" fmla="*/ 2127250 w 6409450"/>
              <a:gd name="connsiteY4" fmla="*/ 5226049 h 6542201"/>
              <a:gd name="connsiteX5" fmla="*/ 2101850 w 6409450"/>
              <a:gd name="connsiteY5" fmla="*/ 4743449 h 6542201"/>
              <a:gd name="connsiteX6" fmla="*/ 1793875 w 6409450"/>
              <a:gd name="connsiteY6" fmla="*/ 4225924 h 6542201"/>
              <a:gd name="connsiteX7" fmla="*/ 1746250 w 6409450"/>
              <a:gd name="connsiteY7" fmla="*/ 4156074 h 6542201"/>
              <a:gd name="connsiteX8" fmla="*/ 1714606 w 6409450"/>
              <a:gd name="connsiteY8" fmla="*/ 4069511 h 6542201"/>
              <a:gd name="connsiteX9" fmla="*/ 1314450 w 6409450"/>
              <a:gd name="connsiteY9" fmla="*/ 3632199 h 6542201"/>
              <a:gd name="connsiteX10" fmla="*/ 1133475 w 6409450"/>
              <a:gd name="connsiteY10" fmla="*/ 3489324 h 6542201"/>
              <a:gd name="connsiteX11" fmla="*/ 768350 w 6409450"/>
              <a:gd name="connsiteY11" fmla="*/ 3327399 h 6542201"/>
              <a:gd name="connsiteX12" fmla="*/ 393700 w 6409450"/>
              <a:gd name="connsiteY12" fmla="*/ 2867024 h 6542201"/>
              <a:gd name="connsiteX13" fmla="*/ 38100 w 6409450"/>
              <a:gd name="connsiteY13" fmla="*/ 2016124 h 6542201"/>
              <a:gd name="connsiteX14" fmla="*/ 0 w 6409450"/>
              <a:gd name="connsiteY14" fmla="*/ 1819274 h 6542201"/>
              <a:gd name="connsiteX15" fmla="*/ 5880206 w 6409450"/>
              <a:gd name="connsiteY15" fmla="*/ 241300 h 6542201"/>
              <a:gd name="connsiteX0" fmla="*/ 5880206 w 6409450"/>
              <a:gd name="connsiteY0" fmla="*/ 241300 h 6542201"/>
              <a:gd name="connsiteX1" fmla="*/ 6409450 w 6409450"/>
              <a:gd name="connsiteY1" fmla="*/ 0 h 6542201"/>
              <a:gd name="connsiteX2" fmla="*/ 3797300 w 6409450"/>
              <a:gd name="connsiteY2" fmla="*/ 3984624 h 6542201"/>
              <a:gd name="connsiteX3" fmla="*/ 2231150 w 6409450"/>
              <a:gd name="connsiteY3" fmla="*/ 6542201 h 6542201"/>
              <a:gd name="connsiteX4" fmla="*/ 2165350 w 6409450"/>
              <a:gd name="connsiteY4" fmla="*/ 5099049 h 6542201"/>
              <a:gd name="connsiteX5" fmla="*/ 2101850 w 6409450"/>
              <a:gd name="connsiteY5" fmla="*/ 4743449 h 6542201"/>
              <a:gd name="connsiteX6" fmla="*/ 1793875 w 6409450"/>
              <a:gd name="connsiteY6" fmla="*/ 4225924 h 6542201"/>
              <a:gd name="connsiteX7" fmla="*/ 1746250 w 6409450"/>
              <a:gd name="connsiteY7" fmla="*/ 4156074 h 6542201"/>
              <a:gd name="connsiteX8" fmla="*/ 1714606 w 6409450"/>
              <a:gd name="connsiteY8" fmla="*/ 4069511 h 6542201"/>
              <a:gd name="connsiteX9" fmla="*/ 1314450 w 6409450"/>
              <a:gd name="connsiteY9" fmla="*/ 3632199 h 6542201"/>
              <a:gd name="connsiteX10" fmla="*/ 1133475 w 6409450"/>
              <a:gd name="connsiteY10" fmla="*/ 3489324 h 6542201"/>
              <a:gd name="connsiteX11" fmla="*/ 768350 w 6409450"/>
              <a:gd name="connsiteY11" fmla="*/ 3327399 h 6542201"/>
              <a:gd name="connsiteX12" fmla="*/ 393700 w 6409450"/>
              <a:gd name="connsiteY12" fmla="*/ 2867024 h 6542201"/>
              <a:gd name="connsiteX13" fmla="*/ 38100 w 6409450"/>
              <a:gd name="connsiteY13" fmla="*/ 2016124 h 6542201"/>
              <a:gd name="connsiteX14" fmla="*/ 0 w 6409450"/>
              <a:gd name="connsiteY14" fmla="*/ 1819274 h 6542201"/>
              <a:gd name="connsiteX15" fmla="*/ 5880206 w 6409450"/>
              <a:gd name="connsiteY15" fmla="*/ 241300 h 6542201"/>
              <a:gd name="connsiteX0" fmla="*/ 5880206 w 6409450"/>
              <a:gd name="connsiteY0" fmla="*/ 241300 h 6542201"/>
              <a:gd name="connsiteX1" fmla="*/ 6409450 w 6409450"/>
              <a:gd name="connsiteY1" fmla="*/ 0 h 6542201"/>
              <a:gd name="connsiteX2" fmla="*/ 3797300 w 6409450"/>
              <a:gd name="connsiteY2" fmla="*/ 3984624 h 6542201"/>
              <a:gd name="connsiteX3" fmla="*/ 2231150 w 6409450"/>
              <a:gd name="connsiteY3" fmla="*/ 6542201 h 6542201"/>
              <a:gd name="connsiteX4" fmla="*/ 2181225 w 6409450"/>
              <a:gd name="connsiteY4" fmla="*/ 5603874 h 6542201"/>
              <a:gd name="connsiteX5" fmla="*/ 2165350 w 6409450"/>
              <a:gd name="connsiteY5" fmla="*/ 5099049 h 6542201"/>
              <a:gd name="connsiteX6" fmla="*/ 2101850 w 6409450"/>
              <a:gd name="connsiteY6" fmla="*/ 4743449 h 6542201"/>
              <a:gd name="connsiteX7" fmla="*/ 1793875 w 6409450"/>
              <a:gd name="connsiteY7" fmla="*/ 4225924 h 6542201"/>
              <a:gd name="connsiteX8" fmla="*/ 1746250 w 6409450"/>
              <a:gd name="connsiteY8" fmla="*/ 4156074 h 6542201"/>
              <a:gd name="connsiteX9" fmla="*/ 1714606 w 6409450"/>
              <a:gd name="connsiteY9" fmla="*/ 4069511 h 6542201"/>
              <a:gd name="connsiteX10" fmla="*/ 1314450 w 6409450"/>
              <a:gd name="connsiteY10" fmla="*/ 3632199 h 6542201"/>
              <a:gd name="connsiteX11" fmla="*/ 1133475 w 6409450"/>
              <a:gd name="connsiteY11" fmla="*/ 3489324 h 6542201"/>
              <a:gd name="connsiteX12" fmla="*/ 768350 w 6409450"/>
              <a:gd name="connsiteY12" fmla="*/ 3327399 h 6542201"/>
              <a:gd name="connsiteX13" fmla="*/ 393700 w 6409450"/>
              <a:gd name="connsiteY13" fmla="*/ 2867024 h 6542201"/>
              <a:gd name="connsiteX14" fmla="*/ 38100 w 6409450"/>
              <a:gd name="connsiteY14" fmla="*/ 2016124 h 6542201"/>
              <a:gd name="connsiteX15" fmla="*/ 0 w 6409450"/>
              <a:gd name="connsiteY15" fmla="*/ 1819274 h 6542201"/>
              <a:gd name="connsiteX16" fmla="*/ 5880206 w 6409450"/>
              <a:gd name="connsiteY16" fmla="*/ 241300 h 6542201"/>
              <a:gd name="connsiteX0" fmla="*/ 5880206 w 6409450"/>
              <a:gd name="connsiteY0" fmla="*/ 241300 h 6542201"/>
              <a:gd name="connsiteX1" fmla="*/ 6409450 w 6409450"/>
              <a:gd name="connsiteY1" fmla="*/ 0 h 6542201"/>
              <a:gd name="connsiteX2" fmla="*/ 3797300 w 6409450"/>
              <a:gd name="connsiteY2" fmla="*/ 3984624 h 6542201"/>
              <a:gd name="connsiteX3" fmla="*/ 2231150 w 6409450"/>
              <a:gd name="connsiteY3" fmla="*/ 6542201 h 6542201"/>
              <a:gd name="connsiteX4" fmla="*/ 2133600 w 6409450"/>
              <a:gd name="connsiteY4" fmla="*/ 5232399 h 6542201"/>
              <a:gd name="connsiteX5" fmla="*/ 2165350 w 6409450"/>
              <a:gd name="connsiteY5" fmla="*/ 5099049 h 6542201"/>
              <a:gd name="connsiteX6" fmla="*/ 2101850 w 6409450"/>
              <a:gd name="connsiteY6" fmla="*/ 4743449 h 6542201"/>
              <a:gd name="connsiteX7" fmla="*/ 1793875 w 6409450"/>
              <a:gd name="connsiteY7" fmla="*/ 4225924 h 6542201"/>
              <a:gd name="connsiteX8" fmla="*/ 1746250 w 6409450"/>
              <a:gd name="connsiteY8" fmla="*/ 4156074 h 6542201"/>
              <a:gd name="connsiteX9" fmla="*/ 1714606 w 6409450"/>
              <a:gd name="connsiteY9" fmla="*/ 4069511 h 6542201"/>
              <a:gd name="connsiteX10" fmla="*/ 1314450 w 6409450"/>
              <a:gd name="connsiteY10" fmla="*/ 3632199 h 6542201"/>
              <a:gd name="connsiteX11" fmla="*/ 1133475 w 6409450"/>
              <a:gd name="connsiteY11" fmla="*/ 3489324 h 6542201"/>
              <a:gd name="connsiteX12" fmla="*/ 768350 w 6409450"/>
              <a:gd name="connsiteY12" fmla="*/ 3327399 h 6542201"/>
              <a:gd name="connsiteX13" fmla="*/ 393700 w 6409450"/>
              <a:gd name="connsiteY13" fmla="*/ 2867024 h 6542201"/>
              <a:gd name="connsiteX14" fmla="*/ 38100 w 6409450"/>
              <a:gd name="connsiteY14" fmla="*/ 2016124 h 6542201"/>
              <a:gd name="connsiteX15" fmla="*/ 0 w 6409450"/>
              <a:gd name="connsiteY15" fmla="*/ 1819274 h 6542201"/>
              <a:gd name="connsiteX16" fmla="*/ 5880206 w 6409450"/>
              <a:gd name="connsiteY16" fmla="*/ 241300 h 6542201"/>
              <a:gd name="connsiteX0" fmla="*/ 5880206 w 6409450"/>
              <a:gd name="connsiteY0" fmla="*/ 241300 h 6542201"/>
              <a:gd name="connsiteX1" fmla="*/ 6409450 w 6409450"/>
              <a:gd name="connsiteY1" fmla="*/ 0 h 6542201"/>
              <a:gd name="connsiteX2" fmla="*/ 3797300 w 6409450"/>
              <a:gd name="connsiteY2" fmla="*/ 3984624 h 6542201"/>
              <a:gd name="connsiteX3" fmla="*/ 2231150 w 6409450"/>
              <a:gd name="connsiteY3" fmla="*/ 6542201 h 6542201"/>
              <a:gd name="connsiteX4" fmla="*/ 2146300 w 6409450"/>
              <a:gd name="connsiteY4" fmla="*/ 5410199 h 6542201"/>
              <a:gd name="connsiteX5" fmla="*/ 2133600 w 6409450"/>
              <a:gd name="connsiteY5" fmla="*/ 5232399 h 6542201"/>
              <a:gd name="connsiteX6" fmla="*/ 2165350 w 6409450"/>
              <a:gd name="connsiteY6" fmla="*/ 5099049 h 6542201"/>
              <a:gd name="connsiteX7" fmla="*/ 2101850 w 6409450"/>
              <a:gd name="connsiteY7" fmla="*/ 4743449 h 6542201"/>
              <a:gd name="connsiteX8" fmla="*/ 1793875 w 6409450"/>
              <a:gd name="connsiteY8" fmla="*/ 4225924 h 6542201"/>
              <a:gd name="connsiteX9" fmla="*/ 1746250 w 6409450"/>
              <a:gd name="connsiteY9" fmla="*/ 4156074 h 6542201"/>
              <a:gd name="connsiteX10" fmla="*/ 1714606 w 6409450"/>
              <a:gd name="connsiteY10" fmla="*/ 4069511 h 6542201"/>
              <a:gd name="connsiteX11" fmla="*/ 1314450 w 6409450"/>
              <a:gd name="connsiteY11" fmla="*/ 3632199 h 6542201"/>
              <a:gd name="connsiteX12" fmla="*/ 1133475 w 6409450"/>
              <a:gd name="connsiteY12" fmla="*/ 3489324 h 6542201"/>
              <a:gd name="connsiteX13" fmla="*/ 768350 w 6409450"/>
              <a:gd name="connsiteY13" fmla="*/ 3327399 h 6542201"/>
              <a:gd name="connsiteX14" fmla="*/ 393700 w 6409450"/>
              <a:gd name="connsiteY14" fmla="*/ 2867024 h 6542201"/>
              <a:gd name="connsiteX15" fmla="*/ 38100 w 6409450"/>
              <a:gd name="connsiteY15" fmla="*/ 2016124 h 6542201"/>
              <a:gd name="connsiteX16" fmla="*/ 0 w 6409450"/>
              <a:gd name="connsiteY16" fmla="*/ 1819274 h 6542201"/>
              <a:gd name="connsiteX17" fmla="*/ 5880206 w 6409450"/>
              <a:gd name="connsiteY17" fmla="*/ 241300 h 6542201"/>
              <a:gd name="connsiteX0" fmla="*/ 5880206 w 6409450"/>
              <a:gd name="connsiteY0" fmla="*/ 241300 h 6542201"/>
              <a:gd name="connsiteX1" fmla="*/ 6409450 w 6409450"/>
              <a:gd name="connsiteY1" fmla="*/ 0 h 6542201"/>
              <a:gd name="connsiteX2" fmla="*/ 3797300 w 6409450"/>
              <a:gd name="connsiteY2" fmla="*/ 3984624 h 6542201"/>
              <a:gd name="connsiteX3" fmla="*/ 2231150 w 6409450"/>
              <a:gd name="connsiteY3" fmla="*/ 6542201 h 6542201"/>
              <a:gd name="connsiteX4" fmla="*/ 1974850 w 6409450"/>
              <a:gd name="connsiteY4" fmla="*/ 5438774 h 6542201"/>
              <a:gd name="connsiteX5" fmla="*/ 2133600 w 6409450"/>
              <a:gd name="connsiteY5" fmla="*/ 5232399 h 6542201"/>
              <a:gd name="connsiteX6" fmla="*/ 2165350 w 6409450"/>
              <a:gd name="connsiteY6" fmla="*/ 5099049 h 6542201"/>
              <a:gd name="connsiteX7" fmla="*/ 2101850 w 6409450"/>
              <a:gd name="connsiteY7" fmla="*/ 4743449 h 6542201"/>
              <a:gd name="connsiteX8" fmla="*/ 1793875 w 6409450"/>
              <a:gd name="connsiteY8" fmla="*/ 4225924 h 6542201"/>
              <a:gd name="connsiteX9" fmla="*/ 1746250 w 6409450"/>
              <a:gd name="connsiteY9" fmla="*/ 4156074 h 6542201"/>
              <a:gd name="connsiteX10" fmla="*/ 1714606 w 6409450"/>
              <a:gd name="connsiteY10" fmla="*/ 4069511 h 6542201"/>
              <a:gd name="connsiteX11" fmla="*/ 1314450 w 6409450"/>
              <a:gd name="connsiteY11" fmla="*/ 3632199 h 6542201"/>
              <a:gd name="connsiteX12" fmla="*/ 1133475 w 6409450"/>
              <a:gd name="connsiteY12" fmla="*/ 3489324 h 6542201"/>
              <a:gd name="connsiteX13" fmla="*/ 768350 w 6409450"/>
              <a:gd name="connsiteY13" fmla="*/ 3327399 h 6542201"/>
              <a:gd name="connsiteX14" fmla="*/ 393700 w 6409450"/>
              <a:gd name="connsiteY14" fmla="*/ 2867024 h 6542201"/>
              <a:gd name="connsiteX15" fmla="*/ 38100 w 6409450"/>
              <a:gd name="connsiteY15" fmla="*/ 2016124 h 6542201"/>
              <a:gd name="connsiteX16" fmla="*/ 0 w 6409450"/>
              <a:gd name="connsiteY16" fmla="*/ 1819274 h 6542201"/>
              <a:gd name="connsiteX17" fmla="*/ 5880206 w 6409450"/>
              <a:gd name="connsiteY17" fmla="*/ 241300 h 6542201"/>
              <a:gd name="connsiteX0" fmla="*/ 5880206 w 6409450"/>
              <a:gd name="connsiteY0" fmla="*/ 241300 h 6542201"/>
              <a:gd name="connsiteX1" fmla="*/ 6409450 w 6409450"/>
              <a:gd name="connsiteY1" fmla="*/ 0 h 6542201"/>
              <a:gd name="connsiteX2" fmla="*/ 3797300 w 6409450"/>
              <a:gd name="connsiteY2" fmla="*/ 3984624 h 6542201"/>
              <a:gd name="connsiteX3" fmla="*/ 2231150 w 6409450"/>
              <a:gd name="connsiteY3" fmla="*/ 6542201 h 6542201"/>
              <a:gd name="connsiteX4" fmla="*/ 2108200 w 6409450"/>
              <a:gd name="connsiteY4" fmla="*/ 6019799 h 6542201"/>
              <a:gd name="connsiteX5" fmla="*/ 1974850 w 6409450"/>
              <a:gd name="connsiteY5" fmla="*/ 5438774 h 6542201"/>
              <a:gd name="connsiteX6" fmla="*/ 2133600 w 6409450"/>
              <a:gd name="connsiteY6" fmla="*/ 5232399 h 6542201"/>
              <a:gd name="connsiteX7" fmla="*/ 2165350 w 6409450"/>
              <a:gd name="connsiteY7" fmla="*/ 5099049 h 6542201"/>
              <a:gd name="connsiteX8" fmla="*/ 2101850 w 6409450"/>
              <a:gd name="connsiteY8" fmla="*/ 4743449 h 6542201"/>
              <a:gd name="connsiteX9" fmla="*/ 1793875 w 6409450"/>
              <a:gd name="connsiteY9" fmla="*/ 4225924 h 6542201"/>
              <a:gd name="connsiteX10" fmla="*/ 1746250 w 6409450"/>
              <a:gd name="connsiteY10" fmla="*/ 4156074 h 6542201"/>
              <a:gd name="connsiteX11" fmla="*/ 1714606 w 6409450"/>
              <a:gd name="connsiteY11" fmla="*/ 4069511 h 6542201"/>
              <a:gd name="connsiteX12" fmla="*/ 1314450 w 6409450"/>
              <a:gd name="connsiteY12" fmla="*/ 3632199 h 6542201"/>
              <a:gd name="connsiteX13" fmla="*/ 1133475 w 6409450"/>
              <a:gd name="connsiteY13" fmla="*/ 3489324 h 6542201"/>
              <a:gd name="connsiteX14" fmla="*/ 768350 w 6409450"/>
              <a:gd name="connsiteY14" fmla="*/ 3327399 h 6542201"/>
              <a:gd name="connsiteX15" fmla="*/ 393700 w 6409450"/>
              <a:gd name="connsiteY15" fmla="*/ 2867024 h 6542201"/>
              <a:gd name="connsiteX16" fmla="*/ 38100 w 6409450"/>
              <a:gd name="connsiteY16" fmla="*/ 2016124 h 6542201"/>
              <a:gd name="connsiteX17" fmla="*/ 0 w 6409450"/>
              <a:gd name="connsiteY17" fmla="*/ 1819274 h 6542201"/>
              <a:gd name="connsiteX18" fmla="*/ 5880206 w 6409450"/>
              <a:gd name="connsiteY18" fmla="*/ 241300 h 6542201"/>
              <a:gd name="connsiteX0" fmla="*/ 5880206 w 6409450"/>
              <a:gd name="connsiteY0" fmla="*/ 241300 h 6542201"/>
              <a:gd name="connsiteX1" fmla="*/ 6409450 w 6409450"/>
              <a:gd name="connsiteY1" fmla="*/ 0 h 6542201"/>
              <a:gd name="connsiteX2" fmla="*/ 3797300 w 6409450"/>
              <a:gd name="connsiteY2" fmla="*/ 3984624 h 6542201"/>
              <a:gd name="connsiteX3" fmla="*/ 2231150 w 6409450"/>
              <a:gd name="connsiteY3" fmla="*/ 6542201 h 6542201"/>
              <a:gd name="connsiteX4" fmla="*/ 2028825 w 6409450"/>
              <a:gd name="connsiteY4" fmla="*/ 6210299 h 6542201"/>
              <a:gd name="connsiteX5" fmla="*/ 1974850 w 6409450"/>
              <a:gd name="connsiteY5" fmla="*/ 5438774 h 6542201"/>
              <a:gd name="connsiteX6" fmla="*/ 2133600 w 6409450"/>
              <a:gd name="connsiteY6" fmla="*/ 5232399 h 6542201"/>
              <a:gd name="connsiteX7" fmla="*/ 2165350 w 6409450"/>
              <a:gd name="connsiteY7" fmla="*/ 5099049 h 6542201"/>
              <a:gd name="connsiteX8" fmla="*/ 2101850 w 6409450"/>
              <a:gd name="connsiteY8" fmla="*/ 4743449 h 6542201"/>
              <a:gd name="connsiteX9" fmla="*/ 1793875 w 6409450"/>
              <a:gd name="connsiteY9" fmla="*/ 4225924 h 6542201"/>
              <a:gd name="connsiteX10" fmla="*/ 1746250 w 6409450"/>
              <a:gd name="connsiteY10" fmla="*/ 4156074 h 6542201"/>
              <a:gd name="connsiteX11" fmla="*/ 1714606 w 6409450"/>
              <a:gd name="connsiteY11" fmla="*/ 4069511 h 6542201"/>
              <a:gd name="connsiteX12" fmla="*/ 1314450 w 6409450"/>
              <a:gd name="connsiteY12" fmla="*/ 3632199 h 6542201"/>
              <a:gd name="connsiteX13" fmla="*/ 1133475 w 6409450"/>
              <a:gd name="connsiteY13" fmla="*/ 3489324 h 6542201"/>
              <a:gd name="connsiteX14" fmla="*/ 768350 w 6409450"/>
              <a:gd name="connsiteY14" fmla="*/ 3327399 h 6542201"/>
              <a:gd name="connsiteX15" fmla="*/ 393700 w 6409450"/>
              <a:gd name="connsiteY15" fmla="*/ 2867024 h 6542201"/>
              <a:gd name="connsiteX16" fmla="*/ 38100 w 6409450"/>
              <a:gd name="connsiteY16" fmla="*/ 2016124 h 6542201"/>
              <a:gd name="connsiteX17" fmla="*/ 0 w 6409450"/>
              <a:gd name="connsiteY17" fmla="*/ 1819274 h 6542201"/>
              <a:gd name="connsiteX18" fmla="*/ 5880206 w 6409450"/>
              <a:gd name="connsiteY18" fmla="*/ 241300 h 6542201"/>
              <a:gd name="connsiteX0" fmla="*/ 5880206 w 6409450"/>
              <a:gd name="connsiteY0" fmla="*/ 241300 h 6545376"/>
              <a:gd name="connsiteX1" fmla="*/ 6409450 w 6409450"/>
              <a:gd name="connsiteY1" fmla="*/ 0 h 6545376"/>
              <a:gd name="connsiteX2" fmla="*/ 3797300 w 6409450"/>
              <a:gd name="connsiteY2" fmla="*/ 3984624 h 6545376"/>
              <a:gd name="connsiteX3" fmla="*/ 2221625 w 6409450"/>
              <a:gd name="connsiteY3" fmla="*/ 6545376 h 6545376"/>
              <a:gd name="connsiteX4" fmla="*/ 2028825 w 6409450"/>
              <a:gd name="connsiteY4" fmla="*/ 6210299 h 6545376"/>
              <a:gd name="connsiteX5" fmla="*/ 1974850 w 6409450"/>
              <a:gd name="connsiteY5" fmla="*/ 5438774 h 6545376"/>
              <a:gd name="connsiteX6" fmla="*/ 2133600 w 6409450"/>
              <a:gd name="connsiteY6" fmla="*/ 5232399 h 6545376"/>
              <a:gd name="connsiteX7" fmla="*/ 2165350 w 6409450"/>
              <a:gd name="connsiteY7" fmla="*/ 5099049 h 6545376"/>
              <a:gd name="connsiteX8" fmla="*/ 2101850 w 6409450"/>
              <a:gd name="connsiteY8" fmla="*/ 4743449 h 6545376"/>
              <a:gd name="connsiteX9" fmla="*/ 1793875 w 6409450"/>
              <a:gd name="connsiteY9" fmla="*/ 4225924 h 6545376"/>
              <a:gd name="connsiteX10" fmla="*/ 1746250 w 6409450"/>
              <a:gd name="connsiteY10" fmla="*/ 4156074 h 6545376"/>
              <a:gd name="connsiteX11" fmla="*/ 1714606 w 6409450"/>
              <a:gd name="connsiteY11" fmla="*/ 4069511 h 6545376"/>
              <a:gd name="connsiteX12" fmla="*/ 1314450 w 6409450"/>
              <a:gd name="connsiteY12" fmla="*/ 3632199 h 6545376"/>
              <a:gd name="connsiteX13" fmla="*/ 1133475 w 6409450"/>
              <a:gd name="connsiteY13" fmla="*/ 3489324 h 6545376"/>
              <a:gd name="connsiteX14" fmla="*/ 768350 w 6409450"/>
              <a:gd name="connsiteY14" fmla="*/ 3327399 h 6545376"/>
              <a:gd name="connsiteX15" fmla="*/ 393700 w 6409450"/>
              <a:gd name="connsiteY15" fmla="*/ 2867024 h 6545376"/>
              <a:gd name="connsiteX16" fmla="*/ 38100 w 6409450"/>
              <a:gd name="connsiteY16" fmla="*/ 2016124 h 6545376"/>
              <a:gd name="connsiteX17" fmla="*/ 0 w 6409450"/>
              <a:gd name="connsiteY17" fmla="*/ 1819274 h 6545376"/>
              <a:gd name="connsiteX18" fmla="*/ 5880206 w 6409450"/>
              <a:gd name="connsiteY18" fmla="*/ 241300 h 6545376"/>
              <a:gd name="connsiteX0" fmla="*/ 5880206 w 6409450"/>
              <a:gd name="connsiteY0" fmla="*/ 241300 h 6545376"/>
              <a:gd name="connsiteX1" fmla="*/ 6409450 w 6409450"/>
              <a:gd name="connsiteY1" fmla="*/ 0 h 6545376"/>
              <a:gd name="connsiteX2" fmla="*/ 3797300 w 6409450"/>
              <a:gd name="connsiteY2" fmla="*/ 3984624 h 6545376"/>
              <a:gd name="connsiteX3" fmla="*/ 2221625 w 6409450"/>
              <a:gd name="connsiteY3" fmla="*/ 6545376 h 6545376"/>
              <a:gd name="connsiteX4" fmla="*/ 2028825 w 6409450"/>
              <a:gd name="connsiteY4" fmla="*/ 6210299 h 6545376"/>
              <a:gd name="connsiteX5" fmla="*/ 1974850 w 6409450"/>
              <a:gd name="connsiteY5" fmla="*/ 5438774 h 6545376"/>
              <a:gd name="connsiteX6" fmla="*/ 2133600 w 6409450"/>
              <a:gd name="connsiteY6" fmla="*/ 5232399 h 6545376"/>
              <a:gd name="connsiteX7" fmla="*/ 2165350 w 6409450"/>
              <a:gd name="connsiteY7" fmla="*/ 5099049 h 6545376"/>
              <a:gd name="connsiteX8" fmla="*/ 2101850 w 6409450"/>
              <a:gd name="connsiteY8" fmla="*/ 4743449 h 6545376"/>
              <a:gd name="connsiteX9" fmla="*/ 1793875 w 6409450"/>
              <a:gd name="connsiteY9" fmla="*/ 4225924 h 6545376"/>
              <a:gd name="connsiteX10" fmla="*/ 1746250 w 6409450"/>
              <a:gd name="connsiteY10" fmla="*/ 4156074 h 6545376"/>
              <a:gd name="connsiteX11" fmla="*/ 1714606 w 6409450"/>
              <a:gd name="connsiteY11" fmla="*/ 4069511 h 6545376"/>
              <a:gd name="connsiteX12" fmla="*/ 1314450 w 6409450"/>
              <a:gd name="connsiteY12" fmla="*/ 3632199 h 6545376"/>
              <a:gd name="connsiteX13" fmla="*/ 1133475 w 6409450"/>
              <a:gd name="connsiteY13" fmla="*/ 3489324 h 6545376"/>
              <a:gd name="connsiteX14" fmla="*/ 768350 w 6409450"/>
              <a:gd name="connsiteY14" fmla="*/ 3327399 h 6545376"/>
              <a:gd name="connsiteX15" fmla="*/ 393700 w 6409450"/>
              <a:gd name="connsiteY15" fmla="*/ 2867024 h 6545376"/>
              <a:gd name="connsiteX16" fmla="*/ 38100 w 6409450"/>
              <a:gd name="connsiteY16" fmla="*/ 2016124 h 6545376"/>
              <a:gd name="connsiteX17" fmla="*/ 0 w 6409450"/>
              <a:gd name="connsiteY17" fmla="*/ 1819274 h 6545376"/>
              <a:gd name="connsiteX18" fmla="*/ 5880206 w 6409450"/>
              <a:gd name="connsiteY18" fmla="*/ 241300 h 6545376"/>
              <a:gd name="connsiteX0" fmla="*/ 5880206 w 6409450"/>
              <a:gd name="connsiteY0" fmla="*/ 241300 h 6545376"/>
              <a:gd name="connsiteX1" fmla="*/ 6409450 w 6409450"/>
              <a:gd name="connsiteY1" fmla="*/ 0 h 6545376"/>
              <a:gd name="connsiteX2" fmla="*/ 3797300 w 6409450"/>
              <a:gd name="connsiteY2" fmla="*/ 3984624 h 6545376"/>
              <a:gd name="connsiteX3" fmla="*/ 2221625 w 6409450"/>
              <a:gd name="connsiteY3" fmla="*/ 6545376 h 6545376"/>
              <a:gd name="connsiteX4" fmla="*/ 2028825 w 6409450"/>
              <a:gd name="connsiteY4" fmla="*/ 6210299 h 6545376"/>
              <a:gd name="connsiteX5" fmla="*/ 1974850 w 6409450"/>
              <a:gd name="connsiteY5" fmla="*/ 5438774 h 6545376"/>
              <a:gd name="connsiteX6" fmla="*/ 2133600 w 6409450"/>
              <a:gd name="connsiteY6" fmla="*/ 5232399 h 6545376"/>
              <a:gd name="connsiteX7" fmla="*/ 2165350 w 6409450"/>
              <a:gd name="connsiteY7" fmla="*/ 5099049 h 6545376"/>
              <a:gd name="connsiteX8" fmla="*/ 2101850 w 6409450"/>
              <a:gd name="connsiteY8" fmla="*/ 4743449 h 6545376"/>
              <a:gd name="connsiteX9" fmla="*/ 1793875 w 6409450"/>
              <a:gd name="connsiteY9" fmla="*/ 4225924 h 6545376"/>
              <a:gd name="connsiteX10" fmla="*/ 1746250 w 6409450"/>
              <a:gd name="connsiteY10" fmla="*/ 4156074 h 6545376"/>
              <a:gd name="connsiteX11" fmla="*/ 1714606 w 6409450"/>
              <a:gd name="connsiteY11" fmla="*/ 4069511 h 6545376"/>
              <a:gd name="connsiteX12" fmla="*/ 1314450 w 6409450"/>
              <a:gd name="connsiteY12" fmla="*/ 3632199 h 6545376"/>
              <a:gd name="connsiteX13" fmla="*/ 1133475 w 6409450"/>
              <a:gd name="connsiteY13" fmla="*/ 3489324 h 6545376"/>
              <a:gd name="connsiteX14" fmla="*/ 768350 w 6409450"/>
              <a:gd name="connsiteY14" fmla="*/ 3327399 h 6545376"/>
              <a:gd name="connsiteX15" fmla="*/ 393700 w 6409450"/>
              <a:gd name="connsiteY15" fmla="*/ 2867024 h 6545376"/>
              <a:gd name="connsiteX16" fmla="*/ 38100 w 6409450"/>
              <a:gd name="connsiteY16" fmla="*/ 2016124 h 6545376"/>
              <a:gd name="connsiteX17" fmla="*/ 0 w 6409450"/>
              <a:gd name="connsiteY17" fmla="*/ 1819274 h 6545376"/>
              <a:gd name="connsiteX18" fmla="*/ 5880206 w 6409450"/>
              <a:gd name="connsiteY18" fmla="*/ 241300 h 6545376"/>
              <a:gd name="connsiteX0" fmla="*/ 5880206 w 6409450"/>
              <a:gd name="connsiteY0" fmla="*/ 241300 h 6545376"/>
              <a:gd name="connsiteX1" fmla="*/ 6409450 w 6409450"/>
              <a:gd name="connsiteY1" fmla="*/ 0 h 6545376"/>
              <a:gd name="connsiteX2" fmla="*/ 3797300 w 6409450"/>
              <a:gd name="connsiteY2" fmla="*/ 3984624 h 6545376"/>
              <a:gd name="connsiteX3" fmla="*/ 2221625 w 6409450"/>
              <a:gd name="connsiteY3" fmla="*/ 6545376 h 6545376"/>
              <a:gd name="connsiteX4" fmla="*/ 2028825 w 6409450"/>
              <a:gd name="connsiteY4" fmla="*/ 6210299 h 6545376"/>
              <a:gd name="connsiteX5" fmla="*/ 1974850 w 6409450"/>
              <a:gd name="connsiteY5" fmla="*/ 5438774 h 6545376"/>
              <a:gd name="connsiteX6" fmla="*/ 2133600 w 6409450"/>
              <a:gd name="connsiteY6" fmla="*/ 5232399 h 6545376"/>
              <a:gd name="connsiteX7" fmla="*/ 2165350 w 6409450"/>
              <a:gd name="connsiteY7" fmla="*/ 5099049 h 6545376"/>
              <a:gd name="connsiteX8" fmla="*/ 2101850 w 6409450"/>
              <a:gd name="connsiteY8" fmla="*/ 4743449 h 6545376"/>
              <a:gd name="connsiteX9" fmla="*/ 1793875 w 6409450"/>
              <a:gd name="connsiteY9" fmla="*/ 4225924 h 6545376"/>
              <a:gd name="connsiteX10" fmla="*/ 1746250 w 6409450"/>
              <a:gd name="connsiteY10" fmla="*/ 4156074 h 6545376"/>
              <a:gd name="connsiteX11" fmla="*/ 1714606 w 6409450"/>
              <a:gd name="connsiteY11" fmla="*/ 4069511 h 6545376"/>
              <a:gd name="connsiteX12" fmla="*/ 1314450 w 6409450"/>
              <a:gd name="connsiteY12" fmla="*/ 3632199 h 6545376"/>
              <a:gd name="connsiteX13" fmla="*/ 1133475 w 6409450"/>
              <a:gd name="connsiteY13" fmla="*/ 3489324 h 6545376"/>
              <a:gd name="connsiteX14" fmla="*/ 768350 w 6409450"/>
              <a:gd name="connsiteY14" fmla="*/ 3327399 h 6545376"/>
              <a:gd name="connsiteX15" fmla="*/ 393700 w 6409450"/>
              <a:gd name="connsiteY15" fmla="*/ 2867024 h 6545376"/>
              <a:gd name="connsiteX16" fmla="*/ 38100 w 6409450"/>
              <a:gd name="connsiteY16" fmla="*/ 2016124 h 6545376"/>
              <a:gd name="connsiteX17" fmla="*/ 0 w 6409450"/>
              <a:gd name="connsiteY17" fmla="*/ 1819274 h 6545376"/>
              <a:gd name="connsiteX18" fmla="*/ 4292600 w 6409450"/>
              <a:gd name="connsiteY18" fmla="*/ 657223 h 6545376"/>
              <a:gd name="connsiteX19" fmla="*/ 5880206 w 6409450"/>
              <a:gd name="connsiteY19" fmla="*/ 241300 h 6545376"/>
              <a:gd name="connsiteX0" fmla="*/ 5880206 w 6409450"/>
              <a:gd name="connsiteY0" fmla="*/ 241300 h 6545376"/>
              <a:gd name="connsiteX1" fmla="*/ 6409450 w 6409450"/>
              <a:gd name="connsiteY1" fmla="*/ 0 h 6545376"/>
              <a:gd name="connsiteX2" fmla="*/ 3797300 w 6409450"/>
              <a:gd name="connsiteY2" fmla="*/ 3984624 h 6545376"/>
              <a:gd name="connsiteX3" fmla="*/ 2221625 w 6409450"/>
              <a:gd name="connsiteY3" fmla="*/ 6545376 h 6545376"/>
              <a:gd name="connsiteX4" fmla="*/ 2028825 w 6409450"/>
              <a:gd name="connsiteY4" fmla="*/ 6210299 h 6545376"/>
              <a:gd name="connsiteX5" fmla="*/ 1974850 w 6409450"/>
              <a:gd name="connsiteY5" fmla="*/ 5438774 h 6545376"/>
              <a:gd name="connsiteX6" fmla="*/ 2133600 w 6409450"/>
              <a:gd name="connsiteY6" fmla="*/ 5232399 h 6545376"/>
              <a:gd name="connsiteX7" fmla="*/ 2165350 w 6409450"/>
              <a:gd name="connsiteY7" fmla="*/ 5099049 h 6545376"/>
              <a:gd name="connsiteX8" fmla="*/ 2101850 w 6409450"/>
              <a:gd name="connsiteY8" fmla="*/ 4743449 h 6545376"/>
              <a:gd name="connsiteX9" fmla="*/ 1793875 w 6409450"/>
              <a:gd name="connsiteY9" fmla="*/ 4225924 h 6545376"/>
              <a:gd name="connsiteX10" fmla="*/ 1746250 w 6409450"/>
              <a:gd name="connsiteY10" fmla="*/ 4156074 h 6545376"/>
              <a:gd name="connsiteX11" fmla="*/ 1714606 w 6409450"/>
              <a:gd name="connsiteY11" fmla="*/ 4069511 h 6545376"/>
              <a:gd name="connsiteX12" fmla="*/ 1314450 w 6409450"/>
              <a:gd name="connsiteY12" fmla="*/ 3632199 h 6545376"/>
              <a:gd name="connsiteX13" fmla="*/ 1133475 w 6409450"/>
              <a:gd name="connsiteY13" fmla="*/ 3489324 h 6545376"/>
              <a:gd name="connsiteX14" fmla="*/ 768350 w 6409450"/>
              <a:gd name="connsiteY14" fmla="*/ 3327399 h 6545376"/>
              <a:gd name="connsiteX15" fmla="*/ 393700 w 6409450"/>
              <a:gd name="connsiteY15" fmla="*/ 2867024 h 6545376"/>
              <a:gd name="connsiteX16" fmla="*/ 38100 w 6409450"/>
              <a:gd name="connsiteY16" fmla="*/ 2016124 h 6545376"/>
              <a:gd name="connsiteX17" fmla="*/ 0 w 6409450"/>
              <a:gd name="connsiteY17" fmla="*/ 1819274 h 6545376"/>
              <a:gd name="connsiteX18" fmla="*/ 3365500 w 6409450"/>
              <a:gd name="connsiteY18" fmla="*/ 708023 h 6545376"/>
              <a:gd name="connsiteX19" fmla="*/ 5880206 w 6409450"/>
              <a:gd name="connsiteY19" fmla="*/ 241300 h 6545376"/>
              <a:gd name="connsiteX0" fmla="*/ 5880206 w 6409450"/>
              <a:gd name="connsiteY0" fmla="*/ 241300 h 6545376"/>
              <a:gd name="connsiteX1" fmla="*/ 6409450 w 6409450"/>
              <a:gd name="connsiteY1" fmla="*/ 0 h 6545376"/>
              <a:gd name="connsiteX2" fmla="*/ 3797300 w 6409450"/>
              <a:gd name="connsiteY2" fmla="*/ 3984624 h 6545376"/>
              <a:gd name="connsiteX3" fmla="*/ 2221625 w 6409450"/>
              <a:gd name="connsiteY3" fmla="*/ 6545376 h 6545376"/>
              <a:gd name="connsiteX4" fmla="*/ 2028825 w 6409450"/>
              <a:gd name="connsiteY4" fmla="*/ 6210299 h 6545376"/>
              <a:gd name="connsiteX5" fmla="*/ 1974850 w 6409450"/>
              <a:gd name="connsiteY5" fmla="*/ 5438774 h 6545376"/>
              <a:gd name="connsiteX6" fmla="*/ 2133600 w 6409450"/>
              <a:gd name="connsiteY6" fmla="*/ 5232399 h 6545376"/>
              <a:gd name="connsiteX7" fmla="*/ 2165350 w 6409450"/>
              <a:gd name="connsiteY7" fmla="*/ 5099049 h 6545376"/>
              <a:gd name="connsiteX8" fmla="*/ 2101850 w 6409450"/>
              <a:gd name="connsiteY8" fmla="*/ 4743449 h 6545376"/>
              <a:gd name="connsiteX9" fmla="*/ 1793875 w 6409450"/>
              <a:gd name="connsiteY9" fmla="*/ 4225924 h 6545376"/>
              <a:gd name="connsiteX10" fmla="*/ 1746250 w 6409450"/>
              <a:gd name="connsiteY10" fmla="*/ 4156074 h 6545376"/>
              <a:gd name="connsiteX11" fmla="*/ 1714606 w 6409450"/>
              <a:gd name="connsiteY11" fmla="*/ 4069511 h 6545376"/>
              <a:gd name="connsiteX12" fmla="*/ 1314450 w 6409450"/>
              <a:gd name="connsiteY12" fmla="*/ 3632199 h 6545376"/>
              <a:gd name="connsiteX13" fmla="*/ 1133475 w 6409450"/>
              <a:gd name="connsiteY13" fmla="*/ 3489324 h 6545376"/>
              <a:gd name="connsiteX14" fmla="*/ 768350 w 6409450"/>
              <a:gd name="connsiteY14" fmla="*/ 3327399 h 6545376"/>
              <a:gd name="connsiteX15" fmla="*/ 393700 w 6409450"/>
              <a:gd name="connsiteY15" fmla="*/ 2867024 h 6545376"/>
              <a:gd name="connsiteX16" fmla="*/ 38100 w 6409450"/>
              <a:gd name="connsiteY16" fmla="*/ 2016124 h 6545376"/>
              <a:gd name="connsiteX17" fmla="*/ 0 w 6409450"/>
              <a:gd name="connsiteY17" fmla="*/ 1819274 h 6545376"/>
              <a:gd name="connsiteX18" fmla="*/ 1206500 w 6409450"/>
              <a:gd name="connsiteY18" fmla="*/ 1419223 h 6545376"/>
              <a:gd name="connsiteX19" fmla="*/ 3365500 w 6409450"/>
              <a:gd name="connsiteY19" fmla="*/ 708023 h 6545376"/>
              <a:gd name="connsiteX20" fmla="*/ 5880206 w 6409450"/>
              <a:gd name="connsiteY20" fmla="*/ 241300 h 6545376"/>
              <a:gd name="connsiteX0" fmla="*/ 5880206 w 6409450"/>
              <a:gd name="connsiteY0" fmla="*/ 241300 h 6545376"/>
              <a:gd name="connsiteX1" fmla="*/ 6409450 w 6409450"/>
              <a:gd name="connsiteY1" fmla="*/ 0 h 6545376"/>
              <a:gd name="connsiteX2" fmla="*/ 3797300 w 6409450"/>
              <a:gd name="connsiteY2" fmla="*/ 3984624 h 6545376"/>
              <a:gd name="connsiteX3" fmla="*/ 2221625 w 6409450"/>
              <a:gd name="connsiteY3" fmla="*/ 6545376 h 6545376"/>
              <a:gd name="connsiteX4" fmla="*/ 2028825 w 6409450"/>
              <a:gd name="connsiteY4" fmla="*/ 6210299 h 6545376"/>
              <a:gd name="connsiteX5" fmla="*/ 1974850 w 6409450"/>
              <a:gd name="connsiteY5" fmla="*/ 5438774 h 6545376"/>
              <a:gd name="connsiteX6" fmla="*/ 2133600 w 6409450"/>
              <a:gd name="connsiteY6" fmla="*/ 5232399 h 6545376"/>
              <a:gd name="connsiteX7" fmla="*/ 2165350 w 6409450"/>
              <a:gd name="connsiteY7" fmla="*/ 5099049 h 6545376"/>
              <a:gd name="connsiteX8" fmla="*/ 2101850 w 6409450"/>
              <a:gd name="connsiteY8" fmla="*/ 4743449 h 6545376"/>
              <a:gd name="connsiteX9" fmla="*/ 1793875 w 6409450"/>
              <a:gd name="connsiteY9" fmla="*/ 4225924 h 6545376"/>
              <a:gd name="connsiteX10" fmla="*/ 1746250 w 6409450"/>
              <a:gd name="connsiteY10" fmla="*/ 4156074 h 6545376"/>
              <a:gd name="connsiteX11" fmla="*/ 1714606 w 6409450"/>
              <a:gd name="connsiteY11" fmla="*/ 4069511 h 6545376"/>
              <a:gd name="connsiteX12" fmla="*/ 1314450 w 6409450"/>
              <a:gd name="connsiteY12" fmla="*/ 3632199 h 6545376"/>
              <a:gd name="connsiteX13" fmla="*/ 1133475 w 6409450"/>
              <a:gd name="connsiteY13" fmla="*/ 3489324 h 6545376"/>
              <a:gd name="connsiteX14" fmla="*/ 768350 w 6409450"/>
              <a:gd name="connsiteY14" fmla="*/ 3327399 h 6545376"/>
              <a:gd name="connsiteX15" fmla="*/ 393700 w 6409450"/>
              <a:gd name="connsiteY15" fmla="*/ 2867024 h 6545376"/>
              <a:gd name="connsiteX16" fmla="*/ 38100 w 6409450"/>
              <a:gd name="connsiteY16" fmla="*/ 2016124 h 6545376"/>
              <a:gd name="connsiteX17" fmla="*/ 0 w 6409450"/>
              <a:gd name="connsiteY17" fmla="*/ 1819274 h 6545376"/>
              <a:gd name="connsiteX18" fmla="*/ 1206500 w 6409450"/>
              <a:gd name="connsiteY18" fmla="*/ 1482723 h 6545376"/>
              <a:gd name="connsiteX19" fmla="*/ 3365500 w 6409450"/>
              <a:gd name="connsiteY19" fmla="*/ 708023 h 6545376"/>
              <a:gd name="connsiteX20" fmla="*/ 5880206 w 6409450"/>
              <a:gd name="connsiteY20" fmla="*/ 241300 h 6545376"/>
              <a:gd name="connsiteX0" fmla="*/ 5880206 w 6409450"/>
              <a:gd name="connsiteY0" fmla="*/ 203200 h 6545376"/>
              <a:gd name="connsiteX1" fmla="*/ 6409450 w 6409450"/>
              <a:gd name="connsiteY1" fmla="*/ 0 h 6545376"/>
              <a:gd name="connsiteX2" fmla="*/ 3797300 w 6409450"/>
              <a:gd name="connsiteY2" fmla="*/ 3984624 h 6545376"/>
              <a:gd name="connsiteX3" fmla="*/ 2221625 w 6409450"/>
              <a:gd name="connsiteY3" fmla="*/ 6545376 h 6545376"/>
              <a:gd name="connsiteX4" fmla="*/ 2028825 w 6409450"/>
              <a:gd name="connsiteY4" fmla="*/ 6210299 h 6545376"/>
              <a:gd name="connsiteX5" fmla="*/ 1974850 w 6409450"/>
              <a:gd name="connsiteY5" fmla="*/ 5438774 h 6545376"/>
              <a:gd name="connsiteX6" fmla="*/ 2133600 w 6409450"/>
              <a:gd name="connsiteY6" fmla="*/ 5232399 h 6545376"/>
              <a:gd name="connsiteX7" fmla="*/ 2165350 w 6409450"/>
              <a:gd name="connsiteY7" fmla="*/ 5099049 h 6545376"/>
              <a:gd name="connsiteX8" fmla="*/ 2101850 w 6409450"/>
              <a:gd name="connsiteY8" fmla="*/ 4743449 h 6545376"/>
              <a:gd name="connsiteX9" fmla="*/ 1793875 w 6409450"/>
              <a:gd name="connsiteY9" fmla="*/ 4225924 h 6545376"/>
              <a:gd name="connsiteX10" fmla="*/ 1746250 w 6409450"/>
              <a:gd name="connsiteY10" fmla="*/ 4156074 h 6545376"/>
              <a:gd name="connsiteX11" fmla="*/ 1714606 w 6409450"/>
              <a:gd name="connsiteY11" fmla="*/ 4069511 h 6545376"/>
              <a:gd name="connsiteX12" fmla="*/ 1314450 w 6409450"/>
              <a:gd name="connsiteY12" fmla="*/ 3632199 h 6545376"/>
              <a:gd name="connsiteX13" fmla="*/ 1133475 w 6409450"/>
              <a:gd name="connsiteY13" fmla="*/ 3489324 h 6545376"/>
              <a:gd name="connsiteX14" fmla="*/ 768350 w 6409450"/>
              <a:gd name="connsiteY14" fmla="*/ 3327399 h 6545376"/>
              <a:gd name="connsiteX15" fmla="*/ 393700 w 6409450"/>
              <a:gd name="connsiteY15" fmla="*/ 2867024 h 6545376"/>
              <a:gd name="connsiteX16" fmla="*/ 38100 w 6409450"/>
              <a:gd name="connsiteY16" fmla="*/ 2016124 h 6545376"/>
              <a:gd name="connsiteX17" fmla="*/ 0 w 6409450"/>
              <a:gd name="connsiteY17" fmla="*/ 1819274 h 6545376"/>
              <a:gd name="connsiteX18" fmla="*/ 1206500 w 6409450"/>
              <a:gd name="connsiteY18" fmla="*/ 1482723 h 6545376"/>
              <a:gd name="connsiteX19" fmla="*/ 3365500 w 6409450"/>
              <a:gd name="connsiteY19" fmla="*/ 708023 h 6545376"/>
              <a:gd name="connsiteX20" fmla="*/ 5880206 w 6409450"/>
              <a:gd name="connsiteY20" fmla="*/ 203200 h 6545376"/>
              <a:gd name="connsiteX0" fmla="*/ 5880206 w 6352300"/>
              <a:gd name="connsiteY0" fmla="*/ 228600 h 6570776"/>
              <a:gd name="connsiteX1" fmla="*/ 6352300 w 6352300"/>
              <a:gd name="connsiteY1" fmla="*/ 0 h 6570776"/>
              <a:gd name="connsiteX2" fmla="*/ 3797300 w 6352300"/>
              <a:gd name="connsiteY2" fmla="*/ 4010024 h 6570776"/>
              <a:gd name="connsiteX3" fmla="*/ 2221625 w 6352300"/>
              <a:gd name="connsiteY3" fmla="*/ 6570776 h 6570776"/>
              <a:gd name="connsiteX4" fmla="*/ 2028825 w 6352300"/>
              <a:gd name="connsiteY4" fmla="*/ 6235699 h 6570776"/>
              <a:gd name="connsiteX5" fmla="*/ 1974850 w 6352300"/>
              <a:gd name="connsiteY5" fmla="*/ 5464174 h 6570776"/>
              <a:gd name="connsiteX6" fmla="*/ 2133600 w 6352300"/>
              <a:gd name="connsiteY6" fmla="*/ 5257799 h 6570776"/>
              <a:gd name="connsiteX7" fmla="*/ 2165350 w 6352300"/>
              <a:gd name="connsiteY7" fmla="*/ 5124449 h 6570776"/>
              <a:gd name="connsiteX8" fmla="*/ 2101850 w 6352300"/>
              <a:gd name="connsiteY8" fmla="*/ 4768849 h 6570776"/>
              <a:gd name="connsiteX9" fmla="*/ 1793875 w 6352300"/>
              <a:gd name="connsiteY9" fmla="*/ 4251324 h 6570776"/>
              <a:gd name="connsiteX10" fmla="*/ 1746250 w 6352300"/>
              <a:gd name="connsiteY10" fmla="*/ 4181474 h 6570776"/>
              <a:gd name="connsiteX11" fmla="*/ 1714606 w 6352300"/>
              <a:gd name="connsiteY11" fmla="*/ 4094911 h 6570776"/>
              <a:gd name="connsiteX12" fmla="*/ 1314450 w 6352300"/>
              <a:gd name="connsiteY12" fmla="*/ 3657599 h 6570776"/>
              <a:gd name="connsiteX13" fmla="*/ 1133475 w 6352300"/>
              <a:gd name="connsiteY13" fmla="*/ 3514724 h 6570776"/>
              <a:gd name="connsiteX14" fmla="*/ 768350 w 6352300"/>
              <a:gd name="connsiteY14" fmla="*/ 3352799 h 6570776"/>
              <a:gd name="connsiteX15" fmla="*/ 393700 w 6352300"/>
              <a:gd name="connsiteY15" fmla="*/ 2892424 h 6570776"/>
              <a:gd name="connsiteX16" fmla="*/ 38100 w 6352300"/>
              <a:gd name="connsiteY16" fmla="*/ 2041524 h 6570776"/>
              <a:gd name="connsiteX17" fmla="*/ 0 w 6352300"/>
              <a:gd name="connsiteY17" fmla="*/ 1844674 h 6570776"/>
              <a:gd name="connsiteX18" fmla="*/ 1206500 w 6352300"/>
              <a:gd name="connsiteY18" fmla="*/ 1508123 h 6570776"/>
              <a:gd name="connsiteX19" fmla="*/ 3365500 w 6352300"/>
              <a:gd name="connsiteY19" fmla="*/ 733423 h 6570776"/>
              <a:gd name="connsiteX20" fmla="*/ 5880206 w 6352300"/>
              <a:gd name="connsiteY20" fmla="*/ 228600 h 6570776"/>
              <a:gd name="connsiteX0" fmla="*/ 5880206 w 6352300"/>
              <a:gd name="connsiteY0" fmla="*/ 228600 h 6570776"/>
              <a:gd name="connsiteX1" fmla="*/ 6352300 w 6352300"/>
              <a:gd name="connsiteY1" fmla="*/ 0 h 6570776"/>
              <a:gd name="connsiteX2" fmla="*/ 5556250 w 6352300"/>
              <a:gd name="connsiteY2" fmla="*/ 1241423 h 6570776"/>
              <a:gd name="connsiteX3" fmla="*/ 3797300 w 6352300"/>
              <a:gd name="connsiteY3" fmla="*/ 4010024 h 6570776"/>
              <a:gd name="connsiteX4" fmla="*/ 2221625 w 6352300"/>
              <a:gd name="connsiteY4" fmla="*/ 6570776 h 6570776"/>
              <a:gd name="connsiteX5" fmla="*/ 2028825 w 6352300"/>
              <a:gd name="connsiteY5" fmla="*/ 6235699 h 6570776"/>
              <a:gd name="connsiteX6" fmla="*/ 1974850 w 6352300"/>
              <a:gd name="connsiteY6" fmla="*/ 5464174 h 6570776"/>
              <a:gd name="connsiteX7" fmla="*/ 2133600 w 6352300"/>
              <a:gd name="connsiteY7" fmla="*/ 5257799 h 6570776"/>
              <a:gd name="connsiteX8" fmla="*/ 2165350 w 6352300"/>
              <a:gd name="connsiteY8" fmla="*/ 5124449 h 6570776"/>
              <a:gd name="connsiteX9" fmla="*/ 2101850 w 6352300"/>
              <a:gd name="connsiteY9" fmla="*/ 4768849 h 6570776"/>
              <a:gd name="connsiteX10" fmla="*/ 1793875 w 6352300"/>
              <a:gd name="connsiteY10" fmla="*/ 4251324 h 6570776"/>
              <a:gd name="connsiteX11" fmla="*/ 1746250 w 6352300"/>
              <a:gd name="connsiteY11" fmla="*/ 4181474 h 6570776"/>
              <a:gd name="connsiteX12" fmla="*/ 1714606 w 6352300"/>
              <a:gd name="connsiteY12" fmla="*/ 4094911 h 6570776"/>
              <a:gd name="connsiteX13" fmla="*/ 1314450 w 6352300"/>
              <a:gd name="connsiteY13" fmla="*/ 3657599 h 6570776"/>
              <a:gd name="connsiteX14" fmla="*/ 1133475 w 6352300"/>
              <a:gd name="connsiteY14" fmla="*/ 3514724 h 6570776"/>
              <a:gd name="connsiteX15" fmla="*/ 768350 w 6352300"/>
              <a:gd name="connsiteY15" fmla="*/ 3352799 h 6570776"/>
              <a:gd name="connsiteX16" fmla="*/ 393700 w 6352300"/>
              <a:gd name="connsiteY16" fmla="*/ 2892424 h 6570776"/>
              <a:gd name="connsiteX17" fmla="*/ 38100 w 6352300"/>
              <a:gd name="connsiteY17" fmla="*/ 2041524 h 6570776"/>
              <a:gd name="connsiteX18" fmla="*/ 0 w 6352300"/>
              <a:gd name="connsiteY18" fmla="*/ 1844674 h 6570776"/>
              <a:gd name="connsiteX19" fmla="*/ 1206500 w 6352300"/>
              <a:gd name="connsiteY19" fmla="*/ 1508123 h 6570776"/>
              <a:gd name="connsiteX20" fmla="*/ 3365500 w 6352300"/>
              <a:gd name="connsiteY20" fmla="*/ 733423 h 6570776"/>
              <a:gd name="connsiteX21" fmla="*/ 5880206 w 6352300"/>
              <a:gd name="connsiteY21" fmla="*/ 228600 h 6570776"/>
              <a:gd name="connsiteX0" fmla="*/ 5880206 w 6352300"/>
              <a:gd name="connsiteY0" fmla="*/ 228600 h 6570776"/>
              <a:gd name="connsiteX1" fmla="*/ 6352300 w 6352300"/>
              <a:gd name="connsiteY1" fmla="*/ 0 h 6570776"/>
              <a:gd name="connsiteX2" fmla="*/ 5848350 w 6352300"/>
              <a:gd name="connsiteY2" fmla="*/ 892173 h 6570776"/>
              <a:gd name="connsiteX3" fmla="*/ 3797300 w 6352300"/>
              <a:gd name="connsiteY3" fmla="*/ 4010024 h 6570776"/>
              <a:gd name="connsiteX4" fmla="*/ 2221625 w 6352300"/>
              <a:gd name="connsiteY4" fmla="*/ 6570776 h 6570776"/>
              <a:gd name="connsiteX5" fmla="*/ 2028825 w 6352300"/>
              <a:gd name="connsiteY5" fmla="*/ 6235699 h 6570776"/>
              <a:gd name="connsiteX6" fmla="*/ 1974850 w 6352300"/>
              <a:gd name="connsiteY6" fmla="*/ 5464174 h 6570776"/>
              <a:gd name="connsiteX7" fmla="*/ 2133600 w 6352300"/>
              <a:gd name="connsiteY7" fmla="*/ 5257799 h 6570776"/>
              <a:gd name="connsiteX8" fmla="*/ 2165350 w 6352300"/>
              <a:gd name="connsiteY8" fmla="*/ 5124449 h 6570776"/>
              <a:gd name="connsiteX9" fmla="*/ 2101850 w 6352300"/>
              <a:gd name="connsiteY9" fmla="*/ 4768849 h 6570776"/>
              <a:gd name="connsiteX10" fmla="*/ 1793875 w 6352300"/>
              <a:gd name="connsiteY10" fmla="*/ 4251324 h 6570776"/>
              <a:gd name="connsiteX11" fmla="*/ 1746250 w 6352300"/>
              <a:gd name="connsiteY11" fmla="*/ 4181474 h 6570776"/>
              <a:gd name="connsiteX12" fmla="*/ 1714606 w 6352300"/>
              <a:gd name="connsiteY12" fmla="*/ 4094911 h 6570776"/>
              <a:gd name="connsiteX13" fmla="*/ 1314450 w 6352300"/>
              <a:gd name="connsiteY13" fmla="*/ 3657599 h 6570776"/>
              <a:gd name="connsiteX14" fmla="*/ 1133475 w 6352300"/>
              <a:gd name="connsiteY14" fmla="*/ 3514724 h 6570776"/>
              <a:gd name="connsiteX15" fmla="*/ 768350 w 6352300"/>
              <a:gd name="connsiteY15" fmla="*/ 3352799 h 6570776"/>
              <a:gd name="connsiteX16" fmla="*/ 393700 w 6352300"/>
              <a:gd name="connsiteY16" fmla="*/ 2892424 h 6570776"/>
              <a:gd name="connsiteX17" fmla="*/ 38100 w 6352300"/>
              <a:gd name="connsiteY17" fmla="*/ 2041524 h 6570776"/>
              <a:gd name="connsiteX18" fmla="*/ 0 w 6352300"/>
              <a:gd name="connsiteY18" fmla="*/ 1844674 h 6570776"/>
              <a:gd name="connsiteX19" fmla="*/ 1206500 w 6352300"/>
              <a:gd name="connsiteY19" fmla="*/ 1508123 h 6570776"/>
              <a:gd name="connsiteX20" fmla="*/ 3365500 w 6352300"/>
              <a:gd name="connsiteY20" fmla="*/ 733423 h 6570776"/>
              <a:gd name="connsiteX21" fmla="*/ 5880206 w 6352300"/>
              <a:gd name="connsiteY21" fmla="*/ 228600 h 6570776"/>
              <a:gd name="connsiteX0" fmla="*/ 5880206 w 6352300"/>
              <a:gd name="connsiteY0" fmla="*/ 228600 h 6570776"/>
              <a:gd name="connsiteX1" fmla="*/ 6352300 w 6352300"/>
              <a:gd name="connsiteY1" fmla="*/ 0 h 6570776"/>
              <a:gd name="connsiteX2" fmla="*/ 6013450 w 6352300"/>
              <a:gd name="connsiteY2" fmla="*/ 619123 h 6570776"/>
              <a:gd name="connsiteX3" fmla="*/ 3797300 w 6352300"/>
              <a:gd name="connsiteY3" fmla="*/ 4010024 h 6570776"/>
              <a:gd name="connsiteX4" fmla="*/ 2221625 w 6352300"/>
              <a:gd name="connsiteY4" fmla="*/ 6570776 h 6570776"/>
              <a:gd name="connsiteX5" fmla="*/ 2028825 w 6352300"/>
              <a:gd name="connsiteY5" fmla="*/ 6235699 h 6570776"/>
              <a:gd name="connsiteX6" fmla="*/ 1974850 w 6352300"/>
              <a:gd name="connsiteY6" fmla="*/ 5464174 h 6570776"/>
              <a:gd name="connsiteX7" fmla="*/ 2133600 w 6352300"/>
              <a:gd name="connsiteY7" fmla="*/ 5257799 h 6570776"/>
              <a:gd name="connsiteX8" fmla="*/ 2165350 w 6352300"/>
              <a:gd name="connsiteY8" fmla="*/ 5124449 h 6570776"/>
              <a:gd name="connsiteX9" fmla="*/ 2101850 w 6352300"/>
              <a:gd name="connsiteY9" fmla="*/ 4768849 h 6570776"/>
              <a:gd name="connsiteX10" fmla="*/ 1793875 w 6352300"/>
              <a:gd name="connsiteY10" fmla="*/ 4251324 h 6570776"/>
              <a:gd name="connsiteX11" fmla="*/ 1746250 w 6352300"/>
              <a:gd name="connsiteY11" fmla="*/ 4181474 h 6570776"/>
              <a:gd name="connsiteX12" fmla="*/ 1714606 w 6352300"/>
              <a:gd name="connsiteY12" fmla="*/ 4094911 h 6570776"/>
              <a:gd name="connsiteX13" fmla="*/ 1314450 w 6352300"/>
              <a:gd name="connsiteY13" fmla="*/ 3657599 h 6570776"/>
              <a:gd name="connsiteX14" fmla="*/ 1133475 w 6352300"/>
              <a:gd name="connsiteY14" fmla="*/ 3514724 h 6570776"/>
              <a:gd name="connsiteX15" fmla="*/ 768350 w 6352300"/>
              <a:gd name="connsiteY15" fmla="*/ 3352799 h 6570776"/>
              <a:gd name="connsiteX16" fmla="*/ 393700 w 6352300"/>
              <a:gd name="connsiteY16" fmla="*/ 2892424 h 6570776"/>
              <a:gd name="connsiteX17" fmla="*/ 38100 w 6352300"/>
              <a:gd name="connsiteY17" fmla="*/ 2041524 h 6570776"/>
              <a:gd name="connsiteX18" fmla="*/ 0 w 6352300"/>
              <a:gd name="connsiteY18" fmla="*/ 1844674 h 6570776"/>
              <a:gd name="connsiteX19" fmla="*/ 1206500 w 6352300"/>
              <a:gd name="connsiteY19" fmla="*/ 1508123 h 6570776"/>
              <a:gd name="connsiteX20" fmla="*/ 3365500 w 6352300"/>
              <a:gd name="connsiteY20" fmla="*/ 733423 h 6570776"/>
              <a:gd name="connsiteX21" fmla="*/ 5880206 w 6352300"/>
              <a:gd name="connsiteY21" fmla="*/ 228600 h 6570776"/>
              <a:gd name="connsiteX0" fmla="*/ 5880206 w 6377700"/>
              <a:gd name="connsiteY0" fmla="*/ 234950 h 6577126"/>
              <a:gd name="connsiteX1" fmla="*/ 6377700 w 6377700"/>
              <a:gd name="connsiteY1" fmla="*/ 0 h 6577126"/>
              <a:gd name="connsiteX2" fmla="*/ 6013450 w 6377700"/>
              <a:gd name="connsiteY2" fmla="*/ 625473 h 6577126"/>
              <a:gd name="connsiteX3" fmla="*/ 3797300 w 6377700"/>
              <a:gd name="connsiteY3" fmla="*/ 4016374 h 6577126"/>
              <a:gd name="connsiteX4" fmla="*/ 2221625 w 6377700"/>
              <a:gd name="connsiteY4" fmla="*/ 6577126 h 6577126"/>
              <a:gd name="connsiteX5" fmla="*/ 2028825 w 6377700"/>
              <a:gd name="connsiteY5" fmla="*/ 6242049 h 6577126"/>
              <a:gd name="connsiteX6" fmla="*/ 1974850 w 6377700"/>
              <a:gd name="connsiteY6" fmla="*/ 5470524 h 6577126"/>
              <a:gd name="connsiteX7" fmla="*/ 2133600 w 6377700"/>
              <a:gd name="connsiteY7" fmla="*/ 5264149 h 6577126"/>
              <a:gd name="connsiteX8" fmla="*/ 2165350 w 6377700"/>
              <a:gd name="connsiteY8" fmla="*/ 5130799 h 6577126"/>
              <a:gd name="connsiteX9" fmla="*/ 2101850 w 6377700"/>
              <a:gd name="connsiteY9" fmla="*/ 4775199 h 6577126"/>
              <a:gd name="connsiteX10" fmla="*/ 1793875 w 6377700"/>
              <a:gd name="connsiteY10" fmla="*/ 4257674 h 6577126"/>
              <a:gd name="connsiteX11" fmla="*/ 1746250 w 6377700"/>
              <a:gd name="connsiteY11" fmla="*/ 4187824 h 6577126"/>
              <a:gd name="connsiteX12" fmla="*/ 1714606 w 6377700"/>
              <a:gd name="connsiteY12" fmla="*/ 4101261 h 6577126"/>
              <a:gd name="connsiteX13" fmla="*/ 1314450 w 6377700"/>
              <a:gd name="connsiteY13" fmla="*/ 3663949 h 6577126"/>
              <a:gd name="connsiteX14" fmla="*/ 1133475 w 6377700"/>
              <a:gd name="connsiteY14" fmla="*/ 3521074 h 6577126"/>
              <a:gd name="connsiteX15" fmla="*/ 768350 w 6377700"/>
              <a:gd name="connsiteY15" fmla="*/ 3359149 h 6577126"/>
              <a:gd name="connsiteX16" fmla="*/ 393700 w 6377700"/>
              <a:gd name="connsiteY16" fmla="*/ 2898774 h 6577126"/>
              <a:gd name="connsiteX17" fmla="*/ 38100 w 6377700"/>
              <a:gd name="connsiteY17" fmla="*/ 2047874 h 6577126"/>
              <a:gd name="connsiteX18" fmla="*/ 0 w 6377700"/>
              <a:gd name="connsiteY18" fmla="*/ 1851024 h 6577126"/>
              <a:gd name="connsiteX19" fmla="*/ 1206500 w 6377700"/>
              <a:gd name="connsiteY19" fmla="*/ 1514473 h 6577126"/>
              <a:gd name="connsiteX20" fmla="*/ 3365500 w 6377700"/>
              <a:gd name="connsiteY20" fmla="*/ 739773 h 6577126"/>
              <a:gd name="connsiteX21" fmla="*/ 5880206 w 6377700"/>
              <a:gd name="connsiteY21" fmla="*/ 234950 h 6577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377700" h="6577126">
                <a:moveTo>
                  <a:pt x="5880206" y="234950"/>
                </a:moveTo>
                <a:lnTo>
                  <a:pt x="6377700" y="0"/>
                </a:lnTo>
                <a:lnTo>
                  <a:pt x="6013450" y="625473"/>
                </a:lnTo>
                <a:lnTo>
                  <a:pt x="3797300" y="4016374"/>
                </a:lnTo>
                <a:cubicBezTo>
                  <a:pt x="3378967" y="4928166"/>
                  <a:pt x="2817758" y="5747884"/>
                  <a:pt x="2221625" y="6577126"/>
                </a:cubicBezTo>
                <a:lnTo>
                  <a:pt x="2028825" y="6242049"/>
                </a:lnTo>
                <a:cubicBezTo>
                  <a:pt x="1947333" y="6042024"/>
                  <a:pt x="1818217" y="5714999"/>
                  <a:pt x="1974850" y="5470524"/>
                </a:cubicBezTo>
                <a:lnTo>
                  <a:pt x="2133600" y="5264149"/>
                </a:lnTo>
                <a:lnTo>
                  <a:pt x="2165350" y="5130799"/>
                </a:lnTo>
                <a:lnTo>
                  <a:pt x="2101850" y="4775199"/>
                </a:lnTo>
                <a:lnTo>
                  <a:pt x="1793875" y="4257674"/>
                </a:lnTo>
                <a:lnTo>
                  <a:pt x="1746250" y="4187824"/>
                </a:lnTo>
                <a:lnTo>
                  <a:pt x="1714606" y="4101261"/>
                </a:lnTo>
                <a:lnTo>
                  <a:pt x="1314450" y="3663949"/>
                </a:lnTo>
                <a:lnTo>
                  <a:pt x="1133475" y="3521074"/>
                </a:lnTo>
                <a:lnTo>
                  <a:pt x="768350" y="3359149"/>
                </a:lnTo>
                <a:cubicBezTo>
                  <a:pt x="516467" y="3293532"/>
                  <a:pt x="397933" y="3078691"/>
                  <a:pt x="393700" y="2898774"/>
                </a:cubicBezTo>
                <a:lnTo>
                  <a:pt x="38100" y="2047874"/>
                </a:lnTo>
                <a:lnTo>
                  <a:pt x="0" y="1851024"/>
                </a:lnTo>
                <a:lnTo>
                  <a:pt x="1206500" y="1514473"/>
                </a:lnTo>
                <a:lnTo>
                  <a:pt x="3365500" y="739773"/>
                </a:lnTo>
                <a:lnTo>
                  <a:pt x="5880206" y="234950"/>
                </a:lnTo>
                <a:close/>
              </a:path>
            </a:pathLst>
          </a:custGeom>
          <a:noFill/>
          <a:ln w="22225">
            <a:solidFill>
              <a:srgbClr val="0000FF"/>
            </a:solidFill>
            <a:prstDash val="sysDash"/>
            <a:headEnd type="none" w="sm" len="sm"/>
            <a:tailEnd type="none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文本框 1">
            <a:extLst>
              <a:ext uri="{FF2B5EF4-FFF2-40B4-BE49-F238E27FC236}">
                <a16:creationId xmlns="" xmlns:a16="http://schemas.microsoft.com/office/drawing/2014/main" id="{57E7019B-01FC-CD35-0BCB-6DCB86BE89E5}"/>
              </a:ext>
            </a:extLst>
          </p:cNvPr>
          <p:cNvSpPr txBox="1"/>
          <p:nvPr/>
        </p:nvSpPr>
        <p:spPr>
          <a:xfrm rot="20235418">
            <a:off x="958871" y="6629832"/>
            <a:ext cx="106053" cy="3231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00000"/>
              </a:lnSpc>
              <a:defRPr sz="1400" b="0" i="1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zh-CN" altLang="en-US" sz="700" dirty="0"/>
              <a:t>秦淮河</a:t>
            </a:r>
          </a:p>
        </p:txBody>
      </p:sp>
      <p:sp>
        <p:nvSpPr>
          <p:cNvPr id="74" name="矩形 73">
            <a:extLst>
              <a:ext uri="{FF2B5EF4-FFF2-40B4-BE49-F238E27FC236}">
                <a16:creationId xmlns="" xmlns:a16="http://schemas.microsoft.com/office/drawing/2014/main" id="{66CCC807-11A2-0485-E132-BDE02D17BDAA}"/>
              </a:ext>
            </a:extLst>
          </p:cNvPr>
          <p:cNvSpPr/>
          <p:nvPr/>
        </p:nvSpPr>
        <p:spPr>
          <a:xfrm>
            <a:off x="1059678" y="9046272"/>
            <a:ext cx="932937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b="1" dirty="0">
                <a:ln w="0">
                  <a:noFill/>
                </a:ln>
                <a:solidFill>
                  <a:srgbClr val="0000FF"/>
                </a:solidFill>
                <a:effectLst>
                  <a:glow rad="762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NJNBd060</a:t>
            </a:r>
          </a:p>
          <a:p>
            <a:pPr algn="ctr"/>
            <a:r>
              <a:rPr lang="zh-CN" altLang="en-US" sz="1000" b="1" dirty="0">
                <a:ln w="0">
                  <a:noFill/>
                </a:ln>
                <a:solidFill>
                  <a:srgbClr val="0000FF"/>
                </a:solidFill>
                <a:effectLst>
                  <a:glow rad="762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控规单元</a:t>
            </a:r>
            <a:endParaRPr lang="en-US" altLang="zh-CN" sz="1000" b="1" dirty="0">
              <a:ln w="0">
                <a:noFill/>
              </a:ln>
              <a:solidFill>
                <a:srgbClr val="0000FF"/>
              </a:solidFill>
              <a:effectLst>
                <a:glow rad="762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6" name="任意多边形 196">
            <a:extLst>
              <a:ext uri="{FF2B5EF4-FFF2-40B4-BE49-F238E27FC236}">
                <a16:creationId xmlns="" xmlns:a16="http://schemas.microsoft.com/office/drawing/2014/main" id="{2566E182-E4A6-5DCB-EECD-76513F6DA6F0}"/>
              </a:ext>
            </a:extLst>
          </p:cNvPr>
          <p:cNvSpPr/>
          <p:nvPr/>
        </p:nvSpPr>
        <p:spPr>
          <a:xfrm>
            <a:off x="1721496" y="6736902"/>
            <a:ext cx="784791" cy="889215"/>
          </a:xfrm>
          <a:custGeom>
            <a:avLst/>
            <a:gdLst>
              <a:gd name="connsiteX0" fmla="*/ 0 w 1638300"/>
              <a:gd name="connsiteY0" fmla="*/ 404813 h 1833563"/>
              <a:gd name="connsiteX1" fmla="*/ 1100137 w 1638300"/>
              <a:gd name="connsiteY1" fmla="*/ 0 h 1833563"/>
              <a:gd name="connsiteX2" fmla="*/ 1638300 w 1638300"/>
              <a:gd name="connsiteY2" fmla="*/ 1481138 h 1833563"/>
              <a:gd name="connsiteX3" fmla="*/ 566737 w 1638300"/>
              <a:gd name="connsiteY3" fmla="*/ 1833563 h 1833563"/>
              <a:gd name="connsiteX4" fmla="*/ 19050 w 1638300"/>
              <a:gd name="connsiteY4" fmla="*/ 709613 h 1833563"/>
              <a:gd name="connsiteX5" fmla="*/ 0 w 1638300"/>
              <a:gd name="connsiteY5" fmla="*/ 404813 h 1833563"/>
              <a:gd name="connsiteX0" fmla="*/ 0 w 1633537"/>
              <a:gd name="connsiteY0" fmla="*/ 400050 h 1833563"/>
              <a:gd name="connsiteX1" fmla="*/ 1095374 w 1633537"/>
              <a:gd name="connsiteY1" fmla="*/ 0 h 1833563"/>
              <a:gd name="connsiteX2" fmla="*/ 1633537 w 1633537"/>
              <a:gd name="connsiteY2" fmla="*/ 1481138 h 1833563"/>
              <a:gd name="connsiteX3" fmla="*/ 561974 w 1633537"/>
              <a:gd name="connsiteY3" fmla="*/ 1833563 h 1833563"/>
              <a:gd name="connsiteX4" fmla="*/ 14287 w 1633537"/>
              <a:gd name="connsiteY4" fmla="*/ 709613 h 1833563"/>
              <a:gd name="connsiteX5" fmla="*/ 0 w 1633537"/>
              <a:gd name="connsiteY5" fmla="*/ 400050 h 1833563"/>
              <a:gd name="connsiteX0" fmla="*/ 0 w 1633537"/>
              <a:gd name="connsiteY0" fmla="*/ 400050 h 1833563"/>
              <a:gd name="connsiteX1" fmla="*/ 1071562 w 1633537"/>
              <a:gd name="connsiteY1" fmla="*/ 0 h 1833563"/>
              <a:gd name="connsiteX2" fmla="*/ 1633537 w 1633537"/>
              <a:gd name="connsiteY2" fmla="*/ 1481138 h 1833563"/>
              <a:gd name="connsiteX3" fmla="*/ 561974 w 1633537"/>
              <a:gd name="connsiteY3" fmla="*/ 1833563 h 1833563"/>
              <a:gd name="connsiteX4" fmla="*/ 14287 w 1633537"/>
              <a:gd name="connsiteY4" fmla="*/ 709613 h 1833563"/>
              <a:gd name="connsiteX5" fmla="*/ 0 w 1633537"/>
              <a:gd name="connsiteY5" fmla="*/ 400050 h 1833563"/>
              <a:gd name="connsiteX0" fmla="*/ 0 w 1633537"/>
              <a:gd name="connsiteY0" fmla="*/ 400050 h 1828800"/>
              <a:gd name="connsiteX1" fmla="*/ 1071562 w 1633537"/>
              <a:gd name="connsiteY1" fmla="*/ 0 h 1828800"/>
              <a:gd name="connsiteX2" fmla="*/ 1633537 w 1633537"/>
              <a:gd name="connsiteY2" fmla="*/ 1481138 h 1828800"/>
              <a:gd name="connsiteX3" fmla="*/ 533399 w 1633537"/>
              <a:gd name="connsiteY3" fmla="*/ 1828800 h 1828800"/>
              <a:gd name="connsiteX4" fmla="*/ 14287 w 1633537"/>
              <a:gd name="connsiteY4" fmla="*/ 709613 h 1828800"/>
              <a:gd name="connsiteX5" fmla="*/ 0 w 1633537"/>
              <a:gd name="connsiteY5" fmla="*/ 400050 h 1828800"/>
              <a:gd name="connsiteX0" fmla="*/ 12019 w 1645556"/>
              <a:gd name="connsiteY0" fmla="*/ 400050 h 1828800"/>
              <a:gd name="connsiteX1" fmla="*/ 1083581 w 1645556"/>
              <a:gd name="connsiteY1" fmla="*/ 0 h 1828800"/>
              <a:gd name="connsiteX2" fmla="*/ 1645556 w 1645556"/>
              <a:gd name="connsiteY2" fmla="*/ 1481138 h 1828800"/>
              <a:gd name="connsiteX3" fmla="*/ 545418 w 1645556"/>
              <a:gd name="connsiteY3" fmla="*/ 1828800 h 1828800"/>
              <a:gd name="connsiteX4" fmla="*/ 26306 w 1645556"/>
              <a:gd name="connsiteY4" fmla="*/ 709613 h 1828800"/>
              <a:gd name="connsiteX5" fmla="*/ 12019 w 1645556"/>
              <a:gd name="connsiteY5" fmla="*/ 400050 h 1828800"/>
              <a:gd name="connsiteX0" fmla="*/ 23244 w 1656781"/>
              <a:gd name="connsiteY0" fmla="*/ 400050 h 1828800"/>
              <a:gd name="connsiteX1" fmla="*/ 1094806 w 1656781"/>
              <a:gd name="connsiteY1" fmla="*/ 0 h 1828800"/>
              <a:gd name="connsiteX2" fmla="*/ 1656781 w 1656781"/>
              <a:gd name="connsiteY2" fmla="*/ 1481138 h 1828800"/>
              <a:gd name="connsiteX3" fmla="*/ 556643 w 1656781"/>
              <a:gd name="connsiteY3" fmla="*/ 1828800 h 1828800"/>
              <a:gd name="connsiteX4" fmla="*/ 37531 w 1656781"/>
              <a:gd name="connsiteY4" fmla="*/ 709613 h 1828800"/>
              <a:gd name="connsiteX5" fmla="*/ 23244 w 1656781"/>
              <a:gd name="connsiteY5" fmla="*/ 400050 h 1828800"/>
              <a:gd name="connsiteX0" fmla="*/ 17376 w 1665201"/>
              <a:gd name="connsiteY0" fmla="*/ 400050 h 1828800"/>
              <a:gd name="connsiteX1" fmla="*/ 1103226 w 1665201"/>
              <a:gd name="connsiteY1" fmla="*/ 0 h 1828800"/>
              <a:gd name="connsiteX2" fmla="*/ 1665201 w 1665201"/>
              <a:gd name="connsiteY2" fmla="*/ 1481138 h 1828800"/>
              <a:gd name="connsiteX3" fmla="*/ 565063 w 1665201"/>
              <a:gd name="connsiteY3" fmla="*/ 1828800 h 1828800"/>
              <a:gd name="connsiteX4" fmla="*/ 45951 w 1665201"/>
              <a:gd name="connsiteY4" fmla="*/ 709613 h 1828800"/>
              <a:gd name="connsiteX5" fmla="*/ 17376 w 1665201"/>
              <a:gd name="connsiteY5" fmla="*/ 400050 h 1828800"/>
              <a:gd name="connsiteX0" fmla="*/ 21076 w 1659376"/>
              <a:gd name="connsiteY0" fmla="*/ 400050 h 1828800"/>
              <a:gd name="connsiteX1" fmla="*/ 1097401 w 1659376"/>
              <a:gd name="connsiteY1" fmla="*/ 0 h 1828800"/>
              <a:gd name="connsiteX2" fmla="*/ 1659376 w 1659376"/>
              <a:gd name="connsiteY2" fmla="*/ 1481138 h 1828800"/>
              <a:gd name="connsiteX3" fmla="*/ 559238 w 1659376"/>
              <a:gd name="connsiteY3" fmla="*/ 1828800 h 1828800"/>
              <a:gd name="connsiteX4" fmla="*/ 40126 w 1659376"/>
              <a:gd name="connsiteY4" fmla="*/ 709613 h 1828800"/>
              <a:gd name="connsiteX5" fmla="*/ 21076 w 1659376"/>
              <a:gd name="connsiteY5" fmla="*/ 400050 h 1828800"/>
              <a:gd name="connsiteX0" fmla="*/ 21076 w 1659376"/>
              <a:gd name="connsiteY0" fmla="*/ 395288 h 1824038"/>
              <a:gd name="connsiteX1" fmla="*/ 1111689 w 1659376"/>
              <a:gd name="connsiteY1" fmla="*/ 0 h 1824038"/>
              <a:gd name="connsiteX2" fmla="*/ 1659376 w 1659376"/>
              <a:gd name="connsiteY2" fmla="*/ 1476376 h 1824038"/>
              <a:gd name="connsiteX3" fmla="*/ 559238 w 1659376"/>
              <a:gd name="connsiteY3" fmla="*/ 1824038 h 1824038"/>
              <a:gd name="connsiteX4" fmla="*/ 40126 w 1659376"/>
              <a:gd name="connsiteY4" fmla="*/ 704851 h 1824038"/>
              <a:gd name="connsiteX5" fmla="*/ 21076 w 1659376"/>
              <a:gd name="connsiteY5" fmla="*/ 395288 h 1824038"/>
              <a:gd name="connsiteX0" fmla="*/ 21076 w 1649851"/>
              <a:gd name="connsiteY0" fmla="*/ 395288 h 1824038"/>
              <a:gd name="connsiteX1" fmla="*/ 1111689 w 1649851"/>
              <a:gd name="connsiteY1" fmla="*/ 0 h 1824038"/>
              <a:gd name="connsiteX2" fmla="*/ 1649851 w 1649851"/>
              <a:gd name="connsiteY2" fmla="*/ 1476376 h 1824038"/>
              <a:gd name="connsiteX3" fmla="*/ 559238 w 1649851"/>
              <a:gd name="connsiteY3" fmla="*/ 1824038 h 1824038"/>
              <a:gd name="connsiteX4" fmla="*/ 40126 w 1649851"/>
              <a:gd name="connsiteY4" fmla="*/ 704851 h 1824038"/>
              <a:gd name="connsiteX5" fmla="*/ 21076 w 1649851"/>
              <a:gd name="connsiteY5" fmla="*/ 395288 h 1824038"/>
              <a:gd name="connsiteX0" fmla="*/ 4439 w 1633214"/>
              <a:gd name="connsiteY0" fmla="*/ 395288 h 1824038"/>
              <a:gd name="connsiteX1" fmla="*/ 1095052 w 1633214"/>
              <a:gd name="connsiteY1" fmla="*/ 0 h 1824038"/>
              <a:gd name="connsiteX2" fmla="*/ 1633214 w 1633214"/>
              <a:gd name="connsiteY2" fmla="*/ 1476376 h 1824038"/>
              <a:gd name="connsiteX3" fmla="*/ 542601 w 1633214"/>
              <a:gd name="connsiteY3" fmla="*/ 1824038 h 1824038"/>
              <a:gd name="connsiteX4" fmla="*/ 145007 w 1633214"/>
              <a:gd name="connsiteY4" fmla="*/ 972191 h 1824038"/>
              <a:gd name="connsiteX5" fmla="*/ 4439 w 1633214"/>
              <a:gd name="connsiteY5" fmla="*/ 395288 h 1824038"/>
              <a:gd name="connsiteX0" fmla="*/ 5363 w 1609835"/>
              <a:gd name="connsiteY0" fmla="*/ 366124 h 1824038"/>
              <a:gd name="connsiteX1" fmla="*/ 1071673 w 1609835"/>
              <a:gd name="connsiteY1" fmla="*/ 0 h 1824038"/>
              <a:gd name="connsiteX2" fmla="*/ 1609835 w 1609835"/>
              <a:gd name="connsiteY2" fmla="*/ 1476376 h 1824038"/>
              <a:gd name="connsiteX3" fmla="*/ 519222 w 1609835"/>
              <a:gd name="connsiteY3" fmla="*/ 1824038 h 1824038"/>
              <a:gd name="connsiteX4" fmla="*/ 121628 w 1609835"/>
              <a:gd name="connsiteY4" fmla="*/ 972191 h 1824038"/>
              <a:gd name="connsiteX5" fmla="*/ 5363 w 1609835"/>
              <a:gd name="connsiteY5" fmla="*/ 366124 h 182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09835" h="1824038">
                <a:moveTo>
                  <a:pt x="5363" y="366124"/>
                </a:moveTo>
                <a:lnTo>
                  <a:pt x="1071673" y="0"/>
                </a:lnTo>
                <a:lnTo>
                  <a:pt x="1609835" y="1476376"/>
                </a:lnTo>
                <a:lnTo>
                  <a:pt x="519222" y="1824038"/>
                </a:lnTo>
                <a:lnTo>
                  <a:pt x="121628" y="972191"/>
                </a:lnTo>
                <a:cubicBezTo>
                  <a:pt x="69241" y="854716"/>
                  <a:pt x="-23213" y="459787"/>
                  <a:pt x="5363" y="366124"/>
                </a:cubicBezTo>
                <a:close/>
              </a:path>
            </a:pathLst>
          </a:custGeom>
          <a:noFill/>
          <a:ln w="31750">
            <a:solidFill>
              <a:srgbClr val="FF0000"/>
            </a:solidFill>
            <a:prstDash val="sysDash"/>
            <a:headEnd type="none" w="sm" len="sm"/>
            <a:tailEnd type="none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grpSp>
        <p:nvGrpSpPr>
          <p:cNvPr id="77" name="组合 76">
            <a:extLst>
              <a:ext uri="{FF2B5EF4-FFF2-40B4-BE49-F238E27FC236}">
                <a16:creationId xmlns="" xmlns:a16="http://schemas.microsoft.com/office/drawing/2014/main" id="{0DD119CB-BB98-5794-56F8-3F5119FA9E6B}"/>
              </a:ext>
            </a:extLst>
          </p:cNvPr>
          <p:cNvGrpSpPr/>
          <p:nvPr/>
        </p:nvGrpSpPr>
        <p:grpSpPr>
          <a:xfrm>
            <a:off x="1661553" y="6632884"/>
            <a:ext cx="2010641" cy="1081627"/>
            <a:chOff x="8389194" y="2725191"/>
            <a:chExt cx="4041070" cy="2173899"/>
          </a:xfrm>
        </p:grpSpPr>
        <p:sp>
          <p:nvSpPr>
            <p:cNvPr id="78" name="文本框 1">
              <a:extLst>
                <a:ext uri="{FF2B5EF4-FFF2-40B4-BE49-F238E27FC236}">
                  <a16:creationId xmlns="" xmlns:a16="http://schemas.microsoft.com/office/drawing/2014/main" id="{6A5444E2-D37D-5AD8-E715-508314729F8D}"/>
                </a:ext>
              </a:extLst>
            </p:cNvPr>
            <p:cNvSpPr txBox="1"/>
            <p:nvPr/>
          </p:nvSpPr>
          <p:spPr>
            <a:xfrm rot="20293140">
              <a:off x="8514867" y="3768775"/>
              <a:ext cx="185575" cy="835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600" b="1">
                  <a:effectLst>
                    <a:glow rad="63500">
                      <a:schemeClr val="bg1"/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700" dirty="0"/>
                <a:t>竹山路</a:t>
              </a:r>
            </a:p>
          </p:txBody>
        </p:sp>
        <p:sp>
          <p:nvSpPr>
            <p:cNvPr id="79" name="文本框 1">
              <a:extLst>
                <a:ext uri="{FF2B5EF4-FFF2-40B4-BE49-F238E27FC236}">
                  <a16:creationId xmlns="" xmlns:a16="http://schemas.microsoft.com/office/drawing/2014/main" id="{05F98415-23ED-AFBE-0ED6-8A1B604DB1B0}"/>
                </a:ext>
              </a:extLst>
            </p:cNvPr>
            <p:cNvSpPr txBox="1"/>
            <p:nvPr/>
          </p:nvSpPr>
          <p:spPr>
            <a:xfrm rot="1933958">
              <a:off x="12244689" y="3414492"/>
              <a:ext cx="185575" cy="1484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600" b="1">
                  <a:effectLst>
                    <a:glow rad="63500">
                      <a:schemeClr val="bg1"/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700" dirty="0"/>
                <a:t>南京绕城高速</a:t>
              </a:r>
            </a:p>
          </p:txBody>
        </p:sp>
        <p:sp>
          <p:nvSpPr>
            <p:cNvPr id="80" name="文本框 1">
              <a:extLst>
                <a:ext uri="{FF2B5EF4-FFF2-40B4-BE49-F238E27FC236}">
                  <a16:creationId xmlns="" xmlns:a16="http://schemas.microsoft.com/office/drawing/2014/main" id="{1252362C-A7FB-E10A-0F61-E18808B2AB3D}"/>
                </a:ext>
              </a:extLst>
            </p:cNvPr>
            <p:cNvSpPr txBox="1"/>
            <p:nvPr/>
          </p:nvSpPr>
          <p:spPr>
            <a:xfrm rot="20653516">
              <a:off x="8389194" y="2725191"/>
              <a:ext cx="1248038" cy="402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600" b="1">
                  <a:effectLst>
                    <a:glow rad="63500">
                      <a:schemeClr val="bg1"/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700" dirty="0"/>
                <a:t>天元东路</a:t>
              </a:r>
            </a:p>
          </p:txBody>
        </p:sp>
      </p:grpSp>
      <p:sp>
        <p:nvSpPr>
          <p:cNvPr id="81" name="文本框 80">
            <a:extLst>
              <a:ext uri="{FF2B5EF4-FFF2-40B4-BE49-F238E27FC236}">
                <a16:creationId xmlns="" xmlns:a16="http://schemas.microsoft.com/office/drawing/2014/main" id="{BF7F6E11-0DE2-348B-144B-EBE0561520A6}"/>
              </a:ext>
            </a:extLst>
          </p:cNvPr>
          <p:cNvSpPr txBox="1"/>
          <p:nvPr/>
        </p:nvSpPr>
        <p:spPr>
          <a:xfrm>
            <a:off x="663322" y="7529491"/>
            <a:ext cx="126093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000" b="1">
                <a:ln w="0">
                  <a:noFill/>
                </a:ln>
                <a:solidFill>
                  <a:srgbClr val="C00000"/>
                </a:solidFill>
                <a:effectLst>
                  <a:glow rad="762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NJNBd060-04</a:t>
            </a:r>
          </a:p>
          <a:p>
            <a:r>
              <a:rPr lang="zh-CN" altLang="en-US" dirty="0"/>
              <a:t>规划管理单元图则</a:t>
            </a:r>
          </a:p>
        </p:txBody>
      </p:sp>
      <p:grpSp>
        <p:nvGrpSpPr>
          <p:cNvPr id="82" name="组合 81">
            <a:extLst>
              <a:ext uri="{FF2B5EF4-FFF2-40B4-BE49-F238E27FC236}">
                <a16:creationId xmlns="" xmlns:a16="http://schemas.microsoft.com/office/drawing/2014/main" id="{743F72F7-83FE-C948-8E45-FB1DD8904000}"/>
              </a:ext>
            </a:extLst>
          </p:cNvPr>
          <p:cNvGrpSpPr/>
          <p:nvPr/>
        </p:nvGrpSpPr>
        <p:grpSpPr>
          <a:xfrm>
            <a:off x="2046733" y="6908964"/>
            <a:ext cx="488755" cy="803889"/>
            <a:chOff x="9163345" y="3280069"/>
            <a:chExt cx="982320" cy="1615689"/>
          </a:xfrm>
        </p:grpSpPr>
        <p:sp>
          <p:nvSpPr>
            <p:cNvPr id="83" name="文本框 1">
              <a:extLst>
                <a:ext uri="{FF2B5EF4-FFF2-40B4-BE49-F238E27FC236}">
                  <a16:creationId xmlns="" xmlns:a16="http://schemas.microsoft.com/office/drawing/2014/main" id="{0F6B1C7F-E9BC-218A-C63B-072F9DF99DC4}"/>
                </a:ext>
              </a:extLst>
            </p:cNvPr>
            <p:cNvSpPr txBox="1"/>
            <p:nvPr/>
          </p:nvSpPr>
          <p:spPr>
            <a:xfrm rot="20334327">
              <a:off x="9937158" y="3280069"/>
              <a:ext cx="185575" cy="8350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600" b="1">
                  <a:effectLst>
                    <a:glow rad="63500">
                      <a:schemeClr val="bg1"/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700" dirty="0"/>
                <a:t>开源路</a:t>
              </a:r>
            </a:p>
          </p:txBody>
        </p:sp>
        <p:sp>
          <p:nvSpPr>
            <p:cNvPr id="84" name="文本框 1">
              <a:extLst>
                <a:ext uri="{FF2B5EF4-FFF2-40B4-BE49-F238E27FC236}">
                  <a16:creationId xmlns="" xmlns:a16="http://schemas.microsoft.com/office/drawing/2014/main" id="{CEE47486-02E8-E994-F3C8-EC1F8AF1B371}"/>
                </a:ext>
              </a:extLst>
            </p:cNvPr>
            <p:cNvSpPr txBox="1"/>
            <p:nvPr/>
          </p:nvSpPr>
          <p:spPr>
            <a:xfrm rot="20546431">
              <a:off x="9163345" y="4493679"/>
              <a:ext cx="982320" cy="402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600" b="1">
                  <a:effectLst>
                    <a:glow rad="63500">
                      <a:schemeClr val="bg1"/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700" dirty="0"/>
                <a:t>科宁路</a:t>
              </a:r>
            </a:p>
          </p:txBody>
        </p:sp>
      </p:grpSp>
      <p:sp>
        <p:nvSpPr>
          <p:cNvPr id="86" name="任意多边形: 形状 55"/>
          <p:cNvSpPr/>
          <p:nvPr/>
        </p:nvSpPr>
        <p:spPr>
          <a:xfrm rot="10800000" flipH="1">
            <a:off x="708453" y="7612826"/>
            <a:ext cx="1281538" cy="337458"/>
          </a:xfrm>
          <a:custGeom>
            <a:avLst/>
            <a:gdLst>
              <a:gd name="connsiteX0" fmla="*/ 1785938 w 1785938"/>
              <a:gd name="connsiteY0" fmla="*/ 485775 h 485775"/>
              <a:gd name="connsiteX1" fmla="*/ 1404938 w 1785938"/>
              <a:gd name="connsiteY1" fmla="*/ 0 h 485775"/>
              <a:gd name="connsiteX2" fmla="*/ 0 w 1785938"/>
              <a:gd name="connsiteY2" fmla="*/ 0 h 485775"/>
              <a:gd name="connsiteX0-1" fmla="*/ 2894148 w 2894148"/>
              <a:gd name="connsiteY0-2" fmla="*/ 485775 h 485775"/>
              <a:gd name="connsiteX1-3" fmla="*/ 2513148 w 2894148"/>
              <a:gd name="connsiteY1-4" fmla="*/ 0 h 485775"/>
              <a:gd name="connsiteX2-5" fmla="*/ 0 w 2894148"/>
              <a:gd name="connsiteY2-6" fmla="*/ 0 h 4857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2894148" h="485775">
                <a:moveTo>
                  <a:pt x="2894148" y="485775"/>
                </a:moveTo>
                <a:lnTo>
                  <a:pt x="2513148" y="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chemeClr val="tx1"/>
            </a:solidFill>
            <a:head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任意多边形: 形状 55"/>
          <p:cNvSpPr/>
          <p:nvPr/>
        </p:nvSpPr>
        <p:spPr>
          <a:xfrm rot="10800000" flipH="1">
            <a:off x="1062451" y="9095607"/>
            <a:ext cx="976961" cy="337458"/>
          </a:xfrm>
          <a:custGeom>
            <a:avLst/>
            <a:gdLst>
              <a:gd name="connsiteX0" fmla="*/ 1785938 w 1785938"/>
              <a:gd name="connsiteY0" fmla="*/ 485775 h 485775"/>
              <a:gd name="connsiteX1" fmla="*/ 1404938 w 1785938"/>
              <a:gd name="connsiteY1" fmla="*/ 0 h 485775"/>
              <a:gd name="connsiteX2" fmla="*/ 0 w 1785938"/>
              <a:gd name="connsiteY2" fmla="*/ 0 h 485775"/>
              <a:gd name="connsiteX0-1" fmla="*/ 2894148 w 2894148"/>
              <a:gd name="connsiteY0-2" fmla="*/ 485775 h 485775"/>
              <a:gd name="connsiteX1-3" fmla="*/ 2513148 w 2894148"/>
              <a:gd name="connsiteY1-4" fmla="*/ 0 h 485775"/>
              <a:gd name="connsiteX2-5" fmla="*/ 0 w 2894148"/>
              <a:gd name="connsiteY2-6" fmla="*/ 0 h 4857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2894148" h="485775">
                <a:moveTo>
                  <a:pt x="2894148" y="485775"/>
                </a:moveTo>
                <a:lnTo>
                  <a:pt x="2513148" y="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chemeClr val="tx1"/>
            </a:solidFill>
            <a:head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316098" y="1788840"/>
            <a:ext cx="4662179" cy="3755612"/>
            <a:chOff x="582999" y="1984545"/>
            <a:chExt cx="3687975" cy="2970843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5" cstate="print"/>
            <a:srcRect l="152" t="673" r="-29" b="1604"/>
            <a:stretch>
              <a:fillRect/>
            </a:stretch>
          </p:blipFill>
          <p:spPr>
            <a:xfrm>
              <a:off x="583000" y="1985777"/>
              <a:ext cx="3679200" cy="2969611"/>
            </a:xfrm>
            <a:prstGeom prst="rect">
              <a:avLst/>
            </a:prstGeom>
            <a:ln>
              <a:noFill/>
            </a:ln>
          </p:spPr>
        </p:pic>
        <p:sp>
          <p:nvSpPr>
            <p:cNvPr id="19" name="矩形 18"/>
            <p:cNvSpPr/>
            <p:nvPr/>
          </p:nvSpPr>
          <p:spPr>
            <a:xfrm>
              <a:off x="582999" y="1984545"/>
              <a:ext cx="3687975" cy="2969611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2146579" y="3205856"/>
              <a:ext cx="957625" cy="3165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0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NJNBd060—04</a:t>
              </a:r>
            </a:p>
            <a:p>
              <a:pPr algn="ctr"/>
              <a:r>
                <a:rPr lang="zh-CN" altLang="en-US" sz="10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规划</a:t>
              </a:r>
              <a:r>
                <a:rPr lang="zh-CN" altLang="en-US" sz="10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管理单元图则</a:t>
              </a:r>
            </a:p>
          </p:txBody>
        </p:sp>
        <p:sp>
          <p:nvSpPr>
            <p:cNvPr id="3" name="椭圆 2"/>
            <p:cNvSpPr/>
            <p:nvPr/>
          </p:nvSpPr>
          <p:spPr>
            <a:xfrm>
              <a:off x="2510987" y="3068670"/>
              <a:ext cx="136602" cy="136602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object 7"/>
          <p:cNvSpPr txBox="1"/>
          <p:nvPr/>
        </p:nvSpPr>
        <p:spPr>
          <a:xfrm>
            <a:off x="316098" y="945541"/>
            <a:ext cx="1454150" cy="2222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2700" eaLnBrk="1" hangingPunct="1"/>
            <a:r>
              <a:rPr lang="en-US" altLang="zh-CN" sz="1400" b="1" dirty="0" err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区位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object 8"/>
          <p:cNvSpPr/>
          <p:nvPr/>
        </p:nvSpPr>
        <p:spPr>
          <a:xfrm>
            <a:off x="0" y="779463"/>
            <a:ext cx="20104100" cy="0"/>
          </a:xfrm>
          <a:custGeom>
            <a:avLst/>
            <a:gdLst>
              <a:gd name="txL" fmla="*/ 0 w 20104100"/>
              <a:gd name="txT" fmla="*/ 0 h 1"/>
              <a:gd name="txR" fmla="*/ 20104100 w 20104100"/>
              <a:gd name="txB" fmla="*/ 0 h 1"/>
            </a:gdLst>
            <a:ahLst/>
            <a:cxnLst>
              <a:cxn ang="0">
                <a:pos x="0" y="0"/>
              </a:cxn>
              <a:cxn ang="0">
                <a:pos x="20104100" y="0"/>
              </a:cxn>
            </a:cxnLst>
            <a:rect l="txL" t="txT" r="txR" b="txB"/>
            <a:pathLst>
              <a:path w="20104100" h="1">
                <a:moveTo>
                  <a:pt x="0" y="0"/>
                </a:moveTo>
                <a:lnTo>
                  <a:pt x="20104099" y="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object 9"/>
          <p:cNvSpPr/>
          <p:nvPr/>
        </p:nvSpPr>
        <p:spPr>
          <a:xfrm>
            <a:off x="0" y="0"/>
            <a:ext cx="0" cy="10053638"/>
          </a:xfrm>
          <a:custGeom>
            <a:avLst/>
            <a:gdLst>
              <a:gd name="txL" fmla="*/ 0 w 1"/>
              <a:gd name="txT" fmla="*/ 0 h 10053320"/>
              <a:gd name="txR" fmla="*/ 0 w 1"/>
              <a:gd name="txB" fmla="*/ 10053320 h 10053320"/>
            </a:gdLst>
            <a:ahLst/>
            <a:cxnLst>
              <a:cxn ang="0">
                <a:pos x="0" y="0"/>
              </a:cxn>
              <a:cxn ang="0">
                <a:pos x="0" y="10060684"/>
              </a:cxn>
            </a:cxnLst>
            <a:rect l="txL" t="txT" r="txR" b="txB"/>
            <a:pathLst>
              <a:path w="1" h="10053320">
                <a:moveTo>
                  <a:pt x="0" y="0"/>
                </a:moveTo>
                <a:lnTo>
                  <a:pt x="0" y="1005274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object 10"/>
          <p:cNvSpPr/>
          <p:nvPr/>
        </p:nvSpPr>
        <p:spPr>
          <a:xfrm>
            <a:off x="-639" y="10034588"/>
            <a:ext cx="20104100" cy="0"/>
          </a:xfrm>
          <a:custGeom>
            <a:avLst/>
            <a:gdLst>
              <a:gd name="txL" fmla="*/ 0 w 20104100"/>
              <a:gd name="txT" fmla="*/ 0 h 1"/>
              <a:gd name="txR" fmla="*/ 20104100 w 20104100"/>
              <a:gd name="txB" fmla="*/ 0 h 1"/>
            </a:gdLst>
            <a:ahLst/>
            <a:cxnLst>
              <a:cxn ang="0">
                <a:pos x="0" y="0"/>
              </a:cxn>
              <a:cxn ang="0">
                <a:pos x="20104100" y="0"/>
              </a:cxn>
            </a:cxnLst>
            <a:rect l="txL" t="txT" r="txR" b="txB"/>
            <a:pathLst>
              <a:path w="20104100" h="1">
                <a:moveTo>
                  <a:pt x="0" y="0"/>
                </a:moveTo>
                <a:lnTo>
                  <a:pt x="20104099" y="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object 7"/>
          <p:cNvSpPr txBox="1"/>
          <p:nvPr/>
        </p:nvSpPr>
        <p:spPr>
          <a:xfrm>
            <a:off x="5643991" y="924744"/>
            <a:ext cx="2174875" cy="21526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2700" eaLnBrk="1" hangingPunct="1"/>
            <a:r>
              <a:rPr lang="zh-CN" altLang="en-US" sz="1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</a:t>
            </a:r>
            <a:r>
              <a:rPr lang="zh-CN" altLang="en-US" sz="1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则</a:t>
            </a:r>
            <a:r>
              <a:rPr lang="zh-CN" altLang="en-US" sz="1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优化</a:t>
            </a:r>
            <a:r>
              <a:rPr lang="zh-CN" altLang="en-US" sz="1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en-US" sz="1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191510" y="783478"/>
            <a:ext cx="0" cy="9117013"/>
          </a:xfrm>
          <a:custGeom>
            <a:avLst/>
            <a:gdLst>
              <a:gd name="txL" fmla="*/ 0 w 1"/>
              <a:gd name="txT" fmla="*/ 0 h 9116695"/>
              <a:gd name="txR" fmla="*/ 0 w 1"/>
              <a:gd name="txB" fmla="*/ 9116695 h 9116695"/>
            </a:gdLst>
            <a:ahLst/>
            <a:cxnLst>
              <a:cxn ang="0">
                <a:pos x="0" y="0"/>
              </a:cxn>
              <a:cxn ang="0">
                <a:pos x="0" y="9124211"/>
              </a:cxn>
            </a:cxnLst>
            <a:rect l="txL" t="txT" r="txR" b="txB"/>
            <a:pathLst>
              <a:path w="1" h="9116695">
                <a:moveTo>
                  <a:pt x="0" y="0"/>
                </a:moveTo>
                <a:lnTo>
                  <a:pt x="0" y="9116254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object 2"/>
          <p:cNvSpPr txBox="1"/>
          <p:nvPr/>
        </p:nvSpPr>
        <p:spPr>
          <a:xfrm>
            <a:off x="-639" y="362749"/>
            <a:ext cx="20104099" cy="285078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algn="ctr">
              <a:lnSpc>
                <a:spcPct val="150000"/>
              </a:lnSpc>
            </a:pP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南京市江宁高新园潭桥片区控制性详细规划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》NJNBd060—04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规划管理单元图则优化</a:t>
            </a:r>
          </a:p>
        </p:txBody>
      </p:sp>
      <p:sp>
        <p:nvSpPr>
          <p:cNvPr id="13" name="矩形 12"/>
          <p:cNvSpPr/>
          <p:nvPr/>
        </p:nvSpPr>
        <p:spPr>
          <a:xfrm>
            <a:off x="18038644" y="1857817"/>
            <a:ext cx="507121" cy="152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5236358" y="1231948"/>
            <a:ext cx="13157860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indent="323850" eaLnBrk="1" fontAlgn="auto" hangingPunct="1">
              <a:lnSpc>
                <a:spcPct val="150000"/>
              </a:lnSpc>
              <a:defRPr/>
            </a:pP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04-51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地块，规划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用地性质为二类居住用地（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R2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），用地面积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4.36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公顷，容积率≤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1.8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，建筑密度≤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28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％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，建筑高度≤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60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米，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绿地率≥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30%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</a:p>
        </p:txBody>
      </p:sp>
      <p:sp>
        <p:nvSpPr>
          <p:cNvPr id="22" name="object 3"/>
          <p:cNvSpPr txBox="1"/>
          <p:nvPr/>
        </p:nvSpPr>
        <p:spPr>
          <a:xfrm>
            <a:off x="316098" y="1298656"/>
            <a:ext cx="4694055" cy="3910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2700" indent="323850" algn="just" eaLnBrk="1" fontAlgn="auto" hangingPunct="1">
              <a:lnSpc>
                <a:spcPct val="150000"/>
              </a:lnSpc>
              <a:defRPr/>
            </a:pPr>
            <a:r>
              <a:rPr lang="en-US" altLang="zh-CN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NJNBd060—04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规划管理单元位于南京江宁高新园潭桥片区北部，东至开源路、南至科宁路、西至竹山路、北至天元东路，用地面积约</a:t>
            </a:r>
            <a:r>
              <a:rPr lang="en-US" altLang="zh-CN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93.07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公顷。</a:t>
            </a:r>
          </a:p>
        </p:txBody>
      </p:sp>
      <p:sp>
        <p:nvSpPr>
          <p:cNvPr id="27" name="矩形 26"/>
          <p:cNvSpPr/>
          <p:nvPr/>
        </p:nvSpPr>
        <p:spPr>
          <a:xfrm>
            <a:off x="18038644" y="1857817"/>
            <a:ext cx="507121" cy="152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9" name="表格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4154685"/>
              </p:ext>
            </p:extLst>
          </p:nvPr>
        </p:nvGraphicFramePr>
        <p:xfrm>
          <a:off x="16136726" y="9124553"/>
          <a:ext cx="3333750" cy="54424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2368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81006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922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zh-CN" altLang="en-US" sz="900" b="0" kern="1200" noProof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批准单位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zh-CN" altLang="en-US" sz="900" b="0" kern="12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南京市人民政府</a:t>
                      </a:r>
                      <a:endParaRPr kumimoji="1" lang="zh-CN" altLang="en-US" sz="9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zh-CN" altLang="en-US" sz="900" b="0" kern="1200" noProof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批准文号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zh-CN" altLang="en-US" sz="900" b="0" kern="12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宁政复</a:t>
                      </a:r>
                      <a:r>
                        <a:rPr kumimoji="1" lang="en-US" altLang="zh-CN" sz="900" b="0" kern="12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【2026】130</a:t>
                      </a:r>
                      <a:r>
                        <a:rPr kumimoji="1" lang="zh-CN" altLang="en-US" sz="900" b="0" kern="12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号</a:t>
                      </a:r>
                      <a:endParaRPr kumimoji="1" lang="zh-CN" altLang="en-US" sz="9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9" name="矩形 38"/>
          <p:cNvSpPr/>
          <p:nvPr/>
        </p:nvSpPr>
        <p:spPr>
          <a:xfrm>
            <a:off x="300235" y="9637712"/>
            <a:ext cx="465107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本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图则</a:t>
            </a:r>
            <a:r>
              <a:rPr lang="zh-CN" altLang="zh-CN" sz="900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在</a:t>
            </a:r>
            <a:r>
              <a:rPr lang="en-US" altLang="zh-CN" sz="900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NJNBd060</a:t>
            </a:r>
            <a:r>
              <a:rPr lang="zh-CN" altLang="en-US" sz="900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控</a:t>
            </a: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规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单元的位置</a:t>
            </a:r>
          </a:p>
        </p:txBody>
      </p:sp>
      <p:sp>
        <p:nvSpPr>
          <p:cNvPr id="40" name="矩形 39"/>
          <p:cNvSpPr/>
          <p:nvPr/>
        </p:nvSpPr>
        <p:spPr>
          <a:xfrm>
            <a:off x="354443" y="5533256"/>
            <a:ext cx="459686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本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图则在</a:t>
            </a: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江宁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区的位置</a:t>
            </a:r>
          </a:p>
        </p:txBody>
      </p:sp>
      <p:grpSp>
        <p:nvGrpSpPr>
          <p:cNvPr id="48" name="组合 47"/>
          <p:cNvGrpSpPr/>
          <p:nvPr/>
        </p:nvGrpSpPr>
        <p:grpSpPr>
          <a:xfrm>
            <a:off x="15112221" y="8313166"/>
            <a:ext cx="1696666" cy="634020"/>
            <a:chOff x="17976523" y="7056099"/>
            <a:chExt cx="1696666" cy="634020"/>
          </a:xfrm>
        </p:grpSpPr>
        <p:sp>
          <p:nvSpPr>
            <p:cNvPr id="49" name="矩形 48"/>
            <p:cNvSpPr/>
            <p:nvPr/>
          </p:nvSpPr>
          <p:spPr>
            <a:xfrm>
              <a:off x="17976523" y="7443214"/>
              <a:ext cx="349281" cy="129117"/>
            </a:xfrm>
            <a:prstGeom prst="rect">
              <a:avLst/>
            </a:prstGeom>
            <a:noFill/>
            <a:ln w="25400">
              <a:solidFill>
                <a:srgbClr val="1C21F6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 dirty="0"/>
            </a:p>
          </p:txBody>
        </p:sp>
        <p:grpSp>
          <p:nvGrpSpPr>
            <p:cNvPr id="50" name="组合 49"/>
            <p:cNvGrpSpPr/>
            <p:nvPr/>
          </p:nvGrpSpPr>
          <p:grpSpPr>
            <a:xfrm>
              <a:off x="17976523" y="7056099"/>
              <a:ext cx="1696666" cy="634020"/>
              <a:chOff x="17976523" y="7056099"/>
              <a:chExt cx="1696666" cy="634020"/>
            </a:xfrm>
          </p:grpSpPr>
          <p:sp>
            <p:nvSpPr>
              <p:cNvPr id="51" name="文本框 50"/>
              <p:cNvSpPr txBox="1"/>
              <p:nvPr/>
            </p:nvSpPr>
            <p:spPr>
              <a:xfrm>
                <a:off x="18431927" y="7056099"/>
                <a:ext cx="1241262" cy="634020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>
                  <a:lnSpc>
                    <a:spcPct val="160000"/>
                  </a:lnSpc>
                </a:pPr>
                <a:r>
                  <a:rPr lang="zh-CN" altLang="en-US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图则单元边界</a:t>
                </a:r>
                <a:endParaRPr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60000"/>
                  </a:lnSpc>
                </a:pPr>
                <a:r>
                  <a:rPr lang="zh-CN" altLang="en-US" sz="11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优化</a:t>
                </a:r>
                <a:r>
                  <a:rPr lang="zh-CN" altLang="en-US" sz="11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地块</a:t>
                </a:r>
                <a:r>
                  <a:rPr lang="zh-CN" altLang="en-US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范围</a:t>
                </a:r>
              </a:p>
            </p:txBody>
          </p:sp>
          <p:sp>
            <p:nvSpPr>
              <p:cNvPr id="52" name="矩形 51"/>
              <p:cNvSpPr/>
              <p:nvPr/>
            </p:nvSpPr>
            <p:spPr>
              <a:xfrm>
                <a:off x="17976523" y="7193276"/>
                <a:ext cx="349281" cy="129117"/>
              </a:xfrm>
              <a:prstGeom prst="rect">
                <a:avLst/>
              </a:prstGeom>
              <a:noFill/>
              <a:ln w="25400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lvl="0" algn="ctr">
                  <a:buClrTx/>
                  <a:buSzTx/>
                  <a:buFontTx/>
                </a:pPr>
                <a:endParaRPr lang="zh-CN" altLang="en-US" sz="1000">
                  <a:sym typeface="+mn-ea"/>
                </a:endParaRPr>
              </a:p>
            </p:txBody>
          </p:sp>
        </p:grpSp>
      </p:grpSp>
      <p:sp>
        <p:nvSpPr>
          <p:cNvPr id="88" name="任意多边形 196">
            <a:extLst>
              <a:ext uri="{FF2B5EF4-FFF2-40B4-BE49-F238E27FC236}">
                <a16:creationId xmlns="" xmlns:a16="http://schemas.microsoft.com/office/drawing/2014/main" id="{2566E182-E4A6-5DCB-EECD-76513F6DA6F0}"/>
              </a:ext>
            </a:extLst>
          </p:cNvPr>
          <p:cNvSpPr/>
          <p:nvPr/>
        </p:nvSpPr>
        <p:spPr>
          <a:xfrm>
            <a:off x="8604188" y="2245551"/>
            <a:ext cx="5658345" cy="6257709"/>
          </a:xfrm>
          <a:custGeom>
            <a:avLst/>
            <a:gdLst>
              <a:gd name="connsiteX0" fmla="*/ 0 w 1638300"/>
              <a:gd name="connsiteY0" fmla="*/ 404813 h 1833563"/>
              <a:gd name="connsiteX1" fmla="*/ 1100137 w 1638300"/>
              <a:gd name="connsiteY1" fmla="*/ 0 h 1833563"/>
              <a:gd name="connsiteX2" fmla="*/ 1638300 w 1638300"/>
              <a:gd name="connsiteY2" fmla="*/ 1481138 h 1833563"/>
              <a:gd name="connsiteX3" fmla="*/ 566737 w 1638300"/>
              <a:gd name="connsiteY3" fmla="*/ 1833563 h 1833563"/>
              <a:gd name="connsiteX4" fmla="*/ 19050 w 1638300"/>
              <a:gd name="connsiteY4" fmla="*/ 709613 h 1833563"/>
              <a:gd name="connsiteX5" fmla="*/ 0 w 1638300"/>
              <a:gd name="connsiteY5" fmla="*/ 404813 h 1833563"/>
              <a:gd name="connsiteX0" fmla="*/ 0 w 1633537"/>
              <a:gd name="connsiteY0" fmla="*/ 400050 h 1833563"/>
              <a:gd name="connsiteX1" fmla="*/ 1095374 w 1633537"/>
              <a:gd name="connsiteY1" fmla="*/ 0 h 1833563"/>
              <a:gd name="connsiteX2" fmla="*/ 1633537 w 1633537"/>
              <a:gd name="connsiteY2" fmla="*/ 1481138 h 1833563"/>
              <a:gd name="connsiteX3" fmla="*/ 561974 w 1633537"/>
              <a:gd name="connsiteY3" fmla="*/ 1833563 h 1833563"/>
              <a:gd name="connsiteX4" fmla="*/ 14287 w 1633537"/>
              <a:gd name="connsiteY4" fmla="*/ 709613 h 1833563"/>
              <a:gd name="connsiteX5" fmla="*/ 0 w 1633537"/>
              <a:gd name="connsiteY5" fmla="*/ 400050 h 1833563"/>
              <a:gd name="connsiteX0" fmla="*/ 0 w 1633537"/>
              <a:gd name="connsiteY0" fmla="*/ 400050 h 1833563"/>
              <a:gd name="connsiteX1" fmla="*/ 1071562 w 1633537"/>
              <a:gd name="connsiteY1" fmla="*/ 0 h 1833563"/>
              <a:gd name="connsiteX2" fmla="*/ 1633537 w 1633537"/>
              <a:gd name="connsiteY2" fmla="*/ 1481138 h 1833563"/>
              <a:gd name="connsiteX3" fmla="*/ 561974 w 1633537"/>
              <a:gd name="connsiteY3" fmla="*/ 1833563 h 1833563"/>
              <a:gd name="connsiteX4" fmla="*/ 14287 w 1633537"/>
              <a:gd name="connsiteY4" fmla="*/ 709613 h 1833563"/>
              <a:gd name="connsiteX5" fmla="*/ 0 w 1633537"/>
              <a:gd name="connsiteY5" fmla="*/ 400050 h 1833563"/>
              <a:gd name="connsiteX0" fmla="*/ 0 w 1633537"/>
              <a:gd name="connsiteY0" fmla="*/ 400050 h 1828800"/>
              <a:gd name="connsiteX1" fmla="*/ 1071562 w 1633537"/>
              <a:gd name="connsiteY1" fmla="*/ 0 h 1828800"/>
              <a:gd name="connsiteX2" fmla="*/ 1633537 w 1633537"/>
              <a:gd name="connsiteY2" fmla="*/ 1481138 h 1828800"/>
              <a:gd name="connsiteX3" fmla="*/ 533399 w 1633537"/>
              <a:gd name="connsiteY3" fmla="*/ 1828800 h 1828800"/>
              <a:gd name="connsiteX4" fmla="*/ 14287 w 1633537"/>
              <a:gd name="connsiteY4" fmla="*/ 709613 h 1828800"/>
              <a:gd name="connsiteX5" fmla="*/ 0 w 1633537"/>
              <a:gd name="connsiteY5" fmla="*/ 400050 h 1828800"/>
              <a:gd name="connsiteX0" fmla="*/ 12019 w 1645556"/>
              <a:gd name="connsiteY0" fmla="*/ 400050 h 1828800"/>
              <a:gd name="connsiteX1" fmla="*/ 1083581 w 1645556"/>
              <a:gd name="connsiteY1" fmla="*/ 0 h 1828800"/>
              <a:gd name="connsiteX2" fmla="*/ 1645556 w 1645556"/>
              <a:gd name="connsiteY2" fmla="*/ 1481138 h 1828800"/>
              <a:gd name="connsiteX3" fmla="*/ 545418 w 1645556"/>
              <a:gd name="connsiteY3" fmla="*/ 1828800 h 1828800"/>
              <a:gd name="connsiteX4" fmla="*/ 26306 w 1645556"/>
              <a:gd name="connsiteY4" fmla="*/ 709613 h 1828800"/>
              <a:gd name="connsiteX5" fmla="*/ 12019 w 1645556"/>
              <a:gd name="connsiteY5" fmla="*/ 400050 h 1828800"/>
              <a:gd name="connsiteX0" fmla="*/ 23244 w 1656781"/>
              <a:gd name="connsiteY0" fmla="*/ 400050 h 1828800"/>
              <a:gd name="connsiteX1" fmla="*/ 1094806 w 1656781"/>
              <a:gd name="connsiteY1" fmla="*/ 0 h 1828800"/>
              <a:gd name="connsiteX2" fmla="*/ 1656781 w 1656781"/>
              <a:gd name="connsiteY2" fmla="*/ 1481138 h 1828800"/>
              <a:gd name="connsiteX3" fmla="*/ 556643 w 1656781"/>
              <a:gd name="connsiteY3" fmla="*/ 1828800 h 1828800"/>
              <a:gd name="connsiteX4" fmla="*/ 37531 w 1656781"/>
              <a:gd name="connsiteY4" fmla="*/ 709613 h 1828800"/>
              <a:gd name="connsiteX5" fmla="*/ 23244 w 1656781"/>
              <a:gd name="connsiteY5" fmla="*/ 400050 h 1828800"/>
              <a:gd name="connsiteX0" fmla="*/ 17376 w 1665201"/>
              <a:gd name="connsiteY0" fmla="*/ 400050 h 1828800"/>
              <a:gd name="connsiteX1" fmla="*/ 1103226 w 1665201"/>
              <a:gd name="connsiteY1" fmla="*/ 0 h 1828800"/>
              <a:gd name="connsiteX2" fmla="*/ 1665201 w 1665201"/>
              <a:gd name="connsiteY2" fmla="*/ 1481138 h 1828800"/>
              <a:gd name="connsiteX3" fmla="*/ 565063 w 1665201"/>
              <a:gd name="connsiteY3" fmla="*/ 1828800 h 1828800"/>
              <a:gd name="connsiteX4" fmla="*/ 45951 w 1665201"/>
              <a:gd name="connsiteY4" fmla="*/ 709613 h 1828800"/>
              <a:gd name="connsiteX5" fmla="*/ 17376 w 1665201"/>
              <a:gd name="connsiteY5" fmla="*/ 400050 h 1828800"/>
              <a:gd name="connsiteX0" fmla="*/ 21076 w 1659376"/>
              <a:gd name="connsiteY0" fmla="*/ 400050 h 1828800"/>
              <a:gd name="connsiteX1" fmla="*/ 1097401 w 1659376"/>
              <a:gd name="connsiteY1" fmla="*/ 0 h 1828800"/>
              <a:gd name="connsiteX2" fmla="*/ 1659376 w 1659376"/>
              <a:gd name="connsiteY2" fmla="*/ 1481138 h 1828800"/>
              <a:gd name="connsiteX3" fmla="*/ 559238 w 1659376"/>
              <a:gd name="connsiteY3" fmla="*/ 1828800 h 1828800"/>
              <a:gd name="connsiteX4" fmla="*/ 40126 w 1659376"/>
              <a:gd name="connsiteY4" fmla="*/ 709613 h 1828800"/>
              <a:gd name="connsiteX5" fmla="*/ 21076 w 1659376"/>
              <a:gd name="connsiteY5" fmla="*/ 400050 h 1828800"/>
              <a:gd name="connsiteX0" fmla="*/ 21076 w 1659376"/>
              <a:gd name="connsiteY0" fmla="*/ 395288 h 1824038"/>
              <a:gd name="connsiteX1" fmla="*/ 1111689 w 1659376"/>
              <a:gd name="connsiteY1" fmla="*/ 0 h 1824038"/>
              <a:gd name="connsiteX2" fmla="*/ 1659376 w 1659376"/>
              <a:gd name="connsiteY2" fmla="*/ 1476376 h 1824038"/>
              <a:gd name="connsiteX3" fmla="*/ 559238 w 1659376"/>
              <a:gd name="connsiteY3" fmla="*/ 1824038 h 1824038"/>
              <a:gd name="connsiteX4" fmla="*/ 40126 w 1659376"/>
              <a:gd name="connsiteY4" fmla="*/ 704851 h 1824038"/>
              <a:gd name="connsiteX5" fmla="*/ 21076 w 1659376"/>
              <a:gd name="connsiteY5" fmla="*/ 395288 h 1824038"/>
              <a:gd name="connsiteX0" fmla="*/ 21076 w 1649851"/>
              <a:gd name="connsiteY0" fmla="*/ 395288 h 1824038"/>
              <a:gd name="connsiteX1" fmla="*/ 1111689 w 1649851"/>
              <a:gd name="connsiteY1" fmla="*/ 0 h 1824038"/>
              <a:gd name="connsiteX2" fmla="*/ 1649851 w 1649851"/>
              <a:gd name="connsiteY2" fmla="*/ 1476376 h 1824038"/>
              <a:gd name="connsiteX3" fmla="*/ 559238 w 1649851"/>
              <a:gd name="connsiteY3" fmla="*/ 1824038 h 1824038"/>
              <a:gd name="connsiteX4" fmla="*/ 40126 w 1649851"/>
              <a:gd name="connsiteY4" fmla="*/ 704851 h 1824038"/>
              <a:gd name="connsiteX5" fmla="*/ 21076 w 1649851"/>
              <a:gd name="connsiteY5" fmla="*/ 395288 h 1824038"/>
              <a:gd name="connsiteX0" fmla="*/ 4439 w 1633214"/>
              <a:gd name="connsiteY0" fmla="*/ 395288 h 1824038"/>
              <a:gd name="connsiteX1" fmla="*/ 1095052 w 1633214"/>
              <a:gd name="connsiteY1" fmla="*/ 0 h 1824038"/>
              <a:gd name="connsiteX2" fmla="*/ 1633214 w 1633214"/>
              <a:gd name="connsiteY2" fmla="*/ 1476376 h 1824038"/>
              <a:gd name="connsiteX3" fmla="*/ 542601 w 1633214"/>
              <a:gd name="connsiteY3" fmla="*/ 1824038 h 1824038"/>
              <a:gd name="connsiteX4" fmla="*/ 145007 w 1633214"/>
              <a:gd name="connsiteY4" fmla="*/ 972191 h 1824038"/>
              <a:gd name="connsiteX5" fmla="*/ 4439 w 1633214"/>
              <a:gd name="connsiteY5" fmla="*/ 395288 h 1824038"/>
              <a:gd name="connsiteX0" fmla="*/ 5363 w 1609835"/>
              <a:gd name="connsiteY0" fmla="*/ 366124 h 1824038"/>
              <a:gd name="connsiteX1" fmla="*/ 1071673 w 1609835"/>
              <a:gd name="connsiteY1" fmla="*/ 0 h 1824038"/>
              <a:gd name="connsiteX2" fmla="*/ 1609835 w 1609835"/>
              <a:gd name="connsiteY2" fmla="*/ 1476376 h 1824038"/>
              <a:gd name="connsiteX3" fmla="*/ 519222 w 1609835"/>
              <a:gd name="connsiteY3" fmla="*/ 1824038 h 1824038"/>
              <a:gd name="connsiteX4" fmla="*/ 121628 w 1609835"/>
              <a:gd name="connsiteY4" fmla="*/ 972191 h 1824038"/>
              <a:gd name="connsiteX5" fmla="*/ 5363 w 1609835"/>
              <a:gd name="connsiteY5" fmla="*/ 366124 h 1824038"/>
              <a:gd name="connsiteX0" fmla="*/ 5363 w 1605467"/>
              <a:gd name="connsiteY0" fmla="*/ 366124 h 1824038"/>
              <a:gd name="connsiteX1" fmla="*/ 1071673 w 1605467"/>
              <a:gd name="connsiteY1" fmla="*/ 0 h 1824038"/>
              <a:gd name="connsiteX2" fmla="*/ 1605467 w 1605467"/>
              <a:gd name="connsiteY2" fmla="*/ 1467640 h 1824038"/>
              <a:gd name="connsiteX3" fmla="*/ 519222 w 1605467"/>
              <a:gd name="connsiteY3" fmla="*/ 1824038 h 1824038"/>
              <a:gd name="connsiteX4" fmla="*/ 121628 w 1605467"/>
              <a:gd name="connsiteY4" fmla="*/ 972191 h 1824038"/>
              <a:gd name="connsiteX5" fmla="*/ 5363 w 1605467"/>
              <a:gd name="connsiteY5" fmla="*/ 366124 h 1824038"/>
              <a:gd name="connsiteX0" fmla="*/ 5363 w 1605467"/>
              <a:gd name="connsiteY0" fmla="*/ 366124 h 1802199"/>
              <a:gd name="connsiteX1" fmla="*/ 1071673 w 1605467"/>
              <a:gd name="connsiteY1" fmla="*/ 0 h 1802199"/>
              <a:gd name="connsiteX2" fmla="*/ 1605467 w 1605467"/>
              <a:gd name="connsiteY2" fmla="*/ 1467640 h 1802199"/>
              <a:gd name="connsiteX3" fmla="*/ 536693 w 1605467"/>
              <a:gd name="connsiteY3" fmla="*/ 1802199 h 1802199"/>
              <a:gd name="connsiteX4" fmla="*/ 121628 w 1605467"/>
              <a:gd name="connsiteY4" fmla="*/ 972191 h 1802199"/>
              <a:gd name="connsiteX5" fmla="*/ 5363 w 1605467"/>
              <a:gd name="connsiteY5" fmla="*/ 366124 h 1802199"/>
              <a:gd name="connsiteX0" fmla="*/ 7408 w 1607512"/>
              <a:gd name="connsiteY0" fmla="*/ 366124 h 1802199"/>
              <a:gd name="connsiteX1" fmla="*/ 1073718 w 1607512"/>
              <a:gd name="connsiteY1" fmla="*/ 0 h 1802199"/>
              <a:gd name="connsiteX2" fmla="*/ 1607512 w 1607512"/>
              <a:gd name="connsiteY2" fmla="*/ 1467640 h 1802199"/>
              <a:gd name="connsiteX3" fmla="*/ 538738 w 1607512"/>
              <a:gd name="connsiteY3" fmla="*/ 1802199 h 1802199"/>
              <a:gd name="connsiteX4" fmla="*/ 90914 w 1607512"/>
              <a:gd name="connsiteY4" fmla="*/ 854261 h 1802199"/>
              <a:gd name="connsiteX5" fmla="*/ 7408 w 1607512"/>
              <a:gd name="connsiteY5" fmla="*/ 366124 h 1802199"/>
              <a:gd name="connsiteX0" fmla="*/ 6295 w 1621686"/>
              <a:gd name="connsiteY0" fmla="*/ 403250 h 1802199"/>
              <a:gd name="connsiteX1" fmla="*/ 1087892 w 1621686"/>
              <a:gd name="connsiteY1" fmla="*/ 0 h 1802199"/>
              <a:gd name="connsiteX2" fmla="*/ 1621686 w 1621686"/>
              <a:gd name="connsiteY2" fmla="*/ 1467640 h 1802199"/>
              <a:gd name="connsiteX3" fmla="*/ 552912 w 1621686"/>
              <a:gd name="connsiteY3" fmla="*/ 1802199 h 1802199"/>
              <a:gd name="connsiteX4" fmla="*/ 105088 w 1621686"/>
              <a:gd name="connsiteY4" fmla="*/ 854261 h 1802199"/>
              <a:gd name="connsiteX5" fmla="*/ 6295 w 1621686"/>
              <a:gd name="connsiteY5" fmla="*/ 403250 h 1802199"/>
              <a:gd name="connsiteX0" fmla="*/ 6295 w 1621686"/>
              <a:gd name="connsiteY0" fmla="*/ 394514 h 1793463"/>
              <a:gd name="connsiteX1" fmla="*/ 1094444 w 1621686"/>
              <a:gd name="connsiteY1" fmla="*/ 0 h 1793463"/>
              <a:gd name="connsiteX2" fmla="*/ 1621686 w 1621686"/>
              <a:gd name="connsiteY2" fmla="*/ 1458904 h 1793463"/>
              <a:gd name="connsiteX3" fmla="*/ 552912 w 1621686"/>
              <a:gd name="connsiteY3" fmla="*/ 1793463 h 1793463"/>
              <a:gd name="connsiteX4" fmla="*/ 105088 w 1621686"/>
              <a:gd name="connsiteY4" fmla="*/ 845525 h 1793463"/>
              <a:gd name="connsiteX5" fmla="*/ 6295 w 1621686"/>
              <a:gd name="connsiteY5" fmla="*/ 394514 h 1793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21686" h="1793463">
                <a:moveTo>
                  <a:pt x="6295" y="394514"/>
                </a:moveTo>
                <a:lnTo>
                  <a:pt x="1094444" y="0"/>
                </a:lnTo>
                <a:lnTo>
                  <a:pt x="1621686" y="1458904"/>
                </a:lnTo>
                <a:lnTo>
                  <a:pt x="552912" y="1793463"/>
                </a:lnTo>
                <a:lnTo>
                  <a:pt x="105088" y="845525"/>
                </a:lnTo>
                <a:cubicBezTo>
                  <a:pt x="52701" y="728050"/>
                  <a:pt x="-22281" y="488177"/>
                  <a:pt x="6295" y="394514"/>
                </a:cubicBezTo>
                <a:close/>
              </a:path>
            </a:pathLst>
          </a:custGeom>
          <a:noFill/>
          <a:ln w="508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任意多边形 88"/>
          <p:cNvSpPr/>
          <p:nvPr/>
        </p:nvSpPr>
        <p:spPr>
          <a:xfrm>
            <a:off x="10810515" y="6991163"/>
            <a:ext cx="1479550" cy="1098550"/>
          </a:xfrm>
          <a:custGeom>
            <a:avLst/>
            <a:gdLst>
              <a:gd name="connsiteX0" fmla="*/ 1479550 w 1479550"/>
              <a:gd name="connsiteY0" fmla="*/ 736600 h 1098550"/>
              <a:gd name="connsiteX1" fmla="*/ 317500 w 1479550"/>
              <a:gd name="connsiteY1" fmla="*/ 1098550 h 1098550"/>
              <a:gd name="connsiteX2" fmla="*/ 0 w 1479550"/>
              <a:gd name="connsiteY2" fmla="*/ 374650 h 1098550"/>
              <a:gd name="connsiteX3" fmla="*/ 6350 w 1479550"/>
              <a:gd name="connsiteY3" fmla="*/ 336550 h 1098550"/>
              <a:gd name="connsiteX4" fmla="*/ 63500 w 1479550"/>
              <a:gd name="connsiteY4" fmla="*/ 311150 h 1098550"/>
              <a:gd name="connsiteX5" fmla="*/ 1111250 w 1479550"/>
              <a:gd name="connsiteY5" fmla="*/ 0 h 1098550"/>
              <a:gd name="connsiteX6" fmla="*/ 1162050 w 1479550"/>
              <a:gd name="connsiteY6" fmla="*/ 0 h 1098550"/>
              <a:gd name="connsiteX7" fmla="*/ 1162050 w 1479550"/>
              <a:gd name="connsiteY7" fmla="*/ 0 h 1098550"/>
              <a:gd name="connsiteX8" fmla="*/ 1479550 w 1479550"/>
              <a:gd name="connsiteY8" fmla="*/ 736600 h 1098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79550" h="1098550">
                <a:moveTo>
                  <a:pt x="1479550" y="736600"/>
                </a:moveTo>
                <a:lnTo>
                  <a:pt x="317500" y="1098550"/>
                </a:lnTo>
                <a:lnTo>
                  <a:pt x="0" y="374650"/>
                </a:lnTo>
                <a:lnTo>
                  <a:pt x="6350" y="336550"/>
                </a:lnTo>
                <a:lnTo>
                  <a:pt x="63500" y="311150"/>
                </a:lnTo>
                <a:lnTo>
                  <a:pt x="1111250" y="0"/>
                </a:lnTo>
                <a:lnTo>
                  <a:pt x="1162050" y="0"/>
                </a:lnTo>
                <a:lnTo>
                  <a:pt x="1162050" y="0"/>
                </a:lnTo>
                <a:lnTo>
                  <a:pt x="1479550" y="736600"/>
                </a:lnTo>
                <a:close/>
              </a:path>
            </a:pathLst>
          </a:custGeom>
          <a:noFill/>
          <a:ln w="47625" cmpd="sng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矩形标注 13"/>
          <p:cNvSpPr/>
          <p:nvPr/>
        </p:nvSpPr>
        <p:spPr>
          <a:xfrm>
            <a:off x="7926551" y="6672764"/>
            <a:ext cx="1947600" cy="1640402"/>
          </a:xfrm>
          <a:prstGeom prst="wedgeRectCallout">
            <a:avLst>
              <a:gd name="adj1" fmla="val 117828"/>
              <a:gd name="adj2" fmla="val 7008"/>
            </a:avLst>
          </a:prstGeom>
          <a:solidFill>
            <a:schemeClr val="bg1">
              <a:alpha val="7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04—51</a:t>
            </a:r>
            <a:endParaRPr lang="en-US" altLang="zh-CN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二类居住用地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R2</a:t>
            </a: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用地面积</a:t>
            </a: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4.36</a:t>
            </a: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公顷</a:t>
            </a:r>
            <a:endParaRPr lang="en-US" altLang="zh-CN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容积率</a:t>
            </a: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≤</a:t>
            </a:r>
            <a:r>
              <a: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1.8</a:t>
            </a:r>
            <a:endParaRPr lang="en-US" altLang="zh-CN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建筑密度≤</a:t>
            </a:r>
            <a:r>
              <a: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28%</a:t>
            </a:r>
            <a:endParaRPr lang="en-US" altLang="zh-CN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建筑高度</a:t>
            </a: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≤</a:t>
            </a:r>
            <a:r>
              <a: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</a:t>
            </a: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米</a:t>
            </a:r>
            <a:endParaRPr lang="en-US" altLang="zh-CN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绿地率≥</a:t>
            </a:r>
            <a:r>
              <a: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  <a:endParaRPr lang="en-US" altLang="zh-CN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2Y0ZDAzNDUzMWQxNTUxMjJmYzQwOTRhYjVjMTI3ZTA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379</Words>
  <Application>Microsoft Office PowerPoint</Application>
  <PresentationFormat>自定义</PresentationFormat>
  <Paragraphs>48</Paragraphs>
  <Slides>2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3" baseType="lpstr">
      <vt:lpstr>Office Theme</vt:lpstr>
      <vt:lpstr>幻灯片 1</vt:lpstr>
      <vt:lpstr>幻灯片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zc</dc:creator>
  <cp:lastModifiedBy>NTKO</cp:lastModifiedBy>
  <cp:revision>445</cp:revision>
  <cp:lastPrinted>2024-03-26T06:31:00Z</cp:lastPrinted>
  <dcterms:created xsi:type="dcterms:W3CDTF">2019-11-04T11:42:00Z</dcterms:created>
  <dcterms:modified xsi:type="dcterms:W3CDTF">2026-10-20T02:00:17Z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2019-10-18T08:00:00Z</vt:filetime>
  </property>
  <property fmtid="{D5CDD505-2E9C-101B-9397-08002B2CF9AE}" pid="3" name="Creator">
    <vt:lpwstr>Microsoft? Office PowerPoint 2007</vt:lpwstr>
  </property>
  <property fmtid="{D5CDD505-2E9C-101B-9397-08002B2CF9AE}" pid="4" name="LastSaved">
    <vt:filetime>2019-11-13T08:00:00Z</vt:filetime>
  </property>
  <property fmtid="{D5CDD505-2E9C-101B-9397-08002B2CF9AE}" pid="5" name="ICV">
    <vt:lpwstr>0325613BD530411BBDFA58D9EF2A437E_13</vt:lpwstr>
  </property>
  <property fmtid="{D5CDD505-2E9C-101B-9397-08002B2CF9AE}" pid="6" name="KSOProductBuildVer">
    <vt:lpwstr>2052-12.1.0.28505</vt:lpwstr>
  </property>
</Properties>
</file>