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5"/>
  </p:handoutMasterIdLst>
  <p:sldIdLst>
    <p:sldId id="260" r:id="rId2"/>
    <p:sldId id="261" r:id="rId3"/>
  </p:sldIdLst>
  <p:sldSz cx="22098000" cy="11049000"/>
  <p:notesSz cx="9931400" cy="14363700"/>
  <p:defaultTextStyle>
    <a:defPPr>
      <a:defRPr lang="zh-CN"/>
    </a:defPPr>
    <a:lvl1pPr marL="0" lvl="0" indent="0" algn="l" defTabSz="914400" rtl="0" eaLnBrk="1" fontAlgn="base" latinLnBrk="0" hangingPunct="1">
      <a:lnSpc>
        <a:spcPct val="100000"/>
      </a:lnSpc>
      <a:spcBef>
        <a:spcPct val="0"/>
      </a:spcBef>
      <a:spcAft>
        <a:spcPct val="0"/>
      </a:spcAft>
      <a:buNone/>
      <a:defRPr sz="1400" b="0" i="0" u="none" kern="1200" baseline="0">
        <a:solidFill>
          <a:schemeClr val="tx1"/>
        </a:solidFill>
        <a:latin typeface="Times New Roman" panose="02020603050405020304" pitchFamily="18"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sz="1400" b="0" i="0" u="none" kern="1200" baseline="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1400" b="0" i="0" u="none" kern="1200" baseline="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1400" b="0" i="0" u="none" kern="1200" baseline="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1400" b="0" i="0" u="none" kern="1200" baseline="0">
        <a:solidFill>
          <a:schemeClr val="tx1"/>
        </a:solidFill>
        <a:latin typeface="Times New Roman" panose="02020603050405020304" pitchFamily="18"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sz="1400" b="0" i="0" u="none" kern="1200" baseline="0">
        <a:solidFill>
          <a:schemeClr val="tx1"/>
        </a:solidFill>
        <a:latin typeface="Times New Roman" panose="02020603050405020304" pitchFamily="18"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sz="1400" b="0" i="0" u="none" kern="1200" baseline="0">
        <a:solidFill>
          <a:schemeClr val="tx1"/>
        </a:solidFill>
        <a:latin typeface="Times New Roman" panose="02020603050405020304" pitchFamily="18"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sz="1400" b="0" i="0" u="none" kern="1200" baseline="0">
        <a:solidFill>
          <a:schemeClr val="tx1"/>
        </a:solidFill>
        <a:latin typeface="Times New Roman" panose="02020603050405020304" pitchFamily="18"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sz="1400" b="0" i="0" u="none" kern="1200" baseline="0">
        <a:solidFill>
          <a:schemeClr val="tx1"/>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6520" userDrawn="1">
          <p15:clr>
            <a:srgbClr val="A4A3A4"/>
          </p15:clr>
        </p15:guide>
        <p15:guide id="2" orient="horz" pos="4011" userDrawn="1">
          <p15:clr>
            <a:srgbClr val="A4A3A4"/>
          </p15:clr>
        </p15:guide>
        <p15:guide id="3" orient="horz" pos="713" userDrawn="1">
          <p15:clr>
            <a:srgbClr val="A4A3A4"/>
          </p15:clr>
        </p15:guide>
        <p15:guide id="4" orient="horz" pos="2282" userDrawn="1">
          <p15:clr>
            <a:srgbClr val="A4A3A4"/>
          </p15:clr>
        </p15:guide>
        <p15:guide id="5" pos="13648" userDrawn="1">
          <p15:clr>
            <a:srgbClr val="A4A3A4"/>
          </p15:clr>
        </p15:guide>
        <p15:guide id="6" pos="326" userDrawn="1">
          <p15:clr>
            <a:srgbClr val="A4A3A4"/>
          </p15:clr>
        </p15:guide>
        <p15:guide id="7" pos="98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BB7DA"/>
    <a:srgbClr val="F2D2B8"/>
    <a:srgbClr val="F7E2D1"/>
    <a:srgbClr val="FF00FF"/>
    <a:srgbClr val="BFFFBF"/>
    <a:srgbClr val="E9FFE9"/>
    <a:srgbClr val="D9FFD9"/>
    <a:srgbClr val="D5EA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575"/>
    <p:restoredTop sz="96273"/>
  </p:normalViewPr>
  <p:slideViewPr>
    <p:cSldViewPr showGuides="1">
      <p:cViewPr varScale="1">
        <p:scale>
          <a:sx n="60" d="100"/>
          <a:sy n="60" d="100"/>
        </p:scale>
        <p:origin x="234" y="90"/>
      </p:cViewPr>
      <p:guideLst>
        <p:guide orient="horz" pos="6520"/>
        <p:guide orient="horz" pos="4011"/>
        <p:guide orient="horz" pos="713"/>
        <p:guide orient="horz" pos="2282"/>
        <p:guide pos="13648"/>
        <p:guide pos="326"/>
        <p:guide pos="986"/>
      </p:guideLst>
    </p:cSldViewPr>
  </p:slideViewPr>
  <p:outlineViewPr>
    <p:cViewPr>
      <p:scale>
        <a:sx n="100" d="100"/>
        <a:sy n="100" d="100"/>
      </p:scale>
      <p:origin x="0" y="0"/>
    </p:cViewPr>
  </p:outlineViewPr>
  <p:notesTextViewPr>
    <p:cViewPr>
      <p:scale>
        <a:sx n="75" d="100"/>
        <a:sy n="75" d="100"/>
      </p:scale>
      <p:origin x="0" y="0"/>
    </p:cViewPr>
  </p:notesTextViewPr>
  <p:sorterViewPr showFormatting="0">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4303713" cy="719138"/>
          </a:xfrm>
          <a:prstGeom prst="rect">
            <a:avLst/>
          </a:prstGeom>
          <a:noFill/>
          <a:ln w="9525">
            <a:noFill/>
            <a:miter lim="800000"/>
          </a:ln>
          <a:effectLst/>
        </p:spPr>
        <p:txBody>
          <a:bodyPr vert="horz" wrap="square" lIns="138522" tIns="69260" rIns="138522" bIns="69260" numCol="1" anchor="t" anchorCtr="0" compatLnSpc="1"/>
          <a:lstStyle>
            <a:lvl1pPr defTabSz="1384300" eaLnBrk="1" hangingPunct="1">
              <a:defRPr sz="1700">
                <a:latin typeface="Times New Roman" panose="02020603050405020304" pitchFamily="18" charset="0"/>
                <a:ea typeface="宋体" panose="02010600030101010101" pitchFamily="2" charset="-122"/>
              </a:defRPr>
            </a:lvl1pPr>
          </a:lstStyle>
          <a:p>
            <a:pPr marL="0" marR="0" lvl="0" indent="0" algn="l" defTabSz="1384300" rtl="0" eaLnBrk="1" fontAlgn="base" latinLnBrk="0" hangingPunct="1">
              <a:lnSpc>
                <a:spcPct val="100000"/>
              </a:lnSpc>
              <a:spcBef>
                <a:spcPct val="0"/>
              </a:spcBef>
              <a:spcAft>
                <a:spcPct val="0"/>
              </a:spcAft>
              <a:buClrTx/>
              <a:buSzTx/>
              <a:buFontTx/>
              <a:buNone/>
              <a:defRPr/>
            </a:pPr>
            <a:endParaRPr kumimoji="1" lang="en-US" altLang="zh-CN" sz="17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5123" name="Rectangle 3"/>
          <p:cNvSpPr>
            <a:spLocks noGrp="1" noChangeArrowheads="1"/>
          </p:cNvSpPr>
          <p:nvPr>
            <p:ph type="dt" sz="quarter" idx="1"/>
          </p:nvPr>
        </p:nvSpPr>
        <p:spPr bwMode="auto">
          <a:xfrm>
            <a:off x="5627688" y="0"/>
            <a:ext cx="4303713" cy="719138"/>
          </a:xfrm>
          <a:prstGeom prst="rect">
            <a:avLst/>
          </a:prstGeom>
          <a:noFill/>
          <a:ln w="9525">
            <a:noFill/>
            <a:miter lim="800000"/>
          </a:ln>
          <a:effectLst/>
        </p:spPr>
        <p:txBody>
          <a:bodyPr vert="horz" wrap="square" lIns="138522" tIns="69260" rIns="138522" bIns="69260" numCol="1" anchor="t" anchorCtr="0" compatLnSpc="1"/>
          <a:lstStyle>
            <a:lvl1pPr algn="r" defTabSz="1384300" eaLnBrk="1" hangingPunct="1">
              <a:defRPr sz="1700">
                <a:latin typeface="Times New Roman" panose="02020603050405020304" pitchFamily="18" charset="0"/>
                <a:ea typeface="宋体" panose="02010600030101010101" pitchFamily="2" charset="-122"/>
              </a:defRPr>
            </a:lvl1pPr>
          </a:lstStyle>
          <a:p>
            <a:pPr marL="0" marR="0" lvl="0" indent="0" algn="r" defTabSz="1384300" rtl="0" eaLnBrk="1" fontAlgn="base" latinLnBrk="0" hangingPunct="1">
              <a:lnSpc>
                <a:spcPct val="100000"/>
              </a:lnSpc>
              <a:spcBef>
                <a:spcPct val="0"/>
              </a:spcBef>
              <a:spcAft>
                <a:spcPct val="0"/>
              </a:spcAft>
              <a:buClrTx/>
              <a:buSzTx/>
              <a:buFontTx/>
              <a:buNone/>
              <a:defRPr/>
            </a:pPr>
            <a:endParaRPr kumimoji="1" lang="en-US" altLang="zh-CN" sz="17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5124" name="Rectangle 4"/>
          <p:cNvSpPr>
            <a:spLocks noGrp="1" noChangeArrowheads="1"/>
          </p:cNvSpPr>
          <p:nvPr>
            <p:ph type="ftr" sz="quarter" idx="2"/>
          </p:nvPr>
        </p:nvSpPr>
        <p:spPr bwMode="auto">
          <a:xfrm>
            <a:off x="0" y="13644563"/>
            <a:ext cx="4303713" cy="719138"/>
          </a:xfrm>
          <a:prstGeom prst="rect">
            <a:avLst/>
          </a:prstGeom>
          <a:noFill/>
          <a:ln w="9525">
            <a:noFill/>
            <a:miter lim="800000"/>
          </a:ln>
          <a:effectLst/>
        </p:spPr>
        <p:txBody>
          <a:bodyPr vert="horz" wrap="square" lIns="138522" tIns="69260" rIns="138522" bIns="69260" numCol="1" anchor="b" anchorCtr="0" compatLnSpc="1"/>
          <a:lstStyle>
            <a:lvl1pPr defTabSz="1384300" eaLnBrk="1" hangingPunct="1">
              <a:defRPr sz="1700">
                <a:latin typeface="Times New Roman" panose="02020603050405020304" pitchFamily="18" charset="0"/>
                <a:ea typeface="宋体" panose="02010600030101010101" pitchFamily="2" charset="-122"/>
              </a:defRPr>
            </a:lvl1pPr>
          </a:lstStyle>
          <a:p>
            <a:pPr marL="0" marR="0" lvl="0" indent="0" algn="l" defTabSz="1384300" rtl="0" eaLnBrk="1" fontAlgn="base" latinLnBrk="0" hangingPunct="1">
              <a:lnSpc>
                <a:spcPct val="100000"/>
              </a:lnSpc>
              <a:spcBef>
                <a:spcPct val="0"/>
              </a:spcBef>
              <a:spcAft>
                <a:spcPct val="0"/>
              </a:spcAft>
              <a:buClrTx/>
              <a:buSzTx/>
              <a:buFontTx/>
              <a:buNone/>
              <a:defRPr/>
            </a:pPr>
            <a:endParaRPr kumimoji="1" lang="en-US" altLang="zh-CN" sz="17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5125" name="Rectangle 5"/>
          <p:cNvSpPr>
            <a:spLocks noGrp="1" noChangeArrowheads="1"/>
          </p:cNvSpPr>
          <p:nvPr>
            <p:ph type="sldNum" sz="quarter" idx="3"/>
          </p:nvPr>
        </p:nvSpPr>
        <p:spPr bwMode="auto">
          <a:xfrm>
            <a:off x="5627688" y="13644563"/>
            <a:ext cx="4303713" cy="719138"/>
          </a:xfrm>
          <a:prstGeom prst="rect">
            <a:avLst/>
          </a:prstGeom>
          <a:noFill/>
          <a:ln w="9525">
            <a:noFill/>
            <a:miter lim="800000"/>
          </a:ln>
          <a:effectLst/>
        </p:spPr>
        <p:txBody>
          <a:bodyPr vert="horz" wrap="square" lIns="138522" tIns="69260" rIns="138522" bIns="69260" numCol="1" anchor="b" anchorCtr="0" compatLnSpc="1"/>
          <a:lstStyle>
            <a:lvl1pPr algn="r" defTabSz="1384300" eaLnBrk="1" hangingPunct="1">
              <a:defRPr sz="1700"/>
            </a:lvl1pPr>
          </a:lstStyle>
          <a:p>
            <a:pPr marL="0" marR="0" lvl="0" indent="0" algn="r" defTabSz="1384300" rtl="0" eaLnBrk="1" fontAlgn="base" latinLnBrk="0" hangingPunct="1">
              <a:lnSpc>
                <a:spcPct val="100000"/>
              </a:lnSpc>
              <a:spcBef>
                <a:spcPct val="0"/>
              </a:spcBef>
              <a:spcAft>
                <a:spcPct val="0"/>
              </a:spcAft>
              <a:buClrTx/>
              <a:buSzTx/>
              <a:buFontTx/>
              <a:buNone/>
              <a:defRPr/>
            </a:pPr>
            <a:fld id="{3C7B492C-AFC1-44DB-9A98-48285275E711}" type="slidenum">
              <a:rPr kumimoji="1" lang="en-US" altLang="zh-CN" sz="17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a:t>
            </a:fld>
            <a:endParaRPr kumimoji="1" lang="en-US" altLang="zh-CN" sz="17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4303713" cy="720725"/>
          </a:xfrm>
          <a:prstGeom prst="rect">
            <a:avLst/>
          </a:prstGeom>
        </p:spPr>
        <p:txBody>
          <a:bodyPr vert="horz" lIns="91440" tIns="45720" rIns="91440" bIns="45720" rtlCol="0"/>
          <a:lstStyle>
            <a:lvl1pPr algn="l">
              <a:defRPr sz="1200"/>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1"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3" name="日期占位符 2"/>
          <p:cNvSpPr>
            <a:spLocks noGrp="1"/>
          </p:cNvSpPr>
          <p:nvPr>
            <p:ph type="dt" idx="1"/>
          </p:nvPr>
        </p:nvSpPr>
        <p:spPr>
          <a:xfrm>
            <a:off x="5626100" y="0"/>
            <a:ext cx="4303713" cy="720725"/>
          </a:xfrm>
          <a:prstGeom prst="rect">
            <a:avLst/>
          </a:prstGeom>
        </p:spPr>
        <p:txBody>
          <a:bodyPr vert="horz" lIns="91440" tIns="45720" rIns="91440" bIns="45720" rtlCol="0"/>
          <a:lstStyle>
            <a:lvl1pPr algn="r">
              <a:defRPr sz="1200"/>
            </a:lvl1pPr>
          </a:lstStyle>
          <a:p>
            <a:pPr marL="0" marR="0" lvl="0" indent="0" algn="r" defTabSz="914400" rtl="0" eaLnBrk="0" fontAlgn="base" latinLnBrk="0" hangingPunct="0">
              <a:lnSpc>
                <a:spcPct val="100000"/>
              </a:lnSpc>
              <a:spcBef>
                <a:spcPct val="0"/>
              </a:spcBef>
              <a:spcAft>
                <a:spcPct val="0"/>
              </a:spcAft>
              <a:buClrTx/>
              <a:buSzTx/>
              <a:buFontTx/>
              <a:buNone/>
              <a:defRPr/>
            </a:pPr>
            <a:fld id="{0111F032-C7A8-4AE8-8B3B-B2BD5F753185}" type="datetimeFigureOut">
              <a:rPr kumimoji="1"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2026/9/1</a:t>
            </a:fld>
            <a:endParaRPr kumimoji="1"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4" name="幻灯片图像占位符 3"/>
          <p:cNvSpPr>
            <a:spLocks noGrp="1" noRot="1" noChangeAspect="1"/>
          </p:cNvSpPr>
          <p:nvPr>
            <p:ph type="sldImg" idx="2"/>
          </p:nvPr>
        </p:nvSpPr>
        <p:spPr>
          <a:xfrm>
            <a:off x="117475" y="1795463"/>
            <a:ext cx="9696450" cy="4848225"/>
          </a:xfrm>
          <a:prstGeom prst="rect">
            <a:avLst/>
          </a:prstGeom>
          <a:noFill/>
          <a:ln w="12700">
            <a:solidFill>
              <a:prstClr val="black"/>
            </a:solidFill>
          </a:ln>
        </p:spPr>
        <p:txBody>
          <a:bodyPr vert="horz" lIns="91440" tIns="45720" rIns="91440" bIns="45720"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993775" y="6911975"/>
            <a:ext cx="7943850" cy="5656263"/>
          </a:xfrm>
          <a:prstGeom prst="rect">
            <a:avLst/>
          </a:prstGeom>
        </p:spPr>
        <p:txBody>
          <a:bodyPr vert="horz" lIns="91440" tIns="45720" rIns="91440" bIns="45720" rtlCol="0"/>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单击此处编辑母版文本样式</a:t>
            </a: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第二级</a:t>
            </a: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第三级</a:t>
            </a: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第四级</a:t>
            </a: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第五级</a:t>
            </a:r>
          </a:p>
        </p:txBody>
      </p:sp>
      <p:sp>
        <p:nvSpPr>
          <p:cNvPr id="6" name="页脚占位符 5"/>
          <p:cNvSpPr>
            <a:spLocks noGrp="1"/>
          </p:cNvSpPr>
          <p:nvPr>
            <p:ph type="ftr" sz="quarter" idx="4"/>
          </p:nvPr>
        </p:nvSpPr>
        <p:spPr>
          <a:xfrm>
            <a:off x="0" y="13642975"/>
            <a:ext cx="4303713" cy="720725"/>
          </a:xfrm>
          <a:prstGeom prst="rect">
            <a:avLst/>
          </a:prstGeom>
        </p:spPr>
        <p:txBody>
          <a:bodyPr vert="horz" lIns="91440" tIns="45720" rIns="91440" bIns="45720" rtlCol="0" anchor="b"/>
          <a:lstStyle>
            <a:lvl1pPr algn="l">
              <a:defRPr sz="1200"/>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1"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7" name="灯片编号占位符 6"/>
          <p:cNvSpPr>
            <a:spLocks noGrp="1"/>
          </p:cNvSpPr>
          <p:nvPr>
            <p:ph type="sldNum" sz="quarter" idx="5"/>
          </p:nvPr>
        </p:nvSpPr>
        <p:spPr>
          <a:xfrm>
            <a:off x="5626100" y="13642975"/>
            <a:ext cx="4303713" cy="720725"/>
          </a:xfrm>
          <a:prstGeom prst="rect">
            <a:avLst/>
          </a:prstGeom>
        </p:spPr>
        <p:txBody>
          <a:bodyPr vert="horz" wrap="square" lIns="91440" tIns="45720" rIns="91440" bIns="45720" numCol="1" anchor="b" anchorCtr="0" compatLnSpc="1"/>
          <a:lstStyle>
            <a:lvl1pPr algn="r">
              <a:defRPr sz="1200"/>
            </a:lvl1pPr>
          </a:lstStyle>
          <a:p>
            <a:pPr marL="0" marR="0" lvl="0" indent="0" algn="r" defTabSz="914400" rtl="0" eaLnBrk="0" fontAlgn="base" latinLnBrk="0" hangingPunct="0">
              <a:lnSpc>
                <a:spcPct val="100000"/>
              </a:lnSpc>
              <a:spcBef>
                <a:spcPct val="0"/>
              </a:spcBef>
              <a:spcAft>
                <a:spcPct val="0"/>
              </a:spcAft>
              <a:buClrTx/>
              <a:buSzTx/>
              <a:buFontTx/>
              <a:buNone/>
              <a:defRPr/>
            </a:pPr>
            <a:fld id="{A316363F-45E5-4FA2-8990-5EA6BB7A663D}" type="slidenum">
              <a:rPr kumimoji="1"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a:t>
            </a:fld>
            <a:endParaRPr kumimoji="1" lang="zh-CN" altLang="en-US"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幻灯片图像占位符 1"/>
          <p:cNvSpPr>
            <a:spLocks noGrp="1" noRot="1" noChangeAspect="1" noTextEdit="1"/>
          </p:cNvSpPr>
          <p:nvPr>
            <p:ph type="sldImg"/>
          </p:nvPr>
        </p:nvSpPr>
        <p:spPr>
          <a:ln>
            <a:solidFill>
              <a:srgbClr val="000000"/>
            </a:solidFill>
            <a:miter/>
          </a:ln>
        </p:spPr>
      </p:sp>
      <p:sp>
        <p:nvSpPr>
          <p:cNvPr id="5122" name="备注占位符 2"/>
          <p:cNvSpPr>
            <a:spLocks noGrp="1"/>
          </p:cNvSpPr>
          <p:nvPr>
            <p:ph type="body"/>
          </p:nvPr>
        </p:nvSpPr>
        <p:spPr>
          <a:noFill/>
          <a:ln>
            <a:noFill/>
          </a:ln>
        </p:spPr>
        <p:txBody>
          <a:bodyPr wrap="square" lIns="91440" tIns="45720" rIns="91440" bIns="45720" anchor="t" anchorCtr="0"/>
          <a:lstStyle/>
          <a:p>
            <a:pPr lvl="0"/>
            <a:endParaRPr lang="zh-CN" altLang="en-US" dirty="0"/>
          </a:p>
        </p:txBody>
      </p:sp>
      <p:sp>
        <p:nvSpPr>
          <p:cNvPr id="5123" name="灯片编号占位符 3"/>
          <p:cNvSpPr txBox="1">
            <a:spLocks noGrp="1"/>
          </p:cNvSpPr>
          <p:nvPr>
            <p:ph type="sldNum" sz="quarter"/>
          </p:nvPr>
        </p:nvSpPr>
        <p:spPr>
          <a:xfrm>
            <a:off x="5626100" y="13642975"/>
            <a:ext cx="4303713" cy="720725"/>
          </a:xfrm>
          <a:prstGeom prst="rect">
            <a:avLst/>
          </a:prstGeom>
          <a:noFill/>
          <a:ln w="9525">
            <a:noFill/>
          </a:ln>
        </p:spPr>
        <p:txBody>
          <a:bodyPr vert="horz" wrap="square" lIns="91440" tIns="45720" rIns="91440" bIns="45720" anchor="b" anchorCtr="0"/>
          <a:lstStyle/>
          <a:p>
            <a:pPr lvl="0" algn="r"/>
            <a:fld id="{9A0DB2DC-4C9A-4742-B13C-FB6460FD3503}" type="slidenum">
              <a:rPr lang="zh-CN" altLang="en-US" sz="1200" dirty="0"/>
              <a:t>1</a:t>
            </a:fld>
            <a:endParaRPr lang="zh-CN" altLang="en-US" sz="120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幻灯片图像占位符 1"/>
          <p:cNvSpPr>
            <a:spLocks noGrp="1" noRot="1" noChangeAspect="1" noTextEdit="1"/>
          </p:cNvSpPr>
          <p:nvPr>
            <p:ph type="sldImg"/>
          </p:nvPr>
        </p:nvSpPr>
        <p:spPr>
          <a:ln>
            <a:solidFill>
              <a:srgbClr val="000000"/>
            </a:solidFill>
            <a:miter/>
          </a:ln>
        </p:spPr>
      </p:sp>
      <p:sp>
        <p:nvSpPr>
          <p:cNvPr id="7170" name="备注占位符 2"/>
          <p:cNvSpPr>
            <a:spLocks noGrp="1"/>
          </p:cNvSpPr>
          <p:nvPr>
            <p:ph type="body"/>
          </p:nvPr>
        </p:nvSpPr>
        <p:spPr>
          <a:noFill/>
          <a:ln>
            <a:noFill/>
          </a:ln>
        </p:spPr>
        <p:txBody>
          <a:bodyPr wrap="square" lIns="91440" tIns="45720" rIns="91440" bIns="45720" anchor="t" anchorCtr="0"/>
          <a:lstStyle/>
          <a:p>
            <a:pPr lvl="0" eaLnBrk="1" hangingPunct="1">
              <a:spcBef>
                <a:spcPct val="0"/>
              </a:spcBef>
            </a:pPr>
            <a:endParaRPr lang="zh-CN" altLang="en-US" dirty="0"/>
          </a:p>
        </p:txBody>
      </p:sp>
      <p:sp>
        <p:nvSpPr>
          <p:cNvPr id="7171" name="灯片编号占位符 3"/>
          <p:cNvSpPr txBox="1">
            <a:spLocks noGrp="1"/>
          </p:cNvSpPr>
          <p:nvPr>
            <p:ph type="sldNum" sz="quarter"/>
          </p:nvPr>
        </p:nvSpPr>
        <p:spPr>
          <a:xfrm>
            <a:off x="5626100" y="13642975"/>
            <a:ext cx="4303713" cy="720725"/>
          </a:xfrm>
          <a:prstGeom prst="rect">
            <a:avLst/>
          </a:prstGeom>
          <a:noFill/>
          <a:ln w="9525">
            <a:noFill/>
          </a:ln>
        </p:spPr>
        <p:txBody>
          <a:bodyPr vert="horz" wrap="square" lIns="91440" tIns="45720" rIns="91440" bIns="45720" anchor="b" anchorCtr="0"/>
          <a:lstStyle/>
          <a:p>
            <a:pPr lvl="0" algn="r"/>
            <a:fld id="{9A0DB2DC-4C9A-4742-B13C-FB6460FD3503}" type="slidenum">
              <a:rPr lang="zh-CN" altLang="en-US" sz="1200" dirty="0"/>
              <a:t>2</a:t>
            </a:fld>
            <a:endParaRPr lang="zh-CN" altLang="en-US" sz="1200"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657350" y="3432175"/>
            <a:ext cx="18783300" cy="2368550"/>
          </a:xfrm>
        </p:spPr>
        <p:txBody>
          <a:bodyPr/>
          <a:lstStyle/>
          <a:p>
            <a:pPr fontAlgn="base"/>
            <a:r>
              <a:rPr lang="zh-CN" altLang="en-US" strike="noStrike" noProof="1"/>
              <a:t>单击此处编辑母版标题样式</a:t>
            </a:r>
          </a:p>
        </p:txBody>
      </p:sp>
      <p:sp>
        <p:nvSpPr>
          <p:cNvPr id="3" name="副标题 2"/>
          <p:cNvSpPr>
            <a:spLocks noGrp="1"/>
          </p:cNvSpPr>
          <p:nvPr>
            <p:ph type="subTitle" idx="1"/>
          </p:nvPr>
        </p:nvSpPr>
        <p:spPr>
          <a:xfrm>
            <a:off x="3314700" y="6261100"/>
            <a:ext cx="15468600" cy="2824163"/>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a:t>单击此处编辑母版副标题样式</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29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en-US" altLang="zh-CN" sz="29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BE3FF713-9447-4975-AB3A-8D5D41EAD547}" type="slidenum">
              <a:rPr kumimoji="1" lang="en-US" altLang="zh-CN" sz="29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a:t>
            </a:fld>
            <a:endParaRPr kumimoji="1" lang="en-US" altLang="zh-CN" sz="29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29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en-US" altLang="zh-CN" sz="29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BE3FF713-9447-4975-AB3A-8D5D41EAD547}" type="slidenum">
              <a:rPr kumimoji="1" lang="en-US" altLang="zh-CN" sz="29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a:t>
            </a:fld>
            <a:endParaRPr kumimoji="1" lang="en-US" altLang="zh-CN" sz="29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746250" y="7099300"/>
            <a:ext cx="18783300" cy="2195513"/>
          </a:xfrm>
        </p:spPr>
        <p:txBody>
          <a:bodyPr anchor="t"/>
          <a:lstStyle>
            <a:lvl1pPr algn="l">
              <a:defRPr sz="4000" b="1" cap="all"/>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1746250" y="4683125"/>
            <a:ext cx="18783300" cy="24161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29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en-US" altLang="zh-CN" sz="29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BE3FF713-9447-4975-AB3A-8D5D41EAD547}" type="slidenum">
              <a:rPr kumimoji="1" lang="en-US" altLang="zh-CN" sz="29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a:t>
            </a:fld>
            <a:endParaRPr kumimoji="1" lang="en-US" altLang="zh-CN" sz="29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1657350" y="3192463"/>
            <a:ext cx="9315450" cy="6629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11125200" y="3192463"/>
            <a:ext cx="9315450" cy="6629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29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en-US" altLang="zh-CN" sz="29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BE3FF713-9447-4975-AB3A-8D5D41EAD547}" type="slidenum">
              <a:rPr kumimoji="1" lang="en-US" altLang="zh-CN" sz="29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a:t>
            </a:fld>
            <a:endParaRPr kumimoji="1" lang="en-US" altLang="zh-CN" sz="29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1104900" y="442913"/>
            <a:ext cx="19888200" cy="1841500"/>
          </a:xfrm>
        </p:spPr>
        <p:txBody>
          <a:bodyPr/>
          <a:lstStyle>
            <a:lvl1pPr>
              <a:defRPr/>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1104900" y="2473325"/>
            <a:ext cx="9763125" cy="103028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1104900" y="3503613"/>
            <a:ext cx="9763125" cy="63658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11225213" y="2473325"/>
            <a:ext cx="9767887" cy="103028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11225213" y="3503613"/>
            <a:ext cx="9767887" cy="63658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29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en-US" altLang="zh-CN" sz="29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BE3FF713-9447-4975-AB3A-8D5D41EAD547}" type="slidenum">
              <a:rPr kumimoji="1" lang="en-US" altLang="zh-CN" sz="29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a:t>
            </a:fld>
            <a:endParaRPr kumimoji="1" lang="en-US" altLang="zh-CN" sz="29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29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en-US" altLang="zh-CN" sz="29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BE3FF713-9447-4975-AB3A-8D5D41EAD547}" type="slidenum">
              <a:rPr kumimoji="1" lang="en-US" altLang="zh-CN" sz="29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a:t>
            </a:fld>
            <a:endParaRPr kumimoji="1" lang="en-US" altLang="zh-CN" sz="29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29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en-US" altLang="zh-CN" sz="29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BE3FF713-9447-4975-AB3A-8D5D41EAD547}" type="slidenum">
              <a:rPr kumimoji="1" lang="en-US" altLang="zh-CN" sz="29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a:t>
            </a:fld>
            <a:endParaRPr kumimoji="1" lang="en-US" altLang="zh-CN" sz="29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1104900" y="439738"/>
            <a:ext cx="7270750" cy="1871662"/>
          </a:xfrm>
        </p:spPr>
        <p:txBody>
          <a:bodyPr anchor="b"/>
          <a:lstStyle>
            <a:lvl1pPr algn="l">
              <a:defRPr sz="2000" b="1"/>
            </a:lvl1pPr>
          </a:lstStyle>
          <a:p>
            <a:pPr fontAlgn="base"/>
            <a:r>
              <a:rPr lang="zh-CN" altLang="en-US" strike="noStrike" noProof="1"/>
              <a:t>单击此处编辑母版标题样式</a:t>
            </a:r>
          </a:p>
        </p:txBody>
      </p:sp>
      <p:sp>
        <p:nvSpPr>
          <p:cNvPr id="3" name="内容占位符 2"/>
          <p:cNvSpPr>
            <a:spLocks noGrp="1"/>
          </p:cNvSpPr>
          <p:nvPr>
            <p:ph idx="1"/>
          </p:nvPr>
        </p:nvSpPr>
        <p:spPr>
          <a:xfrm>
            <a:off x="8639175" y="439738"/>
            <a:ext cx="12353925" cy="94297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1104900" y="2311400"/>
            <a:ext cx="7270750" cy="75580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29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en-US" altLang="zh-CN" sz="29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BE3FF713-9447-4975-AB3A-8D5D41EAD547}" type="slidenum">
              <a:rPr kumimoji="1" lang="en-US" altLang="zh-CN" sz="29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a:t>
            </a:fld>
            <a:endParaRPr kumimoji="1" lang="en-US" altLang="zh-CN" sz="29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4330700" y="7734300"/>
            <a:ext cx="13258800" cy="912813"/>
          </a:xfrm>
        </p:spPr>
        <p:txBody>
          <a:bodyPr anchor="b"/>
          <a:lstStyle>
            <a:lvl1pPr algn="l">
              <a:defRPr sz="2000" b="1"/>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4330700" y="987425"/>
            <a:ext cx="13258800" cy="6629400"/>
          </a:xfrm>
        </p:spPr>
        <p:txBody>
          <a:bodyPr vert="horz" wrap="square" lIns="189409" tIns="94704" rIns="189409" bIns="94704"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1894205" rtl="0" eaLnBrk="0" fontAlgn="base" latinLnBrk="0" hangingPunct="0">
              <a:lnSpc>
                <a:spcPct val="100000"/>
              </a:lnSpc>
              <a:spcBef>
                <a:spcPct val="20000"/>
              </a:spcBef>
              <a:spcAft>
                <a:spcPct val="0"/>
              </a:spcAft>
              <a:buClrTx/>
              <a:buSzTx/>
              <a:buFontTx/>
              <a:buNone/>
              <a:defRPr/>
            </a:pPr>
            <a:endParaRPr kumimoji="1" lang="zh-CN" altLang="en-US" sz="3200" b="0" i="0" u="none" strike="noStrike" kern="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4330700" y="8647113"/>
            <a:ext cx="13258800" cy="12969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29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en-US" altLang="zh-CN" sz="29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BE3FF713-9447-4975-AB3A-8D5D41EAD547}" type="slidenum">
              <a:rPr kumimoji="1" lang="en-US" altLang="zh-CN" sz="29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a:t>
            </a:fld>
            <a:endParaRPr kumimoji="1" lang="en-US" altLang="zh-CN" sz="29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29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en-US" altLang="zh-CN" sz="29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BE3FF713-9447-4975-AB3A-8D5D41EAD547}" type="slidenum">
              <a:rPr kumimoji="1" lang="en-US" altLang="zh-CN" sz="29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a:t>
            </a:fld>
            <a:endParaRPr kumimoji="1" lang="en-US" altLang="zh-CN" sz="29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5744825" y="982663"/>
            <a:ext cx="4695825" cy="8839200"/>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1657350" y="982663"/>
            <a:ext cx="13935075" cy="8839200"/>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29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en-US" altLang="zh-CN" sz="29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BE3FF713-9447-4975-AB3A-8D5D41EAD547}" type="slidenum">
              <a:rPr kumimoji="1" lang="en-US" altLang="zh-CN" sz="29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a:t>
            </a:fld>
            <a:endParaRPr kumimoji="1" lang="en-US" altLang="zh-CN" sz="29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p:cNvSpPr>
          <p:nvPr>
            <p:ph type="title"/>
          </p:nvPr>
        </p:nvSpPr>
        <p:spPr>
          <a:xfrm>
            <a:off x="1657350" y="982663"/>
            <a:ext cx="18783300" cy="1841500"/>
          </a:xfrm>
          <a:prstGeom prst="rect">
            <a:avLst/>
          </a:prstGeom>
          <a:noFill/>
          <a:ln w="9525">
            <a:noFill/>
          </a:ln>
        </p:spPr>
        <p:txBody>
          <a:bodyPr lIns="189409" tIns="94704" rIns="189409" bIns="94704" anchor="ctr" anchorCtr="0"/>
          <a:lstStyle/>
          <a:p>
            <a:pPr lvl="0"/>
            <a:r>
              <a:rPr lang="zh-CN" altLang="en-US" dirty="0"/>
              <a:t>单击此处编辑母版标题样式</a:t>
            </a:r>
          </a:p>
        </p:txBody>
      </p:sp>
      <p:sp>
        <p:nvSpPr>
          <p:cNvPr id="1027" name="Rectangle 3"/>
          <p:cNvSpPr>
            <a:spLocks noGrp="1"/>
          </p:cNvSpPr>
          <p:nvPr>
            <p:ph type="body"/>
          </p:nvPr>
        </p:nvSpPr>
        <p:spPr>
          <a:xfrm>
            <a:off x="1657350" y="3192463"/>
            <a:ext cx="18783300" cy="6629400"/>
          </a:xfrm>
          <a:prstGeom prst="rect">
            <a:avLst/>
          </a:prstGeom>
          <a:noFill/>
          <a:ln w="9525">
            <a:noFill/>
          </a:ln>
        </p:spPr>
        <p:txBody>
          <a:bodyPr lIns="189409" tIns="94704" rIns="189409" bIns="94704" anchor="t" anchorCtr="0"/>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028" name="Rectangle 4"/>
          <p:cNvSpPr>
            <a:spLocks noGrp="1" noChangeArrowheads="1"/>
          </p:cNvSpPr>
          <p:nvPr>
            <p:ph type="dt" sz="half" idx="2"/>
          </p:nvPr>
        </p:nvSpPr>
        <p:spPr bwMode="auto">
          <a:xfrm>
            <a:off x="1657350" y="10066338"/>
            <a:ext cx="4603750" cy="736600"/>
          </a:xfrm>
          <a:prstGeom prst="rect">
            <a:avLst/>
          </a:prstGeom>
          <a:noFill/>
          <a:ln w="9525">
            <a:noFill/>
            <a:miter lim="800000"/>
          </a:ln>
          <a:effectLst/>
        </p:spPr>
        <p:txBody>
          <a:bodyPr vert="horz" wrap="square" lIns="189409" tIns="94704" rIns="189409" bIns="94704" numCol="1" anchor="t" anchorCtr="0" compatLnSpc="1"/>
          <a:lstStyle>
            <a:lvl1pPr eaLnBrk="1" hangingPunct="1">
              <a:defRPr sz="2900">
                <a:latin typeface="Times New Roman" panose="02020603050405020304" pitchFamily="18"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29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029" name="Rectangle 5"/>
          <p:cNvSpPr>
            <a:spLocks noGrp="1" noChangeArrowheads="1"/>
          </p:cNvSpPr>
          <p:nvPr>
            <p:ph type="ftr" sz="quarter" idx="3"/>
          </p:nvPr>
        </p:nvSpPr>
        <p:spPr bwMode="auto">
          <a:xfrm>
            <a:off x="7550150" y="10066338"/>
            <a:ext cx="6997700" cy="736600"/>
          </a:xfrm>
          <a:prstGeom prst="rect">
            <a:avLst/>
          </a:prstGeom>
          <a:noFill/>
          <a:ln w="9525">
            <a:noFill/>
            <a:miter lim="800000"/>
          </a:ln>
          <a:effectLst/>
        </p:spPr>
        <p:txBody>
          <a:bodyPr vert="horz" wrap="square" lIns="189409" tIns="94704" rIns="189409" bIns="94704" numCol="1" anchor="t" anchorCtr="0" compatLnSpc="1"/>
          <a:lstStyle>
            <a:lvl1pPr algn="ctr" eaLnBrk="1" hangingPunct="1">
              <a:defRPr sz="2900">
                <a:latin typeface="Times New Roman" panose="02020603050405020304" pitchFamily="18" charset="0"/>
                <a:ea typeface="宋体" panose="02010600030101010101" pitchFamily="2" charset="-122"/>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en-US" altLang="zh-CN" sz="29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030" name="Rectangle 6"/>
          <p:cNvSpPr>
            <a:spLocks noGrp="1" noChangeArrowheads="1"/>
          </p:cNvSpPr>
          <p:nvPr>
            <p:ph type="sldNum" sz="quarter" idx="4"/>
          </p:nvPr>
        </p:nvSpPr>
        <p:spPr bwMode="auto">
          <a:xfrm>
            <a:off x="15836900" y="10066338"/>
            <a:ext cx="4603750" cy="736600"/>
          </a:xfrm>
          <a:prstGeom prst="rect">
            <a:avLst/>
          </a:prstGeom>
          <a:noFill/>
          <a:ln w="9525">
            <a:noFill/>
            <a:miter lim="800000"/>
          </a:ln>
          <a:effectLst/>
        </p:spPr>
        <p:txBody>
          <a:bodyPr vert="horz" wrap="square" lIns="189409" tIns="94704" rIns="189409" bIns="94704" numCol="1" anchor="t" anchorCtr="0" compatLnSpc="1"/>
          <a:lstStyle>
            <a:lvl1pPr algn="r" eaLnBrk="1" hangingPunct="1">
              <a:defRPr sz="2900"/>
            </a:lvl1pPr>
          </a:lstStyle>
          <a:p>
            <a:pPr marL="0" marR="0" lvl="0" indent="0" algn="r" defTabSz="914400" rtl="0" eaLnBrk="1" fontAlgn="base" latinLnBrk="0" hangingPunct="1">
              <a:lnSpc>
                <a:spcPct val="100000"/>
              </a:lnSpc>
              <a:spcBef>
                <a:spcPct val="0"/>
              </a:spcBef>
              <a:spcAft>
                <a:spcPct val="0"/>
              </a:spcAft>
              <a:buClrTx/>
              <a:buSzTx/>
              <a:buFontTx/>
              <a:buNone/>
              <a:defRPr/>
            </a:pPr>
            <a:fld id="{BE3FF713-9447-4975-AB3A-8D5D41EAD547}" type="slidenum">
              <a:rPr kumimoji="1" lang="en-US" altLang="zh-CN" sz="29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rPr>
              <a:t>‹#›</a:t>
            </a:fld>
            <a:endParaRPr kumimoji="1" lang="en-US" altLang="zh-CN" sz="29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1894205" rtl="0" eaLnBrk="0" fontAlgn="base" hangingPunct="0">
        <a:spcBef>
          <a:spcPct val="0"/>
        </a:spcBef>
        <a:spcAft>
          <a:spcPct val="0"/>
        </a:spcAft>
        <a:defRPr kumimoji="1" sz="9100">
          <a:solidFill>
            <a:schemeClr val="tx2"/>
          </a:solidFill>
          <a:latin typeface="+mj-lt"/>
          <a:ea typeface="+mj-ea"/>
          <a:cs typeface="+mj-cs"/>
        </a:defRPr>
      </a:lvl1pPr>
      <a:lvl2pPr algn="ctr" defTabSz="1894205" rtl="0" eaLnBrk="0" fontAlgn="base" hangingPunct="0">
        <a:spcBef>
          <a:spcPct val="0"/>
        </a:spcBef>
        <a:spcAft>
          <a:spcPct val="0"/>
        </a:spcAft>
        <a:defRPr kumimoji="1" sz="9100">
          <a:solidFill>
            <a:schemeClr val="tx2"/>
          </a:solidFill>
          <a:latin typeface="Times New Roman" panose="02020603050405020304" pitchFamily="18" charset="0"/>
          <a:ea typeface="宋体" panose="02010600030101010101" pitchFamily="2" charset="-122"/>
        </a:defRPr>
      </a:lvl2pPr>
      <a:lvl3pPr algn="ctr" defTabSz="1894205" rtl="0" eaLnBrk="0" fontAlgn="base" hangingPunct="0">
        <a:spcBef>
          <a:spcPct val="0"/>
        </a:spcBef>
        <a:spcAft>
          <a:spcPct val="0"/>
        </a:spcAft>
        <a:defRPr kumimoji="1" sz="9100">
          <a:solidFill>
            <a:schemeClr val="tx2"/>
          </a:solidFill>
          <a:latin typeface="Times New Roman" panose="02020603050405020304" pitchFamily="18" charset="0"/>
          <a:ea typeface="宋体" panose="02010600030101010101" pitchFamily="2" charset="-122"/>
        </a:defRPr>
      </a:lvl3pPr>
      <a:lvl4pPr algn="ctr" defTabSz="1894205" rtl="0" eaLnBrk="0" fontAlgn="base" hangingPunct="0">
        <a:spcBef>
          <a:spcPct val="0"/>
        </a:spcBef>
        <a:spcAft>
          <a:spcPct val="0"/>
        </a:spcAft>
        <a:defRPr kumimoji="1" sz="9100">
          <a:solidFill>
            <a:schemeClr val="tx2"/>
          </a:solidFill>
          <a:latin typeface="Times New Roman" panose="02020603050405020304" pitchFamily="18" charset="0"/>
          <a:ea typeface="宋体" panose="02010600030101010101" pitchFamily="2" charset="-122"/>
        </a:defRPr>
      </a:lvl4pPr>
      <a:lvl5pPr algn="ctr" defTabSz="1894205" rtl="0" eaLnBrk="0" fontAlgn="base" hangingPunct="0">
        <a:spcBef>
          <a:spcPct val="0"/>
        </a:spcBef>
        <a:spcAft>
          <a:spcPct val="0"/>
        </a:spcAft>
        <a:defRPr kumimoji="1" sz="9100">
          <a:solidFill>
            <a:schemeClr val="tx2"/>
          </a:solidFill>
          <a:latin typeface="Times New Roman" panose="02020603050405020304" pitchFamily="18" charset="0"/>
          <a:ea typeface="宋体" panose="02010600030101010101" pitchFamily="2" charset="-122"/>
        </a:defRPr>
      </a:lvl5pPr>
      <a:lvl6pPr marL="457200" algn="ctr" defTabSz="1894205" rtl="0" fontAlgn="base">
        <a:spcBef>
          <a:spcPct val="0"/>
        </a:spcBef>
        <a:spcAft>
          <a:spcPct val="0"/>
        </a:spcAft>
        <a:defRPr kumimoji="1" sz="9100">
          <a:solidFill>
            <a:schemeClr val="tx2"/>
          </a:solidFill>
          <a:latin typeface="Times New Roman" panose="02020603050405020304" pitchFamily="18" charset="0"/>
          <a:ea typeface="宋体" panose="02010600030101010101" pitchFamily="2" charset="-122"/>
        </a:defRPr>
      </a:lvl6pPr>
      <a:lvl7pPr marL="914400" algn="ctr" defTabSz="1894205" rtl="0" fontAlgn="base">
        <a:spcBef>
          <a:spcPct val="0"/>
        </a:spcBef>
        <a:spcAft>
          <a:spcPct val="0"/>
        </a:spcAft>
        <a:defRPr kumimoji="1" sz="9100">
          <a:solidFill>
            <a:schemeClr val="tx2"/>
          </a:solidFill>
          <a:latin typeface="Times New Roman" panose="02020603050405020304" pitchFamily="18" charset="0"/>
          <a:ea typeface="宋体" panose="02010600030101010101" pitchFamily="2" charset="-122"/>
        </a:defRPr>
      </a:lvl7pPr>
      <a:lvl8pPr marL="1371600" algn="ctr" defTabSz="1894205" rtl="0" fontAlgn="base">
        <a:spcBef>
          <a:spcPct val="0"/>
        </a:spcBef>
        <a:spcAft>
          <a:spcPct val="0"/>
        </a:spcAft>
        <a:defRPr kumimoji="1" sz="9100">
          <a:solidFill>
            <a:schemeClr val="tx2"/>
          </a:solidFill>
          <a:latin typeface="Times New Roman" panose="02020603050405020304" pitchFamily="18" charset="0"/>
          <a:ea typeface="宋体" panose="02010600030101010101" pitchFamily="2" charset="-122"/>
        </a:defRPr>
      </a:lvl8pPr>
      <a:lvl9pPr marL="1828800" algn="ctr" defTabSz="1894205" rtl="0" fontAlgn="base">
        <a:spcBef>
          <a:spcPct val="0"/>
        </a:spcBef>
        <a:spcAft>
          <a:spcPct val="0"/>
        </a:spcAft>
        <a:defRPr kumimoji="1" sz="9100">
          <a:solidFill>
            <a:schemeClr val="tx2"/>
          </a:solidFill>
          <a:latin typeface="Times New Roman" panose="02020603050405020304" pitchFamily="18" charset="0"/>
          <a:ea typeface="宋体" panose="02010600030101010101" pitchFamily="2" charset="-122"/>
        </a:defRPr>
      </a:lvl9pPr>
    </p:titleStyle>
    <p:bodyStyle>
      <a:lvl1pPr marL="709930" indent="-709930" algn="l" defTabSz="1894205" rtl="0" eaLnBrk="0" fontAlgn="base" hangingPunct="0">
        <a:spcBef>
          <a:spcPct val="20000"/>
        </a:spcBef>
        <a:spcAft>
          <a:spcPct val="0"/>
        </a:spcAft>
        <a:buChar char="•"/>
        <a:defRPr kumimoji="1" sz="6600">
          <a:solidFill>
            <a:schemeClr val="tx1"/>
          </a:solidFill>
          <a:latin typeface="+mn-lt"/>
          <a:ea typeface="+mn-ea"/>
          <a:cs typeface="+mn-cs"/>
        </a:defRPr>
      </a:lvl1pPr>
      <a:lvl2pPr marL="1538605" indent="-590550" algn="l" defTabSz="1894205" rtl="0" eaLnBrk="0" fontAlgn="base" hangingPunct="0">
        <a:spcBef>
          <a:spcPct val="20000"/>
        </a:spcBef>
        <a:spcAft>
          <a:spcPct val="0"/>
        </a:spcAft>
        <a:buChar char="–"/>
        <a:defRPr kumimoji="1" sz="5800">
          <a:solidFill>
            <a:schemeClr val="tx1"/>
          </a:solidFill>
          <a:latin typeface="+mn-lt"/>
          <a:ea typeface="+mn-ea"/>
        </a:defRPr>
      </a:lvl2pPr>
      <a:lvl3pPr marL="2367280" indent="-473075" algn="l" defTabSz="1894205" rtl="0" eaLnBrk="0" fontAlgn="base" hangingPunct="0">
        <a:spcBef>
          <a:spcPct val="20000"/>
        </a:spcBef>
        <a:spcAft>
          <a:spcPct val="0"/>
        </a:spcAft>
        <a:buChar char="•"/>
        <a:defRPr kumimoji="1" sz="5000">
          <a:solidFill>
            <a:schemeClr val="tx1"/>
          </a:solidFill>
          <a:latin typeface="+mn-lt"/>
          <a:ea typeface="+mn-ea"/>
        </a:defRPr>
      </a:lvl3pPr>
      <a:lvl4pPr marL="3314700" indent="-473075" algn="l" defTabSz="1894205" rtl="0" eaLnBrk="0" fontAlgn="base" hangingPunct="0">
        <a:spcBef>
          <a:spcPct val="20000"/>
        </a:spcBef>
        <a:spcAft>
          <a:spcPct val="0"/>
        </a:spcAft>
        <a:buChar char="–"/>
        <a:defRPr kumimoji="1" sz="4100">
          <a:solidFill>
            <a:schemeClr val="tx1"/>
          </a:solidFill>
          <a:latin typeface="+mn-lt"/>
          <a:ea typeface="+mn-ea"/>
        </a:defRPr>
      </a:lvl4pPr>
      <a:lvl5pPr marL="4262755" indent="-474980" algn="l" defTabSz="1894205" rtl="0" eaLnBrk="0" fontAlgn="base" hangingPunct="0">
        <a:spcBef>
          <a:spcPct val="20000"/>
        </a:spcBef>
        <a:spcAft>
          <a:spcPct val="0"/>
        </a:spcAft>
        <a:buChar char="»"/>
        <a:defRPr kumimoji="1" sz="4100">
          <a:solidFill>
            <a:schemeClr val="tx1"/>
          </a:solidFill>
          <a:latin typeface="+mn-lt"/>
          <a:ea typeface="+mn-ea"/>
        </a:defRPr>
      </a:lvl5pPr>
      <a:lvl6pPr marL="4719955" indent="-474980" algn="l" defTabSz="1894205" rtl="0" fontAlgn="base">
        <a:spcBef>
          <a:spcPct val="20000"/>
        </a:spcBef>
        <a:spcAft>
          <a:spcPct val="0"/>
        </a:spcAft>
        <a:buChar char="»"/>
        <a:defRPr kumimoji="1" sz="4100">
          <a:solidFill>
            <a:schemeClr val="tx1"/>
          </a:solidFill>
          <a:latin typeface="+mn-lt"/>
          <a:ea typeface="+mn-ea"/>
        </a:defRPr>
      </a:lvl6pPr>
      <a:lvl7pPr marL="5177155" indent="-474980" algn="l" defTabSz="1894205" rtl="0" fontAlgn="base">
        <a:spcBef>
          <a:spcPct val="20000"/>
        </a:spcBef>
        <a:spcAft>
          <a:spcPct val="0"/>
        </a:spcAft>
        <a:buChar char="»"/>
        <a:defRPr kumimoji="1" sz="4100">
          <a:solidFill>
            <a:schemeClr val="tx1"/>
          </a:solidFill>
          <a:latin typeface="+mn-lt"/>
          <a:ea typeface="+mn-ea"/>
        </a:defRPr>
      </a:lvl7pPr>
      <a:lvl8pPr marL="5634355" indent="-474980" algn="l" defTabSz="1894205" rtl="0" fontAlgn="base">
        <a:spcBef>
          <a:spcPct val="20000"/>
        </a:spcBef>
        <a:spcAft>
          <a:spcPct val="0"/>
        </a:spcAft>
        <a:buChar char="»"/>
        <a:defRPr kumimoji="1" sz="4100">
          <a:solidFill>
            <a:schemeClr val="tx1"/>
          </a:solidFill>
          <a:latin typeface="+mn-lt"/>
          <a:ea typeface="+mn-ea"/>
        </a:defRPr>
      </a:lvl8pPr>
      <a:lvl9pPr marL="6091555" indent="-474980" algn="l" defTabSz="1894205" rtl="0" fontAlgn="base">
        <a:spcBef>
          <a:spcPct val="20000"/>
        </a:spcBef>
        <a:spcAft>
          <a:spcPct val="0"/>
        </a:spcAft>
        <a:buChar char="»"/>
        <a:defRPr kumimoji="1" sz="41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jpeg"/><Relationship Id="rId18" Type="http://schemas.openxmlformats.org/officeDocument/2006/relationships/image" Target="../media/image17.png"/><Relationship Id="rId3" Type="http://schemas.openxmlformats.org/officeDocument/2006/relationships/tags" Target="../tags/tag3.xml"/><Relationship Id="rId7" Type="http://schemas.openxmlformats.org/officeDocument/2006/relationships/image" Target="../media/image6.png"/><Relationship Id="rId12" Type="http://schemas.openxmlformats.org/officeDocument/2006/relationships/image" Target="../media/image11.jpeg"/><Relationship Id="rId17" Type="http://schemas.openxmlformats.org/officeDocument/2006/relationships/image" Target="../media/image16.png"/><Relationship Id="rId2" Type="http://schemas.openxmlformats.org/officeDocument/2006/relationships/tags" Target="../tags/tag2.xml"/><Relationship Id="rId16" Type="http://schemas.openxmlformats.org/officeDocument/2006/relationships/image" Target="../media/image15.png"/><Relationship Id="rId1" Type="http://schemas.openxmlformats.org/officeDocument/2006/relationships/tags" Target="../tags/tag1.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notesSlide" Target="../notesSlides/notesSlide2.xml"/><Relationship Id="rId15" Type="http://schemas.openxmlformats.org/officeDocument/2006/relationships/image" Target="../media/image14.png"/><Relationship Id="rId10" Type="http://schemas.openxmlformats.org/officeDocument/2006/relationships/image" Target="../media/image9.jpeg"/><Relationship Id="rId4" Type="http://schemas.openxmlformats.org/officeDocument/2006/relationships/slideLayout" Target="../slideLayouts/slideLayout7.xml"/><Relationship Id="rId9" Type="http://schemas.openxmlformats.org/officeDocument/2006/relationships/image" Target="../media/image8.png"/><Relationship Id="rId1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3"/>
          <a:stretch>
            <a:fillRect/>
          </a:stretch>
        </a:blipFill>
        <a:effectLst/>
      </p:bgPr>
    </p:bg>
    <p:spTree>
      <p:nvGrpSpPr>
        <p:cNvPr id="1" name=""/>
        <p:cNvGrpSpPr/>
        <p:nvPr/>
      </p:nvGrpSpPr>
      <p:grpSpPr>
        <a:xfrm>
          <a:off x="0" y="0"/>
          <a:ext cx="0" cy="0"/>
          <a:chOff x="0" y="0"/>
          <a:chExt cx="0" cy="0"/>
        </a:xfrm>
      </p:grpSpPr>
      <p:pic>
        <p:nvPicPr>
          <p:cNvPr id="4098" name="Picture 2" descr="\\192.168.4.99\单页宣传资料\1 母版\控详\封面\7建邺区.jpg"/>
          <p:cNvPicPr>
            <a:picLocks noChangeAspect="1"/>
          </p:cNvPicPr>
          <p:nvPr/>
        </p:nvPicPr>
        <p:blipFill>
          <a:blip r:embed="rId4"/>
          <a:srcRect l="858" r="743" b="2180"/>
          <a:stretch>
            <a:fillRect/>
          </a:stretch>
        </p:blipFill>
        <p:spPr>
          <a:xfrm>
            <a:off x="0" y="-92075"/>
            <a:ext cx="22098000" cy="11141075"/>
          </a:xfrm>
          <a:prstGeom prst="rect">
            <a:avLst/>
          </a:prstGeom>
          <a:noFill/>
          <a:ln w="9525">
            <a:noFill/>
          </a:ln>
        </p:spPr>
      </p:pic>
      <p:pic>
        <p:nvPicPr>
          <p:cNvPr id="36" name="图片 35" descr="IMG_7229"/>
          <p:cNvPicPr>
            <a:picLocks noChangeAspect="1"/>
          </p:cNvPicPr>
          <p:nvPr/>
        </p:nvPicPr>
        <p:blipFill>
          <a:blip r:embed="rId5"/>
          <a:srcRect t="17655" b="18639"/>
          <a:stretch>
            <a:fillRect/>
          </a:stretch>
        </p:blipFill>
        <p:spPr>
          <a:xfrm>
            <a:off x="0" y="4228465"/>
            <a:ext cx="5454650" cy="2632075"/>
          </a:xfrm>
          <a:prstGeom prst="rect">
            <a:avLst/>
          </a:prstGeom>
        </p:spPr>
      </p:pic>
      <p:sp>
        <p:nvSpPr>
          <p:cNvPr id="4100" name="Text Box 11"/>
          <p:cNvSpPr txBox="1"/>
          <p:nvPr/>
        </p:nvSpPr>
        <p:spPr>
          <a:xfrm>
            <a:off x="10042525" y="2895600"/>
            <a:ext cx="549275" cy="3048000"/>
          </a:xfrm>
          <a:prstGeom prst="rect">
            <a:avLst/>
          </a:prstGeom>
          <a:noFill/>
          <a:ln w="9525">
            <a:noFill/>
          </a:ln>
        </p:spPr>
        <p:txBody>
          <a:bodyPr vert="eaVert" anchor="t" anchorCtr="0">
            <a:spAutoFit/>
          </a:bodyPr>
          <a:lstStyle/>
          <a:p>
            <a:pPr>
              <a:spcBef>
                <a:spcPct val="50000"/>
              </a:spcBef>
            </a:pPr>
            <a:endParaRPr lang="zh-CN" altLang="zh-CN" sz="2400" dirty="0">
              <a:latin typeface="Times New Roman" panose="02020603050405020304" pitchFamily="18" charset="0"/>
              <a:ea typeface="宋体" panose="02010600030101010101" pitchFamily="2" charset="-122"/>
            </a:endParaRPr>
          </a:p>
        </p:txBody>
      </p:sp>
      <p:sp>
        <p:nvSpPr>
          <p:cNvPr id="4101" name="Text Box 6"/>
          <p:cNvSpPr txBox="1"/>
          <p:nvPr/>
        </p:nvSpPr>
        <p:spPr>
          <a:xfrm>
            <a:off x="12468225" y="9999663"/>
            <a:ext cx="4248150" cy="630237"/>
          </a:xfrm>
          <a:prstGeom prst="rect">
            <a:avLst/>
          </a:prstGeom>
          <a:noFill/>
          <a:ln w="9525">
            <a:noFill/>
          </a:ln>
        </p:spPr>
        <p:txBody>
          <a:bodyPr anchor="t" anchorCtr="0">
            <a:spAutoFit/>
          </a:bodyPr>
          <a:lstStyle/>
          <a:p>
            <a:pPr algn="ctr" eaLnBrk="0" hangingPunct="0">
              <a:spcBef>
                <a:spcPct val="50000"/>
              </a:spcBef>
            </a:pPr>
            <a:r>
              <a:rPr lang="zh-CN" altLang="en-US" dirty="0">
                <a:latin typeface="黑体" panose="02010609060101010101" pitchFamily="49" charset="-122"/>
                <a:ea typeface="黑体" panose="02010609060101010101" pitchFamily="49" charset="-122"/>
              </a:rPr>
              <a:t>南京市规划和自然资源局</a:t>
            </a:r>
            <a:endParaRPr lang="en-US" altLang="zh-CN" dirty="0">
              <a:latin typeface="黑体" panose="02010609060101010101" pitchFamily="49" charset="-122"/>
              <a:ea typeface="黑体" panose="02010609060101010101" pitchFamily="49" charset="-122"/>
            </a:endParaRPr>
          </a:p>
          <a:p>
            <a:pPr algn="ctr" eaLnBrk="0" hangingPunct="0">
              <a:spcBef>
                <a:spcPct val="50000"/>
              </a:spcBef>
            </a:pPr>
            <a:r>
              <a:rPr lang="zh-CN" altLang="en-US" dirty="0" smtClean="0">
                <a:latin typeface="黑体" panose="02010609060101010101" pitchFamily="49" charset="-122"/>
                <a:ea typeface="黑体" panose="02010609060101010101" pitchFamily="49" charset="-122"/>
              </a:rPr>
              <a:t>二〇二六年九月</a:t>
            </a:r>
            <a:endParaRPr lang="zh-CN" altLang="en-US" dirty="0">
              <a:latin typeface="黑体" panose="02010609060101010101" pitchFamily="49" charset="-122"/>
              <a:ea typeface="黑体" panose="02010609060101010101" pitchFamily="49" charset="-122"/>
            </a:endParaRPr>
          </a:p>
        </p:txBody>
      </p:sp>
      <p:sp>
        <p:nvSpPr>
          <p:cNvPr id="4102" name="文本框 12"/>
          <p:cNvSpPr txBox="1"/>
          <p:nvPr/>
        </p:nvSpPr>
        <p:spPr>
          <a:xfrm>
            <a:off x="5878513" y="9786938"/>
            <a:ext cx="2794000" cy="1016000"/>
          </a:xfrm>
          <a:prstGeom prst="rect">
            <a:avLst/>
          </a:prstGeom>
          <a:solidFill>
            <a:srgbClr val="FEFFF1"/>
          </a:solidFill>
          <a:ln w="9525">
            <a:noFill/>
          </a:ln>
        </p:spPr>
        <p:txBody>
          <a:bodyPr anchor="t" anchorCtr="0">
            <a:spAutoFit/>
          </a:bodyPr>
          <a:lstStyle/>
          <a:p>
            <a:pPr marL="171450" indent="-171450" eaLnBrk="0" hangingPunct="0">
              <a:lnSpc>
                <a:spcPct val="150000"/>
              </a:lnSpc>
              <a:buFont typeface="Arial" panose="020B0604020202020204" pitchFamily="34" charset="0"/>
              <a:buChar char="•"/>
            </a:pPr>
            <a:r>
              <a:rPr lang="zh-CN" altLang="en-US" sz="1000" dirty="0">
                <a:latin typeface="微软雅黑" panose="020B0503020204020204" pitchFamily="34" charset="-122"/>
                <a:ea typeface="微软雅黑" panose="020B0503020204020204" pitchFamily="34" charset="-122"/>
              </a:rPr>
              <a:t>地       址：南京市鼓楼区中山路</a:t>
            </a:r>
            <a:r>
              <a:rPr lang="en-US" altLang="zh-CN" sz="1000" dirty="0">
                <a:latin typeface="微软雅黑" panose="020B0503020204020204" pitchFamily="34" charset="-122"/>
                <a:ea typeface="微软雅黑" panose="020B0503020204020204" pitchFamily="34" charset="-122"/>
              </a:rPr>
              <a:t>171</a:t>
            </a:r>
            <a:r>
              <a:rPr lang="zh-CN" altLang="en-US" sz="1000" dirty="0">
                <a:latin typeface="微软雅黑" panose="020B0503020204020204" pitchFamily="34" charset="-122"/>
                <a:ea typeface="微软雅黑" panose="020B0503020204020204" pitchFamily="34" charset="-122"/>
              </a:rPr>
              <a:t>号</a:t>
            </a:r>
            <a:endParaRPr lang="en-US" altLang="zh-CN" sz="1000" dirty="0">
              <a:latin typeface="微软雅黑" panose="020B0503020204020204" pitchFamily="34" charset="-122"/>
              <a:ea typeface="微软雅黑" panose="020B0503020204020204" pitchFamily="34" charset="-122"/>
            </a:endParaRPr>
          </a:p>
          <a:p>
            <a:pPr marL="171450" indent="-171450" eaLnBrk="0" hangingPunct="0">
              <a:lnSpc>
                <a:spcPct val="150000"/>
              </a:lnSpc>
              <a:buFont typeface="Arial" panose="020B0604020202020204" pitchFamily="34" charset="0"/>
              <a:buChar char="•"/>
            </a:pPr>
            <a:r>
              <a:rPr lang="zh-CN" altLang="en-US" sz="1000" dirty="0">
                <a:latin typeface="微软雅黑" panose="020B0503020204020204" pitchFamily="34" charset="-122"/>
                <a:ea typeface="微软雅黑" panose="020B0503020204020204" pitchFamily="34" charset="-122"/>
              </a:rPr>
              <a:t>邮       编：</a:t>
            </a:r>
            <a:r>
              <a:rPr lang="en-US" altLang="zh-CN" sz="1000" dirty="0">
                <a:latin typeface="微软雅黑" panose="020B0503020204020204" pitchFamily="34" charset="-122"/>
                <a:ea typeface="微软雅黑" panose="020B0503020204020204" pitchFamily="34" charset="-122"/>
              </a:rPr>
              <a:t>210005</a:t>
            </a:r>
          </a:p>
          <a:p>
            <a:pPr marL="171450" indent="-171450" eaLnBrk="0" hangingPunct="0">
              <a:lnSpc>
                <a:spcPct val="150000"/>
              </a:lnSpc>
              <a:buFont typeface="Arial" panose="020B0604020202020204" pitchFamily="34" charset="0"/>
              <a:buChar char="•"/>
            </a:pPr>
            <a:r>
              <a:rPr lang="zh-CN" altLang="en-US" sz="1000" dirty="0">
                <a:latin typeface="微软雅黑" panose="020B0503020204020204" pitchFamily="34" charset="-122"/>
                <a:ea typeface="微软雅黑" panose="020B0503020204020204" pitchFamily="34" charset="-122"/>
              </a:rPr>
              <a:t>网       址：</a:t>
            </a:r>
            <a:r>
              <a:rPr lang="en-US" altLang="zh-CN" sz="1000" dirty="0">
                <a:latin typeface="微软雅黑" panose="020B0503020204020204" pitchFamily="34" charset="-122"/>
                <a:ea typeface="微软雅黑" panose="020B0503020204020204" pitchFamily="34" charset="-122"/>
              </a:rPr>
              <a:t>ghj.nanjing.gov.cn</a:t>
            </a:r>
          </a:p>
          <a:p>
            <a:pPr marL="171450" indent="-171450" eaLnBrk="0" hangingPunct="0">
              <a:lnSpc>
                <a:spcPct val="150000"/>
              </a:lnSpc>
              <a:buFont typeface="Arial" panose="020B0604020202020204" pitchFamily="34" charset="0"/>
              <a:buChar char="•"/>
            </a:pPr>
            <a:r>
              <a:rPr lang="zh-CN" altLang="en-US" sz="1000" dirty="0">
                <a:latin typeface="微软雅黑" panose="020B0503020204020204" pitchFamily="34" charset="-122"/>
                <a:ea typeface="微软雅黑" panose="020B0503020204020204" pitchFamily="34" charset="-122"/>
              </a:rPr>
              <a:t>咨询电话：</a:t>
            </a:r>
            <a:r>
              <a:rPr lang="en-US" altLang="zh-CN" sz="1000" dirty="0">
                <a:latin typeface="微软雅黑" panose="020B0503020204020204" pitchFamily="34" charset="-122"/>
                <a:ea typeface="微软雅黑" panose="020B0503020204020204" pitchFamily="34" charset="-122"/>
              </a:rPr>
              <a:t>025-57758357</a:t>
            </a:r>
            <a:endParaRPr lang="zh-CN" altLang="en-US" sz="1000" dirty="0">
              <a:latin typeface="微软雅黑" panose="020B0503020204020204" pitchFamily="34" charset="-122"/>
              <a:ea typeface="微软雅黑" panose="020B0503020204020204" pitchFamily="34" charset="-122"/>
            </a:endParaRPr>
          </a:p>
        </p:txBody>
      </p:sp>
      <p:sp>
        <p:nvSpPr>
          <p:cNvPr id="4103" name="矩形 13"/>
          <p:cNvSpPr/>
          <p:nvPr/>
        </p:nvSpPr>
        <p:spPr>
          <a:xfrm>
            <a:off x="7016750" y="3270250"/>
            <a:ext cx="2087563" cy="2109788"/>
          </a:xfrm>
          <a:prstGeom prst="rect">
            <a:avLst/>
          </a:prstGeom>
          <a:solidFill>
            <a:srgbClr val="FEFFF1"/>
          </a:solidFill>
          <a:ln w="9525">
            <a:noFill/>
          </a:ln>
        </p:spPr>
        <p:txBody>
          <a:bodyPr anchor="t" anchorCtr="0"/>
          <a:lstStyle/>
          <a:p>
            <a:endParaRPr lang="zh-CN" altLang="en-US" dirty="0">
              <a:latin typeface="Times New Roman" panose="02020603050405020304" pitchFamily="18" charset="0"/>
              <a:ea typeface="宋体" panose="02010600030101010101" pitchFamily="2" charset="-122"/>
            </a:endParaRPr>
          </a:p>
        </p:txBody>
      </p:sp>
      <p:sp>
        <p:nvSpPr>
          <p:cNvPr id="4104" name="矩形 14"/>
          <p:cNvSpPr/>
          <p:nvPr/>
        </p:nvSpPr>
        <p:spPr>
          <a:xfrm>
            <a:off x="14289088" y="584200"/>
            <a:ext cx="2089150" cy="260350"/>
          </a:xfrm>
          <a:prstGeom prst="rect">
            <a:avLst/>
          </a:prstGeom>
          <a:solidFill>
            <a:srgbClr val="FEFFF1"/>
          </a:solidFill>
          <a:ln w="9525">
            <a:noFill/>
          </a:ln>
        </p:spPr>
        <p:txBody>
          <a:bodyPr wrap="none" anchor="t" anchorCtr="0">
            <a:spAutoFit/>
          </a:bodyPr>
          <a:lstStyle/>
          <a:p>
            <a:pPr eaLnBrk="0" hangingPunct="0"/>
            <a:r>
              <a:rPr lang="zh-CN" altLang="en-US" sz="1100" dirty="0">
                <a:latin typeface="微软雅黑" panose="020B0503020204020204" pitchFamily="34" charset="-122"/>
                <a:ea typeface="微软雅黑" panose="020B0503020204020204" pitchFamily="34" charset="-122"/>
              </a:rPr>
              <a:t>南京市城乡规划编制成果介绍</a:t>
            </a:r>
          </a:p>
        </p:txBody>
      </p:sp>
      <p:sp>
        <p:nvSpPr>
          <p:cNvPr id="4105" name="Text Box 12"/>
          <p:cNvSpPr txBox="1"/>
          <p:nvPr/>
        </p:nvSpPr>
        <p:spPr>
          <a:xfrm>
            <a:off x="12345035" y="2355850"/>
            <a:ext cx="4206875" cy="968375"/>
          </a:xfrm>
          <a:prstGeom prst="rect">
            <a:avLst/>
          </a:prstGeom>
          <a:noFill/>
          <a:ln w="9525">
            <a:noFill/>
          </a:ln>
        </p:spPr>
        <p:txBody>
          <a:bodyPr wrap="square" anchor="t" anchorCtr="0">
            <a:spAutoFit/>
          </a:bodyPr>
          <a:lstStyle/>
          <a:p>
            <a:pPr algn="ctr">
              <a:lnSpc>
                <a:spcPct val="150000"/>
              </a:lnSpc>
              <a:spcBef>
                <a:spcPct val="50000"/>
              </a:spcBef>
            </a:pPr>
            <a:r>
              <a:rPr lang="zh-CN" altLang="en-US" sz="1900" b="1" dirty="0">
                <a:solidFill>
                  <a:schemeClr val="bg1"/>
                </a:solidFill>
                <a:latin typeface="微软雅黑" panose="020B0503020204020204" pitchFamily="34" charset="-122"/>
                <a:ea typeface="微软雅黑" panose="020B0503020204020204" pitchFamily="34" charset="-122"/>
              </a:rPr>
              <a:t>南京市六合区龙池街道头桥村头桥组传统村落保护发展规划</a:t>
            </a:r>
          </a:p>
        </p:txBody>
      </p:sp>
      <p:sp>
        <p:nvSpPr>
          <p:cNvPr id="14" name="Rectangle 9"/>
          <p:cNvSpPr>
            <a:spLocks noChangeArrowheads="1"/>
          </p:cNvSpPr>
          <p:nvPr/>
        </p:nvSpPr>
        <p:spPr bwMode="auto">
          <a:xfrm>
            <a:off x="17221200" y="581025"/>
            <a:ext cx="4321175" cy="2724785"/>
          </a:xfrm>
          <a:prstGeom prst="rect">
            <a:avLst/>
          </a:prstGeom>
          <a:noFill/>
          <a:ln>
            <a:noFill/>
          </a:ln>
        </p:spPr>
        <p:txBody>
          <a:bodyPr lIns="0" tIns="0" rIns="0" bIns="0">
            <a:spAutoFit/>
          </a:bodyPr>
          <a:lstStyle/>
          <a:p>
            <a:pPr marL="0" marR="0" lvl="0" indent="0" algn="just" defTabSz="914400" rtl="0" eaLnBrk="1" fontAlgn="base" latinLnBrk="0" hangingPunct="1">
              <a:lnSpc>
                <a:spcPct val="140000"/>
              </a:lnSpc>
              <a:spcBef>
                <a:spcPct val="0"/>
              </a:spcBef>
              <a:spcAft>
                <a:spcPct val="0"/>
              </a:spcAft>
              <a:buClrTx/>
              <a:buSzTx/>
              <a:buFontTx/>
              <a:buNone/>
              <a:defRPr/>
            </a:pPr>
            <a:r>
              <a:rPr kumimoji="1" lang="zh-CN" altLang="en-US" sz="1400" b="0" i="0" u="none" strike="noStrike" kern="120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rPr>
              <a:t>  前言</a:t>
            </a:r>
          </a:p>
          <a:p>
            <a:pPr marL="0" marR="0" lvl="0" indent="228600" algn="just" defTabSz="914400" rtl="0" eaLnBrk="1" fontAlgn="base" latinLnBrk="0" hangingPunct="1">
              <a:lnSpc>
                <a:spcPct val="250000"/>
              </a:lnSpc>
              <a:spcBef>
                <a:spcPct val="0"/>
              </a:spcBef>
              <a:spcAft>
                <a:spcPct val="0"/>
              </a:spcAft>
              <a:buClrTx/>
              <a:buSzTx/>
              <a:buFontTx/>
              <a:buNone/>
              <a:defRPr/>
            </a:pPr>
            <a:r>
              <a:rPr kumimoji="1" lang="zh-CN" altLang="en-US" sz="900" b="0" i="0" u="none" strike="noStrike" kern="1200" cap="none" spc="0" normalizeH="0" baseline="0" noProof="0" dirty="0">
                <a:ln>
                  <a:noFill/>
                </a:ln>
                <a:solidFill>
                  <a:schemeClr val="tx1"/>
                </a:solidFill>
                <a:effectLst/>
                <a:uLnTx/>
                <a:uFillTx/>
                <a:latin typeface="+mn-ea"/>
                <a:ea typeface="+mn-ea"/>
                <a:cs typeface="+mn-cs"/>
              </a:rPr>
              <a:t>南京市六合区龙池街道头桥村头桥组传统村落（以下简称</a:t>
            </a:r>
            <a:r>
              <a:rPr kumimoji="1" lang="zh-CN" altLang="en-US" sz="900" b="0" i="0" u="none" strike="noStrike" kern="1200" cap="none" spc="0" normalizeH="0" baseline="0" noProof="0" dirty="0">
                <a:ln>
                  <a:noFill/>
                </a:ln>
                <a:solidFill>
                  <a:schemeClr val="tx1"/>
                </a:solidFill>
                <a:effectLst/>
                <a:uLnTx/>
                <a:uFillTx/>
                <a:latin typeface="+mn-ea"/>
                <a:ea typeface="+mn-ea"/>
                <a:cs typeface="+mn-cs"/>
                <a:sym typeface="+mn-ea"/>
              </a:rPr>
              <a:t>头桥组传统村落</a:t>
            </a:r>
            <a:r>
              <a:rPr kumimoji="1" lang="zh-CN" altLang="en-US" sz="900" b="0" i="0" u="none" strike="noStrike" kern="1200" cap="none" spc="0" normalizeH="0" baseline="0" noProof="0" dirty="0">
                <a:ln>
                  <a:noFill/>
                </a:ln>
                <a:solidFill>
                  <a:schemeClr val="tx1"/>
                </a:solidFill>
                <a:effectLst/>
                <a:uLnTx/>
                <a:uFillTx/>
                <a:latin typeface="+mn-ea"/>
                <a:ea typeface="+mn-ea"/>
                <a:cs typeface="+mn-cs"/>
              </a:rPr>
              <a:t>）是</a:t>
            </a:r>
            <a:r>
              <a:rPr kumimoji="1" lang="zh-CN" sz="900" b="0" i="0" u="none" strike="noStrike" kern="1200" cap="none" spc="0" normalizeH="0" baseline="0" noProof="0" dirty="0">
                <a:ln>
                  <a:noFill/>
                </a:ln>
                <a:solidFill>
                  <a:schemeClr val="tx1"/>
                </a:solidFill>
                <a:effectLst/>
                <a:uLnTx/>
                <a:uFillTx/>
                <a:latin typeface="+mn-ea"/>
                <a:ea typeface="+mn-ea"/>
                <a:cs typeface="+mn-cs"/>
              </a:rPr>
              <a:t>《省住房和城乡建设厅等部门关于认定公布第六批江苏省传统村落的通知》</a:t>
            </a:r>
            <a:r>
              <a:rPr kumimoji="1" lang="zh-CN" altLang="en-US" sz="900" b="0" i="0" u="none" strike="noStrike" kern="1200" cap="none" spc="0" normalizeH="0" baseline="0" noProof="0" dirty="0">
                <a:ln>
                  <a:noFill/>
                </a:ln>
                <a:solidFill>
                  <a:schemeClr val="tx1"/>
                </a:solidFill>
                <a:effectLst/>
                <a:uLnTx/>
                <a:uFillTx/>
                <a:latin typeface="+mn-ea"/>
                <a:ea typeface="+mn-ea"/>
                <a:cs typeface="+mn-cs"/>
              </a:rPr>
              <a:t>公布的</a:t>
            </a:r>
            <a:r>
              <a:rPr kumimoji="1" lang="en-US" sz="900" b="0" i="0" u="none" strike="noStrike" kern="1200" cap="none" spc="0" normalizeH="0" baseline="0" noProof="0" dirty="0">
                <a:ln>
                  <a:noFill/>
                </a:ln>
                <a:solidFill>
                  <a:schemeClr val="tx1"/>
                </a:solidFill>
                <a:effectLst/>
                <a:uLnTx/>
                <a:uFillTx/>
                <a:latin typeface="+mn-ea"/>
                <a:ea typeface="+mn-ea"/>
                <a:cs typeface="+mn-cs"/>
              </a:rPr>
              <a:t>64</a:t>
            </a:r>
            <a:r>
              <a:rPr kumimoji="1" lang="zh-CN" altLang="en-US" sz="900" b="0" i="0" u="none" strike="noStrike" kern="1200" cap="none" spc="0" normalizeH="0" baseline="0" noProof="0" dirty="0">
                <a:ln>
                  <a:noFill/>
                </a:ln>
                <a:solidFill>
                  <a:schemeClr val="tx1"/>
                </a:solidFill>
                <a:effectLst/>
                <a:uLnTx/>
                <a:uFillTx/>
                <a:latin typeface="+mn-ea"/>
                <a:ea typeface="+mn-ea"/>
                <a:cs typeface="+mn-cs"/>
              </a:rPr>
              <a:t>个传统村落之一，</a:t>
            </a:r>
            <a:r>
              <a:rPr kumimoji="0" lang="zh-CN" altLang="en-US" sz="900" b="0" i="0" u="none" strike="noStrike" kern="1200" cap="none" spc="0" normalizeH="0" baseline="0" noProof="1">
                <a:solidFill>
                  <a:schemeClr val="tx1"/>
                </a:solidFill>
                <a:latin typeface="Times New Roman" panose="02020603050405020304" pitchFamily="18" charset="0"/>
                <a:ea typeface="宋体" panose="02010600030101010101" pitchFamily="2" charset="-122"/>
                <a:cs typeface="+mn-cs"/>
                <a:sym typeface="+mn-ea"/>
              </a:rPr>
              <a:t>为有效保护和合理利用传统村落各类历史文化资源，在保护和传承村庄历史文化的基础上，促进</a:t>
            </a:r>
            <a:r>
              <a:rPr kumimoji="0" lang="zh-CN" altLang="en-US" sz="900" b="0" i="0" u="none" strike="noStrike" kern="1200" cap="none" spc="0" normalizeH="0" baseline="0" noProof="1" smtClean="0">
                <a:solidFill>
                  <a:schemeClr val="tx1"/>
                </a:solidFill>
                <a:latin typeface="Times New Roman" panose="02020603050405020304" pitchFamily="18" charset="0"/>
                <a:ea typeface="宋体" panose="02010600030101010101" pitchFamily="2" charset="-122"/>
                <a:cs typeface="+mn-cs"/>
                <a:sym typeface="+mn-ea"/>
              </a:rPr>
              <a:t>村庄经济</a:t>
            </a:r>
            <a:r>
              <a:rPr kumimoji="0" lang="zh-CN" altLang="en-US" sz="900" b="0" i="0" u="none" strike="noStrike" kern="1200" cap="none" spc="0" normalizeH="0" baseline="0" noProof="1">
                <a:solidFill>
                  <a:schemeClr val="tx1"/>
                </a:solidFill>
                <a:latin typeface="Times New Roman" panose="02020603050405020304" pitchFamily="18" charset="0"/>
                <a:ea typeface="宋体" panose="02010600030101010101" pitchFamily="2" charset="-122"/>
                <a:cs typeface="+mn-cs"/>
                <a:sym typeface="+mn-ea"/>
              </a:rPr>
              <a:t>与社会的和谐发展，</a:t>
            </a:r>
            <a:r>
              <a:rPr kumimoji="1" lang="zh-CN" altLang="en-US" sz="900" b="0" i="0" u="none" strike="noStrike" kern="1200" cap="none" spc="0" normalizeH="0" baseline="0" noProof="0" dirty="0">
                <a:ln>
                  <a:noFill/>
                </a:ln>
                <a:solidFill>
                  <a:schemeClr val="tx1"/>
                </a:solidFill>
                <a:effectLst/>
                <a:uLnTx/>
                <a:uFillTx/>
                <a:latin typeface="+mn-ea"/>
                <a:ea typeface="+mn-ea"/>
                <a:cs typeface="+mn-cs"/>
                <a:sym typeface="+mn-ea"/>
              </a:rPr>
              <a:t>依据相关法律法规和规范性文件制定本规划，</a:t>
            </a:r>
            <a:r>
              <a:rPr kumimoji="0" lang="zh-CN" altLang="en-US" sz="900" b="0" i="0" u="none" strike="noStrike" kern="1200" cap="none" spc="0" normalizeH="0" baseline="0" noProof="1">
                <a:solidFill>
                  <a:schemeClr val="tx1"/>
                </a:solidFill>
                <a:latin typeface="Times New Roman" panose="02020603050405020304" pitchFamily="18" charset="0"/>
                <a:ea typeface="宋体" panose="02010600030101010101" pitchFamily="2" charset="-122"/>
                <a:cs typeface="+mn-cs"/>
                <a:sym typeface="+mn-ea"/>
              </a:rPr>
              <a:t>作为头桥组传统村落保护与管理的依据。</a:t>
            </a:r>
            <a:endParaRPr kumimoji="1" lang="en-US" altLang="zh-CN" sz="900" b="0" i="0" u="none" strike="noStrike" kern="1200" cap="none" spc="0" normalizeH="0" baseline="0" noProof="0" dirty="0">
              <a:ln>
                <a:noFill/>
              </a:ln>
              <a:solidFill>
                <a:schemeClr val="tx1"/>
              </a:solidFill>
              <a:effectLst/>
              <a:uLnTx/>
              <a:uFillTx/>
              <a:latin typeface="+mn-ea"/>
              <a:ea typeface="+mn-ea"/>
              <a:cs typeface="+mn-cs"/>
            </a:endParaRPr>
          </a:p>
          <a:p>
            <a:pPr marL="0" marR="0" lvl="0" indent="228600" algn="just" defTabSz="914400" rtl="0" eaLnBrk="1" fontAlgn="base" latinLnBrk="0" hangingPunct="1">
              <a:lnSpc>
                <a:spcPct val="250000"/>
              </a:lnSpc>
              <a:spcBef>
                <a:spcPct val="0"/>
              </a:spcBef>
              <a:spcAft>
                <a:spcPct val="0"/>
              </a:spcAft>
              <a:buClrTx/>
              <a:buSzTx/>
              <a:buFontTx/>
              <a:buNone/>
              <a:defRPr/>
            </a:pPr>
            <a:r>
              <a:rPr kumimoji="1" lang="zh-CN" altLang="en-US" sz="900" b="0" i="0" u="none" strike="noStrike" kern="1200" cap="none" spc="0" normalizeH="0" baseline="0" noProof="0" dirty="0">
                <a:ln>
                  <a:noFill/>
                </a:ln>
                <a:solidFill>
                  <a:schemeClr val="tx1"/>
                </a:solidFill>
                <a:effectLst/>
                <a:uLnTx/>
                <a:uFillTx/>
                <a:latin typeface="Times New Roman" panose="02020603050405020304" pitchFamily="18" charset="0"/>
                <a:ea typeface="宋体" panose="02010600030101010101" pitchFamily="2" charset="-122"/>
                <a:cs typeface="+mn-cs"/>
              </a:rPr>
              <a:t>根据</a:t>
            </a:r>
            <a:r>
              <a:rPr kumimoji="1" lang="en-US" altLang="zh-CN" sz="900" b="0" i="0" u="none" strike="noStrike" kern="1200" cap="none" spc="0" normalizeH="0" baseline="0" noProof="0" dirty="0">
                <a:ln>
                  <a:noFill/>
                </a:ln>
                <a:solidFill>
                  <a:schemeClr val="tx1"/>
                </a:solidFill>
                <a:effectLst/>
                <a:uLnTx/>
                <a:uFillTx/>
                <a:latin typeface="Times New Roman" panose="02020603050405020304" pitchFamily="18" charset="0"/>
                <a:ea typeface="宋体" panose="02010600030101010101" pitchFamily="2" charset="-122"/>
                <a:cs typeface="+mn-cs"/>
              </a:rPr>
              <a:t>《</a:t>
            </a:r>
            <a:r>
              <a:rPr kumimoji="1" lang="zh-CN" altLang="en-US" sz="900" b="0" i="0" u="none" strike="noStrike" kern="1200" cap="none" spc="0" normalizeH="0" baseline="0" noProof="0" dirty="0">
                <a:ln>
                  <a:noFill/>
                </a:ln>
                <a:solidFill>
                  <a:schemeClr val="tx1"/>
                </a:solidFill>
                <a:effectLst/>
                <a:uLnTx/>
                <a:uFillTx/>
                <a:latin typeface="Times New Roman" panose="02020603050405020304" pitchFamily="18" charset="0"/>
                <a:ea typeface="宋体" panose="02010600030101010101" pitchFamily="2" charset="-122"/>
                <a:cs typeface="+mn-cs"/>
              </a:rPr>
              <a:t>中华人民共和国城乡规划法</a:t>
            </a:r>
            <a:r>
              <a:rPr kumimoji="1" lang="en-US" altLang="zh-CN" sz="900" b="0" i="0" u="none" strike="noStrike" kern="1200" cap="none" spc="0" normalizeH="0" baseline="0" noProof="0" dirty="0">
                <a:ln>
                  <a:noFill/>
                </a:ln>
                <a:solidFill>
                  <a:schemeClr val="tx1"/>
                </a:solidFill>
                <a:effectLst/>
                <a:uLnTx/>
                <a:uFillTx/>
                <a:latin typeface="Times New Roman" panose="02020603050405020304" pitchFamily="18" charset="0"/>
                <a:ea typeface="宋体" panose="02010600030101010101" pitchFamily="2" charset="-122"/>
                <a:cs typeface="+mn-cs"/>
              </a:rPr>
              <a:t>》</a:t>
            </a:r>
            <a:r>
              <a:rPr kumimoji="1" lang="zh-CN" altLang="en-US" sz="900" b="0" i="0" u="none" strike="noStrike" kern="1200" cap="none" spc="0" normalizeH="0" baseline="0" noProof="0" dirty="0">
                <a:ln>
                  <a:noFill/>
                </a:ln>
                <a:solidFill>
                  <a:schemeClr val="tx1"/>
                </a:solidFill>
                <a:effectLst/>
                <a:uLnTx/>
                <a:uFillTx/>
                <a:latin typeface="Times New Roman" panose="02020603050405020304" pitchFamily="18" charset="0"/>
                <a:ea typeface="宋体" panose="02010600030101010101" pitchFamily="2" charset="-122"/>
                <a:cs typeface="+mn-cs"/>
              </a:rPr>
              <a:t>，现将经市政府批复（宁政复</a:t>
            </a:r>
            <a:r>
              <a:rPr kumimoji="1" lang="zh-CN" altLang="en-US" sz="900" b="0" i="0" u="none" strike="noStrike" kern="1200" cap="none" spc="0" normalizeH="0" baseline="0" noProof="0" dirty="0">
                <a:ln>
                  <a:noFill/>
                </a:ln>
                <a:solidFill>
                  <a:schemeClr val="tx1"/>
                </a:solidFill>
                <a:effectLst/>
                <a:uLnTx/>
                <a:uFillTx/>
                <a:latin typeface="Times New Roman" panose="02020603050405020304" pitchFamily="18" charset="0"/>
                <a:ea typeface="宋体" panose="02010600030101010101" pitchFamily="2" charset="-122"/>
                <a:cs typeface="+mn-cs"/>
                <a:sym typeface="+mn-ea"/>
              </a:rPr>
              <a:t>〔20</a:t>
            </a:r>
            <a:r>
              <a:rPr kumimoji="1" lang="en-US" altLang="zh-CN" sz="900" b="0" i="0" u="none" strike="noStrike" kern="1200" cap="none" spc="0" normalizeH="0" baseline="0" noProof="0" dirty="0">
                <a:ln>
                  <a:noFill/>
                </a:ln>
                <a:solidFill>
                  <a:schemeClr val="tx1"/>
                </a:solidFill>
                <a:effectLst/>
                <a:uLnTx/>
                <a:uFillTx/>
                <a:latin typeface="Times New Roman" panose="02020603050405020304" pitchFamily="18" charset="0"/>
                <a:ea typeface="宋体" panose="02010600030101010101" pitchFamily="2" charset="-122"/>
                <a:cs typeface="+mn-cs"/>
                <a:sym typeface="+mn-ea"/>
              </a:rPr>
              <a:t>26</a:t>
            </a:r>
            <a:r>
              <a:rPr kumimoji="1" lang="zh-CN" altLang="en-US" sz="900" b="0" i="0" u="none" strike="noStrike" kern="1200" cap="none" spc="0" normalizeH="0" baseline="0" noProof="0" dirty="0">
                <a:ln>
                  <a:noFill/>
                </a:ln>
                <a:solidFill>
                  <a:schemeClr val="tx1"/>
                </a:solidFill>
                <a:effectLst/>
                <a:uLnTx/>
                <a:uFillTx/>
                <a:latin typeface="Times New Roman" panose="02020603050405020304" pitchFamily="18" charset="0"/>
                <a:ea typeface="宋体" panose="02010600030101010101" pitchFamily="2" charset="-122"/>
                <a:cs typeface="+mn-cs"/>
                <a:sym typeface="+mn-ea"/>
              </a:rPr>
              <a:t>〕</a:t>
            </a:r>
            <a:r>
              <a:rPr kumimoji="1" lang="en-US" altLang="zh-CN" sz="900" b="0" i="0" u="none" strike="noStrike" kern="1200" cap="none" spc="0" normalizeH="0" baseline="0" noProof="0" dirty="0">
                <a:ln>
                  <a:noFill/>
                </a:ln>
                <a:solidFill>
                  <a:schemeClr val="tx1"/>
                </a:solidFill>
                <a:effectLst/>
                <a:uLnTx/>
                <a:uFillTx/>
                <a:latin typeface="Times New Roman" panose="02020603050405020304" pitchFamily="18" charset="0"/>
                <a:ea typeface="宋体" panose="02010600030101010101" pitchFamily="2" charset="-122"/>
                <a:cs typeface="+mn-cs"/>
                <a:sym typeface="+mn-ea"/>
              </a:rPr>
              <a:t>77</a:t>
            </a:r>
            <a:r>
              <a:rPr kumimoji="1" lang="zh-CN" altLang="en-US" sz="900" b="0" i="0" u="none" strike="noStrike" kern="1200" cap="none" spc="0" normalizeH="0" baseline="0" noProof="0" dirty="0">
                <a:ln>
                  <a:noFill/>
                </a:ln>
                <a:solidFill>
                  <a:schemeClr val="tx1"/>
                </a:solidFill>
                <a:effectLst/>
                <a:uLnTx/>
                <a:uFillTx/>
                <a:latin typeface="Times New Roman" panose="02020603050405020304" pitchFamily="18" charset="0"/>
                <a:ea typeface="宋体" panose="02010600030101010101" pitchFamily="2" charset="-122"/>
                <a:cs typeface="+mn-cs"/>
                <a:sym typeface="+mn-ea"/>
              </a:rPr>
              <a:t>号）的</a:t>
            </a:r>
            <a:r>
              <a:rPr kumimoji="0" lang="zh-CN" altLang="en-US" sz="900" b="0" i="0" u="none" strike="noStrike" kern="1200" cap="none" spc="0" normalizeH="0" baseline="0" noProof="1">
                <a:solidFill>
                  <a:schemeClr val="tx1"/>
                </a:solidFill>
                <a:latin typeface="Times New Roman" panose="02020603050405020304" pitchFamily="18" charset="0"/>
                <a:ea typeface="宋体" panose="02010600030101010101" pitchFamily="2" charset="-122"/>
                <a:cs typeface="+mn-cs"/>
                <a:sym typeface="+mn-ea"/>
              </a:rPr>
              <a:t>《南京市六合区龙池街道头桥村头桥组传统村落保护发展规划》</a:t>
            </a:r>
            <a:r>
              <a:rPr kumimoji="1" lang="zh-CN" altLang="en-US" sz="900" b="0" i="0" u="none" strike="noStrike" kern="1200" cap="none" spc="0" normalizeH="0" baseline="0" noProof="0" dirty="0">
                <a:ln>
                  <a:noFill/>
                </a:ln>
                <a:solidFill>
                  <a:schemeClr val="tx1"/>
                </a:solidFill>
                <a:effectLst/>
                <a:uLnTx/>
                <a:uFillTx/>
                <a:latin typeface="Times New Roman" panose="02020603050405020304" pitchFamily="18" charset="0"/>
                <a:ea typeface="宋体" panose="02010600030101010101" pitchFamily="2" charset="-122"/>
                <a:cs typeface="+mn-cs"/>
              </a:rPr>
              <a:t>向社会予以公布。</a:t>
            </a:r>
            <a:endParaRPr kumimoji="1" lang="en-US" altLang="zh-CN" sz="1200" b="0" i="0" u="none" strike="noStrike" kern="1200" cap="none" spc="0" normalizeH="0" baseline="0" noProof="0" dirty="0">
              <a:ln>
                <a:noFill/>
              </a:ln>
              <a:solidFill>
                <a:schemeClr val="tx1"/>
              </a:solidFill>
              <a:effectLst/>
              <a:uLnTx/>
              <a:uFillTx/>
              <a:latin typeface="华文细黑" panose="02010600040101010101" pitchFamily="2" charset="-122"/>
              <a:ea typeface="华文细黑" panose="02010600040101010101" pitchFamily="2" charset="-122"/>
              <a:cs typeface="+mn-cs"/>
            </a:endParaRPr>
          </a:p>
        </p:txBody>
      </p:sp>
      <p:sp>
        <p:nvSpPr>
          <p:cNvPr id="4107" name="Rectangle 61"/>
          <p:cNvSpPr>
            <a:spLocks noChangeArrowheads="1"/>
          </p:cNvSpPr>
          <p:nvPr/>
        </p:nvSpPr>
        <p:spPr bwMode="auto">
          <a:xfrm>
            <a:off x="17221200" y="7310438"/>
            <a:ext cx="4321175" cy="3092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defTabSz="863600">
              <a:defRPr kumimoji="1" sz="1400">
                <a:solidFill>
                  <a:schemeClr val="tx1"/>
                </a:solidFill>
                <a:latin typeface="Times New Roman" panose="02020603050405020304" pitchFamily="18" charset="0"/>
                <a:ea typeface="宋体" panose="02010600030101010101" pitchFamily="2" charset="-122"/>
              </a:defRPr>
            </a:lvl1pPr>
            <a:lvl2pPr marL="742950" indent="-285750" defTabSz="863600">
              <a:defRPr kumimoji="1" sz="1400">
                <a:solidFill>
                  <a:schemeClr val="tx1"/>
                </a:solidFill>
                <a:latin typeface="Times New Roman" panose="02020603050405020304" pitchFamily="18" charset="0"/>
                <a:ea typeface="宋体" panose="02010600030101010101" pitchFamily="2" charset="-122"/>
              </a:defRPr>
            </a:lvl2pPr>
            <a:lvl3pPr marL="1143000" indent="-228600" defTabSz="863600">
              <a:defRPr kumimoji="1" sz="1400">
                <a:solidFill>
                  <a:schemeClr val="tx1"/>
                </a:solidFill>
                <a:latin typeface="Times New Roman" panose="02020603050405020304" pitchFamily="18" charset="0"/>
                <a:ea typeface="宋体" panose="02010600030101010101" pitchFamily="2" charset="-122"/>
              </a:defRPr>
            </a:lvl3pPr>
            <a:lvl4pPr marL="1600200" indent="-228600" defTabSz="863600">
              <a:defRPr kumimoji="1" sz="1400">
                <a:solidFill>
                  <a:schemeClr val="tx1"/>
                </a:solidFill>
                <a:latin typeface="Times New Roman" panose="02020603050405020304" pitchFamily="18" charset="0"/>
                <a:ea typeface="宋体" panose="02010600030101010101" pitchFamily="2" charset="-122"/>
              </a:defRPr>
            </a:lvl4pPr>
            <a:lvl5pPr marL="2057400" indent="-228600" defTabSz="863600">
              <a:defRPr kumimoji="1" sz="1400">
                <a:solidFill>
                  <a:schemeClr val="tx1"/>
                </a:solidFill>
                <a:latin typeface="Times New Roman" panose="02020603050405020304" pitchFamily="18" charset="0"/>
                <a:ea typeface="宋体" panose="02010600030101010101" pitchFamily="2" charset="-122"/>
              </a:defRPr>
            </a:lvl5pPr>
            <a:lvl6pPr marL="2514600" indent="-228600" defTabSz="863600" eaLnBrk="0" fontAlgn="base" hangingPunct="0">
              <a:spcBef>
                <a:spcPct val="0"/>
              </a:spcBef>
              <a:spcAft>
                <a:spcPct val="0"/>
              </a:spcAft>
              <a:defRPr kumimoji="1" sz="1400">
                <a:solidFill>
                  <a:schemeClr val="tx1"/>
                </a:solidFill>
                <a:latin typeface="Times New Roman" panose="02020603050405020304" pitchFamily="18" charset="0"/>
                <a:ea typeface="宋体" panose="02010600030101010101" pitchFamily="2" charset="-122"/>
              </a:defRPr>
            </a:lvl6pPr>
            <a:lvl7pPr marL="2971800" indent="-228600" defTabSz="863600" eaLnBrk="0" fontAlgn="base" hangingPunct="0">
              <a:spcBef>
                <a:spcPct val="0"/>
              </a:spcBef>
              <a:spcAft>
                <a:spcPct val="0"/>
              </a:spcAft>
              <a:defRPr kumimoji="1" sz="1400">
                <a:solidFill>
                  <a:schemeClr val="tx1"/>
                </a:solidFill>
                <a:latin typeface="Times New Roman" panose="02020603050405020304" pitchFamily="18" charset="0"/>
                <a:ea typeface="宋体" panose="02010600030101010101" pitchFamily="2" charset="-122"/>
              </a:defRPr>
            </a:lvl7pPr>
            <a:lvl8pPr marL="3429000" indent="-228600" defTabSz="863600" eaLnBrk="0" fontAlgn="base" hangingPunct="0">
              <a:spcBef>
                <a:spcPct val="0"/>
              </a:spcBef>
              <a:spcAft>
                <a:spcPct val="0"/>
              </a:spcAft>
              <a:defRPr kumimoji="1" sz="1400">
                <a:solidFill>
                  <a:schemeClr val="tx1"/>
                </a:solidFill>
                <a:latin typeface="Times New Roman" panose="02020603050405020304" pitchFamily="18" charset="0"/>
                <a:ea typeface="宋体" panose="02010600030101010101" pitchFamily="2" charset="-122"/>
              </a:defRPr>
            </a:lvl8pPr>
            <a:lvl9pPr marL="3886200" indent="-228600" defTabSz="863600" eaLnBrk="0" fontAlgn="base" hangingPunct="0">
              <a:spcBef>
                <a:spcPct val="0"/>
              </a:spcBef>
              <a:spcAft>
                <a:spcPct val="0"/>
              </a:spcAft>
              <a:defRPr kumimoji="1" sz="1400">
                <a:solidFill>
                  <a:schemeClr val="tx1"/>
                </a:solidFill>
                <a:latin typeface="Times New Roman" panose="02020603050405020304" pitchFamily="18" charset="0"/>
                <a:ea typeface="宋体" panose="02010600030101010101" pitchFamily="2" charset="-122"/>
              </a:defRPr>
            </a:lvl9pPr>
          </a:lstStyle>
          <a:p>
            <a:pPr marL="0" marR="0" lvl="0" indent="0" algn="just" defTabSz="863600" rtl="0" eaLnBrk="1" fontAlgn="base" latinLnBrk="0" hangingPunct="1">
              <a:lnSpc>
                <a:spcPct val="150000"/>
              </a:lnSpc>
              <a:spcBef>
                <a:spcPct val="0"/>
              </a:spcBef>
              <a:spcAft>
                <a:spcPct val="0"/>
              </a:spcAft>
              <a:buClrTx/>
              <a:buSzTx/>
              <a:buFontTx/>
              <a:buNone/>
              <a:defRPr/>
            </a:pPr>
            <a:r>
              <a:rPr kumimoji="1" lang="zh-CN" altLang="en-US" sz="1400" b="0" i="0" u="none" strike="noStrike" kern="1200" cap="none" spc="0" normalizeH="0" baseline="0" noProof="0" dirty="0" smtClean="0">
                <a:ln>
                  <a:noFill/>
                </a:ln>
                <a:solidFill>
                  <a:schemeClr val="tx1"/>
                </a:solidFill>
                <a:effectLst/>
                <a:uLnTx/>
                <a:uFillTx/>
                <a:latin typeface="+mn-lt"/>
                <a:ea typeface="黑体" panose="02010609060101010101" pitchFamily="49" charset="-122"/>
                <a:cs typeface="+mn-cs"/>
              </a:rPr>
              <a:t>   说明</a:t>
            </a:r>
          </a:p>
          <a:p>
            <a:pPr marL="0" marR="0" lvl="0" indent="0" algn="l" defTabSz="863600" rtl="0" eaLnBrk="1" fontAlgn="base" latinLnBrk="0" hangingPunct="1">
              <a:lnSpc>
                <a:spcPct val="250000"/>
              </a:lnSpc>
              <a:spcBef>
                <a:spcPct val="0"/>
              </a:spcBef>
              <a:spcAft>
                <a:spcPct val="0"/>
              </a:spcAft>
              <a:buClrTx/>
              <a:buSzTx/>
              <a:buFontTx/>
              <a:buNone/>
              <a:defRPr/>
            </a:pPr>
            <a:r>
              <a:rPr kumimoji="1" lang="en-US" altLang="zh-CN" sz="900" b="0" i="0" u="none" strike="noStrike" kern="1200" cap="none" spc="0" normalizeH="0" baseline="0" noProof="0" dirty="0" smtClean="0">
                <a:ln>
                  <a:noFill/>
                </a:ln>
                <a:solidFill>
                  <a:schemeClr val="tx1"/>
                </a:solidFill>
                <a:effectLst/>
                <a:uLnTx/>
                <a:uFillTx/>
                <a:latin typeface="+mn-lt"/>
                <a:ea typeface="宋体" panose="02010600030101010101" pitchFamily="2" charset="-122"/>
                <a:cs typeface="+mn-cs"/>
              </a:rPr>
              <a:t>    1</a:t>
            </a:r>
            <a:r>
              <a:rPr kumimoji="1" lang="zh-CN" altLang="en-US" sz="900" b="0" i="0" u="none" strike="noStrike" kern="1200" cap="none" spc="0" normalizeH="0" baseline="0" noProof="0" dirty="0" smtClean="0">
                <a:ln>
                  <a:noFill/>
                </a:ln>
                <a:solidFill>
                  <a:schemeClr val="tx1"/>
                </a:solidFill>
                <a:effectLst/>
                <a:uLnTx/>
                <a:uFillTx/>
                <a:latin typeface="+mn-lt"/>
                <a:ea typeface="宋体" panose="02010600030101010101" pitchFamily="2" charset="-122"/>
                <a:cs typeface="+mn-cs"/>
              </a:rPr>
              <a:t>、本材料是为方便公众了解城乡规划而制作的参考性文件。</a:t>
            </a:r>
          </a:p>
          <a:p>
            <a:pPr marL="0" marR="0" lvl="0" indent="0" algn="l" defTabSz="863600" rtl="0" eaLnBrk="1" fontAlgn="base" latinLnBrk="0" hangingPunct="1">
              <a:lnSpc>
                <a:spcPct val="250000"/>
              </a:lnSpc>
              <a:spcBef>
                <a:spcPct val="0"/>
              </a:spcBef>
              <a:spcAft>
                <a:spcPct val="0"/>
              </a:spcAft>
              <a:buClrTx/>
              <a:buSzTx/>
              <a:buFontTx/>
              <a:buNone/>
              <a:defRPr/>
            </a:pPr>
            <a:r>
              <a:rPr kumimoji="1" lang="en-US" altLang="zh-CN" sz="900" b="0" i="0" u="none" strike="noStrike" kern="1200" cap="none" spc="0" normalizeH="0" baseline="0" noProof="0" dirty="0" smtClean="0">
                <a:ln>
                  <a:noFill/>
                </a:ln>
                <a:solidFill>
                  <a:schemeClr val="tx1"/>
                </a:solidFill>
                <a:effectLst/>
                <a:uLnTx/>
                <a:uFillTx/>
                <a:latin typeface="+mn-lt"/>
                <a:ea typeface="宋体" panose="02010600030101010101" pitchFamily="2" charset="-122"/>
                <a:cs typeface="+mn-cs"/>
              </a:rPr>
              <a:t>    2</a:t>
            </a:r>
            <a:r>
              <a:rPr kumimoji="1" lang="zh-CN" altLang="en-US" sz="900" b="0" i="0" u="none" strike="noStrike" kern="1200" cap="none" spc="0" normalizeH="0" baseline="0" noProof="0" dirty="0" smtClean="0">
                <a:ln>
                  <a:noFill/>
                </a:ln>
                <a:solidFill>
                  <a:schemeClr val="tx1"/>
                </a:solidFill>
                <a:effectLst/>
                <a:uLnTx/>
                <a:uFillTx/>
                <a:latin typeface="+mn-lt"/>
                <a:ea typeface="宋体" panose="02010600030101010101" pitchFamily="2" charset="-122"/>
                <a:cs typeface="+mn-cs"/>
              </a:rPr>
              <a:t>、保护规划是传统村落的保护与管理规定性文件，不代表具体的项目实施计划和实施方案。一旦有建设行为，应依据批准的具体项目建设方案实施。</a:t>
            </a:r>
          </a:p>
          <a:p>
            <a:pPr marL="0" marR="0" lvl="0" indent="0" algn="l" defTabSz="863600" rtl="0" eaLnBrk="1" fontAlgn="base" latinLnBrk="0" hangingPunct="1">
              <a:lnSpc>
                <a:spcPct val="250000"/>
              </a:lnSpc>
              <a:spcBef>
                <a:spcPct val="0"/>
              </a:spcBef>
              <a:spcAft>
                <a:spcPct val="0"/>
              </a:spcAft>
              <a:buClrTx/>
              <a:buSzTx/>
              <a:buFontTx/>
              <a:buNone/>
              <a:defRPr/>
            </a:pPr>
            <a:r>
              <a:rPr kumimoji="1" lang="en-US" altLang="zh-CN" sz="900" b="0" i="0" u="none" strike="noStrike" kern="1200" cap="none" spc="0" normalizeH="0" baseline="0" noProof="0" dirty="0" smtClean="0">
                <a:ln>
                  <a:noFill/>
                </a:ln>
                <a:solidFill>
                  <a:schemeClr val="tx1"/>
                </a:solidFill>
                <a:effectLst/>
                <a:uLnTx/>
                <a:uFillTx/>
                <a:latin typeface="+mn-lt"/>
                <a:ea typeface="宋体" panose="02010600030101010101" pitchFamily="2" charset="-122"/>
                <a:cs typeface="+mn-cs"/>
              </a:rPr>
              <a:t>    3</a:t>
            </a:r>
            <a:r>
              <a:rPr kumimoji="1" lang="zh-CN" altLang="en-US" sz="900" b="0" i="0" u="none" strike="noStrike" kern="1200" cap="none" spc="0" normalizeH="0" baseline="0" noProof="0" dirty="0" smtClean="0">
                <a:ln>
                  <a:noFill/>
                </a:ln>
                <a:solidFill>
                  <a:schemeClr val="tx1"/>
                </a:solidFill>
                <a:effectLst/>
                <a:uLnTx/>
                <a:uFillTx/>
                <a:latin typeface="+mn-lt"/>
                <a:ea typeface="宋体" panose="02010600030101010101" pitchFamily="2" charset="-122"/>
                <a:cs typeface="+mn-cs"/>
              </a:rPr>
              <a:t>、城乡规划是不断优化更新的过程，规划内容以南京市规划和自然资源局存档备查的最新版本为准，同一地区同内容深度规划若有更新，南京市规划和自然资源局将依法在其网站上发布，本材料自动作废。</a:t>
            </a:r>
          </a:p>
          <a:p>
            <a:pPr marL="0" marR="0" lvl="0" indent="0" algn="l" defTabSz="863600" rtl="0" eaLnBrk="1" fontAlgn="base" latinLnBrk="0" hangingPunct="1">
              <a:lnSpc>
                <a:spcPct val="250000"/>
              </a:lnSpc>
              <a:spcBef>
                <a:spcPct val="0"/>
              </a:spcBef>
              <a:spcAft>
                <a:spcPct val="0"/>
              </a:spcAft>
              <a:buClrTx/>
              <a:buSzTx/>
              <a:buFontTx/>
              <a:buNone/>
              <a:defRPr/>
            </a:pPr>
            <a:r>
              <a:rPr kumimoji="1" lang="en-US" altLang="zh-CN" sz="900" b="0" i="0" u="none" strike="noStrike" kern="1200" cap="none" spc="0" normalizeH="0" baseline="0" noProof="0" dirty="0" smtClean="0">
                <a:ln>
                  <a:noFill/>
                </a:ln>
                <a:solidFill>
                  <a:schemeClr val="tx1"/>
                </a:solidFill>
                <a:effectLst/>
                <a:uLnTx/>
                <a:uFillTx/>
                <a:latin typeface="+mn-lt"/>
                <a:ea typeface="宋体" panose="02010600030101010101" pitchFamily="2" charset="-122"/>
                <a:cs typeface="+mn-cs"/>
              </a:rPr>
              <a:t>    4</a:t>
            </a:r>
            <a:r>
              <a:rPr kumimoji="1" lang="zh-CN" altLang="en-US" sz="900" b="0" i="0" u="none" strike="noStrike" kern="1200" cap="none" spc="0" normalizeH="0" baseline="0" noProof="0" dirty="0" smtClean="0">
                <a:ln>
                  <a:noFill/>
                </a:ln>
                <a:solidFill>
                  <a:schemeClr val="tx1"/>
                </a:solidFill>
                <a:effectLst/>
                <a:uLnTx/>
                <a:uFillTx/>
                <a:latin typeface="+mn-lt"/>
                <a:ea typeface="宋体" panose="02010600030101010101" pitchFamily="2" charset="-122"/>
                <a:cs typeface="+mn-cs"/>
              </a:rPr>
              <a:t>、本材料版权及解释权归南京市规划和自然资源局所有，未取得版权人的书面授权，谢绝改变、分发、发布或使用本材料图文资料。</a:t>
            </a:r>
            <a:endParaRPr kumimoji="1" lang="en-US" altLang="zh-CN" sz="900" b="0" i="0" u="none" strike="noStrike" kern="1200" cap="none" spc="0" normalizeH="0" baseline="0" noProof="0" dirty="0">
              <a:ln>
                <a:noFill/>
              </a:ln>
              <a:solidFill>
                <a:schemeClr val="tx1"/>
              </a:solidFill>
              <a:effectLst/>
              <a:uLnTx/>
              <a:uFillTx/>
              <a:latin typeface="+mn-lt"/>
              <a:ea typeface="宋体" panose="02010600030101010101" pitchFamily="2" charset="-122"/>
              <a:cs typeface="+mn-cs"/>
            </a:endParaRPr>
          </a:p>
        </p:txBody>
      </p:sp>
      <p:pic>
        <p:nvPicPr>
          <p:cNvPr id="37" name="图片 36"/>
          <p:cNvPicPr>
            <a:picLocks noChangeAspect="1"/>
          </p:cNvPicPr>
          <p:nvPr/>
        </p:nvPicPr>
        <p:blipFill>
          <a:blip r:embed="rId6">
            <a:lum contrast="30000"/>
          </a:blip>
          <a:srcRect t="15912"/>
          <a:stretch>
            <a:fillRect/>
          </a:stretch>
        </p:blipFill>
        <p:spPr>
          <a:xfrm>
            <a:off x="11049000" y="6697980"/>
            <a:ext cx="5739130" cy="321754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0">
          <a:blip r:embed="rId6"/>
          <a:stretch>
            <a:fillRect/>
          </a:stretch>
        </a:blipFill>
        <a:effectLst/>
      </p:bgPr>
    </p:bg>
    <p:spTree>
      <p:nvGrpSpPr>
        <p:cNvPr id="1" name=""/>
        <p:cNvGrpSpPr/>
        <p:nvPr/>
      </p:nvGrpSpPr>
      <p:grpSpPr>
        <a:xfrm>
          <a:off x="0" y="0"/>
          <a:ext cx="0" cy="0"/>
          <a:chOff x="0" y="0"/>
          <a:chExt cx="0" cy="0"/>
        </a:xfrm>
      </p:grpSpPr>
      <p:pic>
        <p:nvPicPr>
          <p:cNvPr id="24" name="图片 19" descr="C:/Users/Administrator/Desktop/图片1.png图片1"/>
          <p:cNvPicPr>
            <a:picLocks noChangeAspect="1"/>
          </p:cNvPicPr>
          <p:nvPr/>
        </p:nvPicPr>
        <p:blipFill>
          <a:blip r:embed="rId7"/>
          <a:srcRect t="3661" b="185"/>
          <a:stretch>
            <a:fillRect/>
          </a:stretch>
        </p:blipFill>
        <p:spPr>
          <a:xfrm>
            <a:off x="16970375" y="3940810"/>
            <a:ext cx="4806950" cy="3456305"/>
          </a:xfrm>
          <a:prstGeom prst="rect">
            <a:avLst/>
          </a:prstGeom>
        </p:spPr>
      </p:pic>
      <p:pic>
        <p:nvPicPr>
          <p:cNvPr id="32" name="图片 31" descr="C:/Users/Administrator/Desktop/图片2.png图片2"/>
          <p:cNvPicPr>
            <a:picLocks noChangeAspect="1"/>
          </p:cNvPicPr>
          <p:nvPr/>
        </p:nvPicPr>
        <p:blipFill>
          <a:blip r:embed="rId8"/>
          <a:srcRect t="37" b="1883"/>
          <a:stretch>
            <a:fillRect/>
          </a:stretch>
        </p:blipFill>
        <p:spPr>
          <a:xfrm>
            <a:off x="5720715" y="7165975"/>
            <a:ext cx="5248275" cy="3686810"/>
          </a:xfrm>
          <a:prstGeom prst="rect">
            <a:avLst/>
          </a:prstGeom>
        </p:spPr>
      </p:pic>
      <p:pic>
        <p:nvPicPr>
          <p:cNvPr id="5" name="图片 4" descr="图片4"/>
          <p:cNvPicPr>
            <a:picLocks noChangeAspect="1"/>
          </p:cNvPicPr>
          <p:nvPr/>
        </p:nvPicPr>
        <p:blipFill>
          <a:blip r:embed="rId9"/>
          <a:stretch>
            <a:fillRect/>
          </a:stretch>
        </p:blipFill>
        <p:spPr>
          <a:xfrm>
            <a:off x="391795" y="9926955"/>
            <a:ext cx="1654175" cy="866775"/>
          </a:xfrm>
          <a:prstGeom prst="rect">
            <a:avLst/>
          </a:prstGeom>
        </p:spPr>
      </p:pic>
      <p:pic>
        <p:nvPicPr>
          <p:cNvPr id="10" name="图片 9" descr="DJI_0307"/>
          <p:cNvPicPr>
            <a:picLocks noChangeAspect="1"/>
          </p:cNvPicPr>
          <p:nvPr/>
        </p:nvPicPr>
        <p:blipFill>
          <a:blip r:embed="rId10"/>
          <a:srcRect l="15694" t="22879" r="10332" b="12961"/>
          <a:stretch>
            <a:fillRect/>
          </a:stretch>
        </p:blipFill>
        <p:spPr>
          <a:xfrm>
            <a:off x="2120265" y="9925050"/>
            <a:ext cx="1586865" cy="874395"/>
          </a:xfrm>
          <a:prstGeom prst="rect">
            <a:avLst/>
          </a:prstGeom>
        </p:spPr>
      </p:pic>
      <p:pic>
        <p:nvPicPr>
          <p:cNvPr id="8" name="图片 7" descr="IMG_7201"/>
          <p:cNvPicPr>
            <a:picLocks noChangeAspect="1"/>
          </p:cNvPicPr>
          <p:nvPr/>
        </p:nvPicPr>
        <p:blipFill>
          <a:blip r:embed="rId11"/>
          <a:srcRect t="13921" b="14731"/>
          <a:stretch>
            <a:fillRect/>
          </a:stretch>
        </p:blipFill>
        <p:spPr>
          <a:xfrm>
            <a:off x="3764280" y="9912985"/>
            <a:ext cx="1733550" cy="876935"/>
          </a:xfrm>
          <a:prstGeom prst="rect">
            <a:avLst/>
          </a:prstGeom>
        </p:spPr>
      </p:pic>
      <p:pic>
        <p:nvPicPr>
          <p:cNvPr id="100" name="图片 99"/>
          <p:cNvPicPr/>
          <p:nvPr/>
        </p:nvPicPr>
        <p:blipFill>
          <a:blip r:embed="rId12"/>
          <a:srcRect l="1157" r="9128"/>
          <a:stretch>
            <a:fillRect/>
          </a:stretch>
        </p:blipFill>
        <p:spPr>
          <a:xfrm>
            <a:off x="3416300" y="8880475"/>
            <a:ext cx="2081530" cy="974725"/>
          </a:xfrm>
          <a:prstGeom prst="rect">
            <a:avLst/>
          </a:prstGeom>
          <a:noFill/>
          <a:ln w="9525">
            <a:noFill/>
          </a:ln>
        </p:spPr>
      </p:pic>
      <p:pic>
        <p:nvPicPr>
          <p:cNvPr id="3" name="图片 2" descr="IMG_7216"/>
          <p:cNvPicPr>
            <a:picLocks noChangeAspect="1"/>
          </p:cNvPicPr>
          <p:nvPr/>
        </p:nvPicPr>
        <p:blipFill>
          <a:blip r:embed="rId13"/>
          <a:srcRect t="17126"/>
          <a:stretch>
            <a:fillRect/>
          </a:stretch>
        </p:blipFill>
        <p:spPr>
          <a:xfrm>
            <a:off x="1903730" y="8884285"/>
            <a:ext cx="1449070" cy="970915"/>
          </a:xfrm>
          <a:prstGeom prst="rect">
            <a:avLst/>
          </a:prstGeom>
        </p:spPr>
      </p:pic>
      <p:pic>
        <p:nvPicPr>
          <p:cNvPr id="2" name="图片 1"/>
          <p:cNvPicPr>
            <a:picLocks noChangeAspect="1"/>
          </p:cNvPicPr>
          <p:nvPr>
            <p:custDataLst>
              <p:tags r:id="rId1"/>
            </p:custDataLst>
          </p:nvPr>
        </p:nvPicPr>
        <p:blipFill>
          <a:blip r:embed="rId14"/>
          <a:srcRect t="4907" b="8223"/>
          <a:stretch>
            <a:fillRect/>
          </a:stretch>
        </p:blipFill>
        <p:spPr>
          <a:xfrm>
            <a:off x="394970" y="8886825"/>
            <a:ext cx="1438910" cy="963295"/>
          </a:xfrm>
          <a:prstGeom prst="rect">
            <a:avLst/>
          </a:prstGeom>
        </p:spPr>
      </p:pic>
      <p:sp>
        <p:nvSpPr>
          <p:cNvPr id="9" name="Rectangle 122"/>
          <p:cNvSpPr>
            <a:spLocks noChangeArrowheads="1"/>
          </p:cNvSpPr>
          <p:nvPr/>
        </p:nvSpPr>
        <p:spPr bwMode="auto">
          <a:xfrm>
            <a:off x="5648325" y="2228850"/>
            <a:ext cx="5480050" cy="3738245"/>
          </a:xfrm>
          <a:prstGeom prst="rect">
            <a:avLst/>
          </a:prstGeom>
          <a:noFill/>
          <a:ln>
            <a:noFill/>
          </a:ln>
        </p:spPr>
        <p:txBody>
          <a:bodyPr wrap="square">
            <a:spAutoFit/>
          </a:bodyPr>
          <a:lstStyle>
            <a:lvl1pPr indent="266700">
              <a:defRPr kumimoji="1" sz="1400">
                <a:solidFill>
                  <a:schemeClr val="tx1"/>
                </a:solidFill>
                <a:latin typeface="Times New Roman" panose="02020603050405020304" pitchFamily="18" charset="0"/>
                <a:ea typeface="宋体" panose="02010600030101010101" pitchFamily="2" charset="-122"/>
              </a:defRPr>
            </a:lvl1pPr>
            <a:lvl2pPr marL="742950" indent="-285750">
              <a:defRPr kumimoji="1" sz="1400">
                <a:solidFill>
                  <a:schemeClr val="tx1"/>
                </a:solidFill>
                <a:latin typeface="Times New Roman" panose="02020603050405020304" pitchFamily="18" charset="0"/>
                <a:ea typeface="宋体" panose="02010600030101010101" pitchFamily="2" charset="-122"/>
              </a:defRPr>
            </a:lvl2pPr>
            <a:lvl3pPr marL="1143000" indent="-228600">
              <a:defRPr kumimoji="1" sz="1400">
                <a:solidFill>
                  <a:schemeClr val="tx1"/>
                </a:solidFill>
                <a:latin typeface="Times New Roman" panose="02020603050405020304" pitchFamily="18" charset="0"/>
                <a:ea typeface="宋体" panose="02010600030101010101" pitchFamily="2" charset="-122"/>
              </a:defRPr>
            </a:lvl3pPr>
            <a:lvl4pPr marL="1600200" indent="-228600">
              <a:defRPr kumimoji="1" sz="1400">
                <a:solidFill>
                  <a:schemeClr val="tx1"/>
                </a:solidFill>
                <a:latin typeface="Times New Roman" panose="02020603050405020304" pitchFamily="18" charset="0"/>
                <a:ea typeface="宋体" panose="02010600030101010101" pitchFamily="2" charset="-122"/>
              </a:defRPr>
            </a:lvl4pPr>
            <a:lvl5pPr marL="2057400" indent="-228600">
              <a:defRPr kumimoji="1" sz="1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1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1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1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1400">
                <a:solidFill>
                  <a:schemeClr val="tx1"/>
                </a:solidFill>
                <a:latin typeface="Times New Roman" panose="02020603050405020304" pitchFamily="18" charset="0"/>
                <a:ea typeface="宋体" panose="02010600030101010101" pitchFamily="2" charset="-122"/>
              </a:defRPr>
            </a:lvl9pPr>
          </a:lstStyle>
          <a:p>
            <a:pPr marL="0" marR="0" lvl="0" indent="0" algn="just" defTabSz="914400" rtl="0" eaLnBrk="0" fontAlgn="base" latinLnBrk="0" hangingPunct="0">
              <a:lnSpc>
                <a:spcPct val="150000"/>
              </a:lnSpc>
              <a:spcBef>
                <a:spcPct val="0"/>
              </a:spcBef>
              <a:spcAft>
                <a:spcPct val="0"/>
              </a:spcAft>
              <a:buClr>
                <a:schemeClr val="accent2"/>
              </a:buClr>
              <a:buSzPct val="110000"/>
              <a:buFontTx/>
              <a:buNone/>
              <a:defRPr/>
            </a:pPr>
            <a:r>
              <a:rPr kumimoji="1" lang="zh-CN" altLang="en-US" sz="1400" b="1" i="0" u="none" strike="noStrike" kern="1200" cap="none" spc="0" normalizeH="0" baseline="0" noProof="0" dirty="0">
                <a:ln>
                  <a:noFill/>
                </a:ln>
                <a:solidFill>
                  <a:schemeClr val="tx1"/>
                </a:solidFill>
                <a:effectLst/>
                <a:uLnTx/>
                <a:uFillTx/>
                <a:latin typeface="华文细黑" panose="02010600040101010101" pitchFamily="2" charset="-122"/>
                <a:ea typeface="华文细黑" panose="02010600040101010101" pitchFamily="2" charset="-122"/>
                <a:cs typeface="+mn-cs"/>
              </a:rPr>
              <a:t>保护区划与保护重点</a:t>
            </a:r>
            <a:endParaRPr kumimoji="1" lang="en-US" altLang="zh-CN" sz="1400" b="1" i="0" u="none" strike="noStrike" kern="1200" cap="none" spc="0" normalizeH="0" baseline="0" noProof="0" dirty="0">
              <a:ln>
                <a:noFill/>
              </a:ln>
              <a:solidFill>
                <a:schemeClr val="tx1"/>
              </a:solidFill>
              <a:effectLst/>
              <a:uLnTx/>
              <a:uFillTx/>
              <a:latin typeface="华文细黑" panose="02010600040101010101" pitchFamily="2" charset="-122"/>
              <a:ea typeface="华文细黑" panose="02010600040101010101" pitchFamily="2" charset="-122"/>
              <a:cs typeface="+mn-cs"/>
            </a:endParaRPr>
          </a:p>
          <a:p>
            <a:pPr marR="0" lvl="0" indent="304800" algn="just" defTabSz="914400" rtl="0" fontAlgn="base">
              <a:lnSpc>
                <a:spcPct val="150000"/>
              </a:lnSpc>
              <a:spcBef>
                <a:spcPts val="0"/>
              </a:spcBef>
              <a:buClr>
                <a:schemeClr val="accent2"/>
              </a:buClr>
              <a:buSzPct val="110000"/>
              <a:buFontTx/>
              <a:buNone/>
              <a:defRPr/>
            </a:pPr>
            <a:r>
              <a:rPr kumimoji="1" lang="zh-CN" altLang="en-US" sz="1200" b="1" i="0" u="none" strike="noStrike" kern="1200" cap="none" spc="0" normalizeH="0" baseline="0" noProof="1">
                <a:solidFill>
                  <a:schemeClr val="tx1"/>
                </a:solidFill>
                <a:latin typeface="Times New Roman" panose="02020603050405020304" pitchFamily="18" charset="0"/>
                <a:ea typeface="华文细黑" panose="02010600040101010101" pitchFamily="2" charset="-122"/>
                <a:cs typeface="+mn-cs"/>
                <a:sym typeface="+mn-ea"/>
              </a:rPr>
              <a:t>（1）划定原则</a:t>
            </a:r>
          </a:p>
          <a:p>
            <a:pPr marR="0" lvl="0" indent="304800" algn="just" defTabSz="914400" rtl="0" fontAlgn="base">
              <a:lnSpc>
                <a:spcPct val="150000"/>
              </a:lnSpc>
              <a:spcBef>
                <a:spcPts val="0"/>
              </a:spcBef>
              <a:buClr>
                <a:schemeClr val="accent2"/>
              </a:buClr>
              <a:buSzPct val="110000"/>
              <a:buFontTx/>
              <a:buNone/>
              <a:defRPr/>
            </a:pPr>
            <a:r>
              <a:rPr lang="zh-CN" altLang="en-US" sz="1200" strike="noStrike" noProof="1">
                <a:latin typeface="Times New Roman" panose="02020603050405020304" pitchFamily="18" charset="0"/>
                <a:ea typeface="华文细黑" panose="02010600040101010101" pitchFamily="2" charset="-122"/>
                <a:cs typeface="+mn-cs"/>
                <a:sym typeface="+mn-lt"/>
              </a:rPr>
              <a:t>1）将历史格局和传统风貌保存较为完好的区域等各类历史遗存相对集中，需要整体保护的成片区域划入核心保护范围。</a:t>
            </a:r>
          </a:p>
          <a:p>
            <a:pPr marR="0" lvl="0" indent="304800" algn="just" defTabSz="914400" rtl="0" fontAlgn="base">
              <a:lnSpc>
                <a:spcPct val="150000"/>
              </a:lnSpc>
              <a:spcBef>
                <a:spcPts val="0"/>
              </a:spcBef>
              <a:buClr>
                <a:schemeClr val="accent2"/>
              </a:buClr>
              <a:buSzPct val="110000"/>
              <a:buFontTx/>
              <a:buNone/>
              <a:defRPr/>
            </a:pPr>
            <a:r>
              <a:rPr lang="zh-CN" altLang="en-US" sz="1200" strike="noStrike" noProof="1">
                <a:latin typeface="Times New Roman" panose="02020603050405020304" pitchFamily="18" charset="0"/>
                <a:ea typeface="华文细黑" panose="02010600040101010101" pitchFamily="2" charset="-122"/>
                <a:cs typeface="+mn-cs"/>
                <a:sym typeface="+mn-lt"/>
              </a:rPr>
              <a:t>在核心保护范围外，根据需要划定建设控制地带，以防止对村落历史文化保护和视觉景观等造成不利影响。</a:t>
            </a:r>
            <a:endParaRPr lang="zh-CN" altLang="en-US" sz="1200" strike="noStrike" noProof="1">
              <a:ea typeface="华文细黑" panose="02010600040101010101" pitchFamily="2" charset="-122"/>
              <a:sym typeface="+mn-lt"/>
            </a:endParaRPr>
          </a:p>
          <a:p>
            <a:pPr marR="0" lvl="0" indent="304800" algn="just" defTabSz="914400" rtl="0" fontAlgn="base">
              <a:lnSpc>
                <a:spcPct val="150000"/>
              </a:lnSpc>
              <a:spcBef>
                <a:spcPts val="0"/>
              </a:spcBef>
              <a:buClr>
                <a:schemeClr val="accent2"/>
              </a:buClr>
              <a:buSzPct val="110000"/>
              <a:buFontTx/>
              <a:buNone/>
              <a:defRPr/>
            </a:pPr>
            <a:r>
              <a:rPr lang="zh-CN" altLang="en-US" sz="1200" strike="noStrike" noProof="1">
                <a:latin typeface="Times New Roman" panose="02020603050405020304" pitchFamily="18" charset="0"/>
                <a:ea typeface="华文细黑" panose="02010600040101010101" pitchFamily="2" charset="-122"/>
                <a:cs typeface="+mn-cs"/>
                <a:sym typeface="+mn-ea"/>
              </a:rPr>
              <a:t>2）边界清晰明确。</a:t>
            </a:r>
            <a:endParaRPr lang="zh-CN" altLang="en-US" sz="1200" strike="noStrike" noProof="1">
              <a:ea typeface="华文细黑" panose="02010600040101010101" pitchFamily="2" charset="-122"/>
              <a:sym typeface="+mn-ea"/>
            </a:endParaRPr>
          </a:p>
          <a:p>
            <a:pPr marR="0" lvl="0" indent="304800" algn="just" defTabSz="914400" rtl="0" fontAlgn="base">
              <a:lnSpc>
                <a:spcPct val="150000"/>
              </a:lnSpc>
              <a:spcBef>
                <a:spcPts val="0"/>
              </a:spcBef>
              <a:buClr>
                <a:schemeClr val="accent2"/>
              </a:buClr>
              <a:buSzPct val="110000"/>
              <a:buFontTx/>
              <a:buNone/>
              <a:defRPr/>
            </a:pPr>
            <a:r>
              <a:rPr kumimoji="1" lang="zh-CN" altLang="en-US" sz="1200" b="1" i="0" u="none" strike="noStrike" kern="1200" cap="none" spc="0" normalizeH="0" baseline="0" noProof="1">
                <a:solidFill>
                  <a:schemeClr val="tx1"/>
                </a:solidFill>
                <a:latin typeface="Times New Roman" panose="02020603050405020304" pitchFamily="18" charset="0"/>
                <a:ea typeface="华文细黑" panose="02010600040101010101" pitchFamily="2" charset="-122"/>
                <a:cs typeface="+mn-cs"/>
              </a:rPr>
              <a:t>（2）范围界限</a:t>
            </a:r>
            <a:endParaRPr kumimoji="1" lang="zh-CN" altLang="en-US" sz="1200" b="1" i="0" u="none" strike="noStrike" kern="1200" cap="none" spc="0" normalizeH="0" baseline="0" noProof="1">
              <a:solidFill>
                <a:schemeClr val="tx1"/>
              </a:solidFill>
              <a:ea typeface="华文细黑" panose="02010600040101010101" pitchFamily="2" charset="-122"/>
              <a:cs typeface="+mn-cs"/>
            </a:endParaRPr>
          </a:p>
          <a:p>
            <a:pPr marR="0" lvl="0" indent="304800" algn="just" defTabSz="914400" rtl="0" fontAlgn="base">
              <a:lnSpc>
                <a:spcPct val="150000"/>
              </a:lnSpc>
              <a:spcBef>
                <a:spcPts val="0"/>
              </a:spcBef>
              <a:buClr>
                <a:schemeClr val="accent2"/>
              </a:buClr>
              <a:buSzPct val="110000"/>
              <a:buFontTx/>
              <a:buNone/>
              <a:defRPr/>
            </a:pPr>
            <a:r>
              <a:rPr kumimoji="1" lang="zh-CN" altLang="en-US" sz="1200" b="0" i="0" u="none" strike="noStrike" kern="1200" cap="none" spc="0" normalizeH="0" baseline="0" noProof="1">
                <a:solidFill>
                  <a:schemeClr val="tx1"/>
                </a:solidFill>
                <a:latin typeface="Times New Roman" panose="02020603050405020304" pitchFamily="18" charset="0"/>
                <a:ea typeface="华文细黑" panose="02010600040101010101" pitchFamily="2" charset="-122"/>
                <a:cs typeface="+mn-cs"/>
              </a:rPr>
              <a:t>核心保护范围北至现状头桥老街起始处，南至头桥南段，东西分别至沿街两侧传统风貌、“前店后屋”院落格局保留较为完整的建筑，面积为0.68公顷。</a:t>
            </a:r>
          </a:p>
          <a:p>
            <a:pPr marR="0" lvl="0" indent="304800" algn="just" defTabSz="914400" rtl="0" fontAlgn="base">
              <a:lnSpc>
                <a:spcPct val="150000"/>
              </a:lnSpc>
              <a:spcBef>
                <a:spcPts val="0"/>
              </a:spcBef>
              <a:buClr>
                <a:schemeClr val="accent2"/>
              </a:buClr>
              <a:buSzPct val="110000"/>
              <a:buFontTx/>
              <a:buNone/>
              <a:defRPr/>
            </a:pPr>
            <a:r>
              <a:rPr kumimoji="1" lang="zh-CN" altLang="en-US" sz="1200" b="0" i="0" u="none" strike="noStrike" kern="1200" cap="none" spc="0" normalizeH="0" baseline="0" noProof="1">
                <a:solidFill>
                  <a:schemeClr val="tx1"/>
                </a:solidFill>
                <a:latin typeface="Times New Roman" panose="02020603050405020304" pitchFamily="18" charset="0"/>
                <a:ea typeface="华文细黑" panose="02010600040101010101" pitchFamily="2" charset="-122"/>
                <a:cs typeface="+mn-cs"/>
              </a:rPr>
              <a:t>将头桥组除核心保护范围外的所有用地划入建设控制地带内，面积约21.73公顷，其中：村庄建设用地范围内面积约7.75公顷；村庄建设用地范围外的用地面积约13.98公顷。</a:t>
            </a:r>
          </a:p>
        </p:txBody>
      </p:sp>
      <p:sp>
        <p:nvSpPr>
          <p:cNvPr id="6148" name="Line 2"/>
          <p:cNvSpPr/>
          <p:nvPr/>
        </p:nvSpPr>
        <p:spPr>
          <a:xfrm>
            <a:off x="5562600" y="771525"/>
            <a:ext cx="0" cy="10277475"/>
          </a:xfrm>
          <a:prstGeom prst="line">
            <a:avLst/>
          </a:prstGeom>
          <a:ln w="9525" cap="flat" cmpd="sng">
            <a:solidFill>
              <a:schemeClr val="tx1"/>
            </a:solidFill>
            <a:prstDash val="solid"/>
            <a:round/>
            <a:headEnd type="none" w="med" len="med"/>
            <a:tailEnd type="none" w="med" len="med"/>
          </a:ln>
        </p:spPr>
      </p:sp>
      <p:sp>
        <p:nvSpPr>
          <p:cNvPr id="6149" name="Line 3"/>
          <p:cNvSpPr/>
          <p:nvPr/>
        </p:nvSpPr>
        <p:spPr>
          <a:xfrm flipV="1">
            <a:off x="16611600" y="771525"/>
            <a:ext cx="0" cy="10277475"/>
          </a:xfrm>
          <a:prstGeom prst="line">
            <a:avLst/>
          </a:prstGeom>
          <a:ln w="9525" cap="flat" cmpd="sng">
            <a:solidFill>
              <a:schemeClr val="tx1"/>
            </a:solidFill>
            <a:prstDash val="solid"/>
            <a:round/>
            <a:headEnd type="none" w="med" len="med"/>
            <a:tailEnd type="none" w="med" len="med"/>
          </a:ln>
        </p:spPr>
      </p:sp>
      <p:sp>
        <p:nvSpPr>
          <p:cNvPr id="6150" name="Rectangle 122"/>
          <p:cNvSpPr>
            <a:spLocks noChangeArrowheads="1"/>
          </p:cNvSpPr>
          <p:nvPr/>
        </p:nvSpPr>
        <p:spPr bwMode="auto">
          <a:xfrm>
            <a:off x="404813" y="990600"/>
            <a:ext cx="5119688" cy="968375"/>
          </a:xfrm>
          <a:prstGeom prst="rect">
            <a:avLst/>
          </a:prstGeom>
          <a:noFill/>
          <a:ln>
            <a:noFill/>
          </a:ln>
        </p:spPr>
        <p:txBody>
          <a:bodyPr>
            <a:spAutoFit/>
          </a:bodyPr>
          <a:lstStyle>
            <a:lvl1pPr indent="266700">
              <a:defRPr kumimoji="1" sz="1400">
                <a:solidFill>
                  <a:schemeClr val="tx1"/>
                </a:solidFill>
                <a:latin typeface="Times New Roman" panose="02020603050405020304" pitchFamily="18" charset="0"/>
                <a:ea typeface="宋体" panose="02010600030101010101" pitchFamily="2" charset="-122"/>
              </a:defRPr>
            </a:lvl1pPr>
            <a:lvl2pPr marL="742950" indent="-285750">
              <a:defRPr kumimoji="1" sz="1400">
                <a:solidFill>
                  <a:schemeClr val="tx1"/>
                </a:solidFill>
                <a:latin typeface="Times New Roman" panose="02020603050405020304" pitchFamily="18" charset="0"/>
                <a:ea typeface="宋体" panose="02010600030101010101" pitchFamily="2" charset="-122"/>
              </a:defRPr>
            </a:lvl2pPr>
            <a:lvl3pPr marL="1143000" indent="-228600">
              <a:defRPr kumimoji="1" sz="1400">
                <a:solidFill>
                  <a:schemeClr val="tx1"/>
                </a:solidFill>
                <a:latin typeface="Times New Roman" panose="02020603050405020304" pitchFamily="18" charset="0"/>
                <a:ea typeface="宋体" panose="02010600030101010101" pitchFamily="2" charset="-122"/>
              </a:defRPr>
            </a:lvl3pPr>
            <a:lvl4pPr marL="1600200" indent="-228600">
              <a:defRPr kumimoji="1" sz="1400">
                <a:solidFill>
                  <a:schemeClr val="tx1"/>
                </a:solidFill>
                <a:latin typeface="Times New Roman" panose="02020603050405020304" pitchFamily="18" charset="0"/>
                <a:ea typeface="宋体" panose="02010600030101010101" pitchFamily="2" charset="-122"/>
              </a:defRPr>
            </a:lvl4pPr>
            <a:lvl5pPr marL="2057400" indent="-228600">
              <a:defRPr kumimoji="1" sz="1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1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1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1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1400">
                <a:solidFill>
                  <a:schemeClr val="tx1"/>
                </a:solidFill>
                <a:latin typeface="Times New Roman" panose="02020603050405020304" pitchFamily="18" charset="0"/>
                <a:ea typeface="宋体" panose="02010600030101010101" pitchFamily="2" charset="-122"/>
              </a:defRPr>
            </a:lvl9pPr>
          </a:lstStyle>
          <a:p>
            <a:pPr marL="0" marR="0" lvl="0" indent="0" algn="just" defTabSz="914400" rtl="0" eaLnBrk="0" fontAlgn="base" latinLnBrk="0" hangingPunct="0">
              <a:lnSpc>
                <a:spcPct val="150000"/>
              </a:lnSpc>
              <a:spcBef>
                <a:spcPct val="0"/>
              </a:spcBef>
              <a:spcAft>
                <a:spcPct val="0"/>
              </a:spcAft>
              <a:buClr>
                <a:schemeClr val="accent2"/>
              </a:buClr>
              <a:buSzPct val="110000"/>
              <a:buFontTx/>
              <a:buNone/>
              <a:defRPr/>
            </a:pPr>
            <a:r>
              <a:rPr kumimoji="1" lang="zh-CN" altLang="en-US" sz="1400" b="1" i="0" u="none" strike="noStrike" kern="1200" cap="none" spc="0" normalizeH="0" baseline="0" noProof="0" dirty="0">
                <a:ln>
                  <a:noFill/>
                </a:ln>
                <a:solidFill>
                  <a:schemeClr val="tx1"/>
                </a:solidFill>
                <a:effectLst/>
                <a:uLnTx/>
                <a:uFillTx/>
                <a:latin typeface="华文细黑" panose="02010600040101010101" pitchFamily="2" charset="-122"/>
                <a:ea typeface="华文细黑" panose="02010600040101010101" pitchFamily="2" charset="-122"/>
                <a:cs typeface="+mn-cs"/>
              </a:rPr>
              <a:t>项目</a:t>
            </a:r>
            <a:r>
              <a:rPr kumimoji="1" lang="zh-CN" altLang="en-US" sz="1400" b="1" i="0" u="none" strike="noStrike" kern="1200" cap="none" spc="0" normalizeH="0" baseline="0" noProof="0" dirty="0" smtClean="0">
                <a:ln>
                  <a:noFill/>
                </a:ln>
                <a:solidFill>
                  <a:schemeClr val="tx1"/>
                </a:solidFill>
                <a:effectLst/>
                <a:uLnTx/>
                <a:uFillTx/>
                <a:latin typeface="华文细黑" panose="02010600040101010101" pitchFamily="2" charset="-122"/>
                <a:ea typeface="华文细黑" panose="02010600040101010101" pitchFamily="2" charset="-122"/>
                <a:cs typeface="+mn-cs"/>
              </a:rPr>
              <a:t>区位</a:t>
            </a:r>
            <a:endParaRPr kumimoji="1" lang="en-US" altLang="zh-CN" sz="1400" b="1" i="0" u="none" strike="noStrike" kern="1200" cap="none" spc="0" normalizeH="0" baseline="0" noProof="0" dirty="0">
              <a:ln>
                <a:noFill/>
              </a:ln>
              <a:solidFill>
                <a:schemeClr val="tx1"/>
              </a:solidFill>
              <a:effectLst/>
              <a:uLnTx/>
              <a:uFillTx/>
              <a:latin typeface="华文细黑" panose="02010600040101010101" pitchFamily="2" charset="-122"/>
              <a:ea typeface="华文细黑" panose="02010600040101010101" pitchFamily="2" charset="-122"/>
              <a:cs typeface="+mn-cs"/>
            </a:endParaRPr>
          </a:p>
          <a:p>
            <a:pPr marR="0" lvl="0" indent="304800" algn="just" defTabSz="914400" rtl="0" fontAlgn="base">
              <a:lnSpc>
                <a:spcPct val="150000"/>
              </a:lnSpc>
              <a:spcBef>
                <a:spcPts val="0"/>
              </a:spcBef>
              <a:spcAft>
                <a:spcPct val="0"/>
              </a:spcAft>
              <a:buClr>
                <a:schemeClr val="accent2"/>
              </a:buClr>
              <a:buSzPct val="110000"/>
              <a:buFontTx/>
              <a:buNone/>
              <a:defRPr/>
            </a:pPr>
            <a:r>
              <a:rPr kumimoji="1" lang="zh-CN" altLang="en-US" sz="1200" b="0" i="0" u="none" strike="noStrike" kern="1200" cap="none" spc="0" normalizeH="0" baseline="0" noProof="0" dirty="0">
                <a:ln>
                  <a:noFill/>
                </a:ln>
                <a:solidFill>
                  <a:schemeClr val="tx1"/>
                </a:solidFill>
                <a:effectLst/>
                <a:uLnTx/>
                <a:uFillTx/>
                <a:latin typeface="华文细黑" panose="02010600040101010101" pitchFamily="2" charset="-122"/>
                <a:ea typeface="华文细黑" panose="02010600040101010101" pitchFamily="2" charset="-122"/>
                <a:cs typeface="+mn-cs"/>
              </a:rPr>
              <a:t>头桥组位于南京市六合区龙池街道头桥村西南侧、滁河东侧，</a:t>
            </a:r>
            <a:r>
              <a:rPr kumimoji="1" lang="en-US" altLang="zh-CN" sz="1200" b="0" i="0" u="none" strike="noStrike" kern="1200" cap="none" spc="0" normalizeH="0" baseline="0" noProof="0" dirty="0">
                <a:ln>
                  <a:noFill/>
                </a:ln>
                <a:solidFill>
                  <a:schemeClr val="tx1"/>
                </a:solidFill>
                <a:effectLst/>
                <a:uLnTx/>
                <a:uFillTx/>
                <a:latin typeface="华文细黑" panose="02010600040101010101" pitchFamily="2" charset="-122"/>
                <a:ea typeface="华文细黑" panose="02010600040101010101" pitchFamily="2" charset="-122"/>
                <a:cs typeface="+mn-cs"/>
              </a:rPr>
              <a:t>S422</a:t>
            </a:r>
            <a:r>
              <a:rPr kumimoji="1" lang="zh-CN" altLang="en-US" sz="1200" b="0" i="0" u="none" strike="noStrike" kern="1200" cap="none" spc="0" normalizeH="0" baseline="0" noProof="0" dirty="0">
                <a:ln>
                  <a:noFill/>
                </a:ln>
                <a:solidFill>
                  <a:schemeClr val="tx1"/>
                </a:solidFill>
                <a:effectLst/>
                <a:uLnTx/>
                <a:uFillTx/>
                <a:latin typeface="华文细黑" panose="02010600040101010101" pitchFamily="2" charset="-122"/>
                <a:ea typeface="华文细黑" panose="02010600040101010101" pitchFamily="2" charset="-122"/>
                <a:cs typeface="+mn-cs"/>
              </a:rPr>
              <a:t>省道穿村而过，交通便捷。</a:t>
            </a:r>
          </a:p>
        </p:txBody>
      </p:sp>
      <p:sp>
        <p:nvSpPr>
          <p:cNvPr id="6154" name="Text Box 2"/>
          <p:cNvSpPr txBox="1"/>
          <p:nvPr/>
        </p:nvSpPr>
        <p:spPr>
          <a:xfrm>
            <a:off x="0" y="211138"/>
            <a:ext cx="22098000" cy="465455"/>
          </a:xfrm>
          <a:prstGeom prst="rect">
            <a:avLst/>
          </a:prstGeom>
          <a:noFill/>
          <a:ln w="9525">
            <a:noFill/>
          </a:ln>
        </p:spPr>
        <p:txBody>
          <a:bodyPr lIns="96695" tIns="48344" rIns="96695" bIns="48344" anchor="t" anchorCtr="0">
            <a:spAutoFit/>
          </a:bodyPr>
          <a:lstStyle/>
          <a:p>
            <a:pPr algn="ctr" eaLnBrk="0" hangingPunct="0">
              <a:spcBef>
                <a:spcPct val="50000"/>
              </a:spcBef>
            </a:pPr>
            <a:r>
              <a:rPr lang="zh-CN" altLang="en-US" sz="2400" b="1" dirty="0">
                <a:latin typeface="黑体" panose="02010609060101010101" pitchFamily="49" charset="-122"/>
                <a:ea typeface="黑体" panose="02010609060101010101" pitchFamily="49" charset="-122"/>
              </a:rPr>
              <a:t>南京市六合区龙池街道头桥村头桥组传统村落保护发展规划公布</a:t>
            </a:r>
          </a:p>
        </p:txBody>
      </p:sp>
      <p:sp>
        <p:nvSpPr>
          <p:cNvPr id="157" name="Text Box 12"/>
          <p:cNvSpPr txBox="1">
            <a:spLocks noChangeArrowheads="1"/>
          </p:cNvSpPr>
          <p:nvPr/>
        </p:nvSpPr>
        <p:spPr bwMode="auto">
          <a:xfrm>
            <a:off x="20996275" y="19050"/>
            <a:ext cx="1101725" cy="276860"/>
          </a:xfrm>
          <a:prstGeom prst="rect">
            <a:avLst/>
          </a:prstGeom>
          <a:noFill/>
          <a:ln>
            <a:noFill/>
          </a:ln>
        </p:spPr>
        <p:txBody>
          <a:bodyPr wrap="square" lIns="0" tIns="0" rIns="0" bIns="0">
            <a:spAutoFit/>
          </a:bodyPr>
          <a:lstStyle>
            <a:lvl1pPr eaLnBrk="0" hangingPunct="0">
              <a:defRPr kumimoji="1" sz="1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1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1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1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1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1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1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1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1400">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50000"/>
              </a:spcBef>
              <a:spcAft>
                <a:spcPct val="0"/>
              </a:spcAft>
              <a:buClrTx/>
              <a:buSzTx/>
              <a:buFontTx/>
              <a:buNone/>
              <a:defRPr/>
            </a:pPr>
            <a:r>
              <a:rPr kumimoji="1" lang="zh-CN" altLang="en-US" sz="600" b="1" i="0" u="none" strike="noStrike" kern="1200" cap="none" spc="0" normalizeH="0" baseline="0" noProof="0" dirty="0">
                <a:ln>
                  <a:noFill/>
                </a:ln>
                <a:solidFill>
                  <a:schemeClr val="bg1"/>
                </a:solidFill>
                <a:effectLst/>
                <a:uLnTx/>
                <a:uFillTx/>
                <a:latin typeface="+mn-ea"/>
                <a:ea typeface="+mn-ea"/>
                <a:cs typeface="+mn-cs"/>
              </a:rPr>
              <a:t>南京市六合区龙池街道头桥村头桥组传统村落保护发展规划</a:t>
            </a:r>
          </a:p>
          <a:p>
            <a:pPr marL="0" marR="0" lvl="0" indent="0" algn="ctr" defTabSz="914400" rtl="0" eaLnBrk="1" fontAlgn="base" latinLnBrk="0" hangingPunct="1">
              <a:lnSpc>
                <a:spcPts val="720"/>
              </a:lnSpc>
              <a:spcBef>
                <a:spcPts val="0"/>
              </a:spcBef>
              <a:spcAft>
                <a:spcPct val="0"/>
              </a:spcAft>
              <a:buClrTx/>
              <a:buSzTx/>
              <a:buFontTx/>
              <a:buNone/>
              <a:defRPr/>
            </a:pPr>
            <a:r>
              <a:rPr kumimoji="1" lang="zh-CN" altLang="en-US" sz="600" b="1" i="0" u="none" strike="noStrike" kern="1200" cap="none" spc="0" normalizeH="0" baseline="0" noProof="0" dirty="0">
                <a:ln>
                  <a:noFill/>
                </a:ln>
                <a:solidFill>
                  <a:schemeClr val="bg1"/>
                </a:solidFill>
                <a:effectLst/>
                <a:uLnTx/>
                <a:uFillTx/>
                <a:latin typeface="+mn-ea"/>
                <a:ea typeface="+mn-ea"/>
                <a:cs typeface="+mn-cs"/>
              </a:rPr>
              <a:t>公布</a:t>
            </a:r>
          </a:p>
        </p:txBody>
      </p:sp>
      <p:cxnSp>
        <p:nvCxnSpPr>
          <p:cNvPr id="6156" name="直接连接符 34"/>
          <p:cNvCxnSpPr/>
          <p:nvPr/>
        </p:nvCxnSpPr>
        <p:spPr>
          <a:xfrm>
            <a:off x="0" y="771525"/>
            <a:ext cx="22098000" cy="0"/>
          </a:xfrm>
          <a:prstGeom prst="line">
            <a:avLst/>
          </a:prstGeom>
          <a:ln w="9525" cap="flat" cmpd="sng">
            <a:solidFill>
              <a:schemeClr val="tx1"/>
            </a:solidFill>
            <a:prstDash val="solid"/>
            <a:round/>
            <a:headEnd type="none" w="med" len="med"/>
            <a:tailEnd type="none" w="med" len="med"/>
          </a:ln>
        </p:spPr>
      </p:cxnSp>
      <p:graphicFrame>
        <p:nvGraphicFramePr>
          <p:cNvPr id="159" name="表格 158"/>
          <p:cNvGraphicFramePr>
            <a:graphicFrameLocks noGrp="1"/>
          </p:cNvGraphicFramePr>
          <p:nvPr/>
        </p:nvGraphicFramePr>
        <p:xfrm>
          <a:off x="18586448" y="9153523"/>
          <a:ext cx="3333750" cy="1771649"/>
        </p:xfrm>
        <a:graphic>
          <a:graphicData uri="http://schemas.openxmlformats.org/drawingml/2006/table">
            <a:tbl>
              <a:tblPr firstRow="1" bandRow="1">
                <a:tableStyleId>{073A0DAA-6AF3-43AB-8588-CEC1D06C72B9}</a:tableStyleId>
              </a:tblPr>
              <a:tblGrid>
                <a:gridCol w="428635">
                  <a:extLst>
                    <a:ext uri="{9D8B030D-6E8A-4147-A177-3AD203B41FA5}">
                      <a16:colId xmlns:a16="http://schemas.microsoft.com/office/drawing/2014/main" val="20000"/>
                    </a:ext>
                  </a:extLst>
                </a:gridCol>
                <a:gridCol w="2905115">
                  <a:extLst>
                    <a:ext uri="{9D8B030D-6E8A-4147-A177-3AD203B41FA5}">
                      <a16:colId xmlns:a16="http://schemas.microsoft.com/office/drawing/2014/main" val="20001"/>
                    </a:ext>
                  </a:extLst>
                </a:gridCol>
              </a:tblGrid>
              <a:tr h="340726">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zh-CN" altLang="en-US" sz="800" b="0" kern="1200" noProof="0" dirty="0">
                          <a:solidFill>
                            <a:schemeClr val="tx1"/>
                          </a:solidFill>
                          <a:latin typeface="华文细黑" panose="02010600040101010101" pitchFamily="2" charset="-122"/>
                          <a:ea typeface="华文细黑" panose="02010600040101010101" pitchFamily="2" charset="-122"/>
                          <a:cs typeface="+mn-cs"/>
                        </a:rPr>
                        <a:t>批准单位</a:t>
                      </a:r>
                    </a:p>
                  </a:txBody>
                  <a:tcPr marL="96767" marR="96767" marT="48399" marB="48399"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kumimoji="1" lang="zh-CN" altLang="en-US" sz="1100" b="0" kern="1200" dirty="0">
                          <a:solidFill>
                            <a:schemeClr val="tx1"/>
                          </a:solidFill>
                          <a:highlight>
                            <a:srgbClr val="000000">
                              <a:alpha val="0"/>
                            </a:srgbClr>
                          </a:highlight>
                          <a:latin typeface="华文细黑" panose="02010600040101010101" pitchFamily="2" charset="-122"/>
                          <a:ea typeface="华文细黑" panose="02010600040101010101" pitchFamily="2" charset="-122"/>
                          <a:cs typeface="+mn-cs"/>
                        </a:rPr>
                        <a:t>南京市人民政府</a:t>
                      </a:r>
                    </a:p>
                  </a:txBody>
                  <a:tcPr marL="96767" marR="96767" marT="48399" marB="48399" anchor="ctr" anchorCtr="1">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59338">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zh-CN" altLang="en-US" sz="800" b="0" kern="1200" noProof="0" dirty="0">
                          <a:solidFill>
                            <a:schemeClr val="tx1"/>
                          </a:solidFill>
                          <a:latin typeface="华文细黑" panose="02010600040101010101" pitchFamily="2" charset="-122"/>
                          <a:ea typeface="华文细黑" panose="02010600040101010101" pitchFamily="2" charset="-122"/>
                          <a:cs typeface="+mn-cs"/>
                        </a:rPr>
                        <a:t>批准文号</a:t>
                      </a:r>
                    </a:p>
                  </a:txBody>
                  <a:tcPr marL="96767" marR="96767" marT="48399" marB="48399"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50000"/>
                        </a:lnSpc>
                        <a:spcBef>
                          <a:spcPct val="20000"/>
                        </a:spcBef>
                        <a:spcAft>
                          <a:spcPts val="0"/>
                        </a:spcAft>
                        <a:buClr>
                          <a:schemeClr val="accent2"/>
                        </a:buClr>
                        <a:buSzPct val="110000"/>
                        <a:buFontTx/>
                        <a:buNone/>
                        <a:defRPr/>
                      </a:pPr>
                      <a:r>
                        <a:rPr lang="zh-CN" altLang="en-US" sz="1100" dirty="0" smtClean="0">
                          <a:solidFill>
                            <a:schemeClr val="tx1"/>
                          </a:solidFill>
                          <a:highlight>
                            <a:srgbClr val="000000">
                              <a:alpha val="0"/>
                            </a:srgbClr>
                          </a:highlight>
                        </a:rPr>
                        <a:t>宁政复</a:t>
                      </a:r>
                      <a:r>
                        <a:rPr lang="en-US" altLang="zh-CN" sz="1100" dirty="0" smtClean="0">
                          <a:solidFill>
                            <a:schemeClr val="tx1"/>
                          </a:solidFill>
                          <a:highlight>
                            <a:srgbClr val="000000">
                              <a:alpha val="0"/>
                            </a:srgbClr>
                          </a:highlight>
                        </a:rPr>
                        <a:t>〔2026〕77 </a:t>
                      </a:r>
                      <a:r>
                        <a:rPr lang="zh-CN" altLang="en-US" sz="1100" dirty="0" smtClean="0">
                          <a:solidFill>
                            <a:schemeClr val="tx1"/>
                          </a:solidFill>
                          <a:highlight>
                            <a:srgbClr val="000000">
                              <a:alpha val="0"/>
                            </a:srgbClr>
                          </a:highlight>
                        </a:rPr>
                        <a:t>号</a:t>
                      </a:r>
                      <a:endParaRPr kumimoji="1" lang="zh-CN" altLang="en-US" sz="1100" b="0" kern="1200" dirty="0" smtClean="0">
                        <a:solidFill>
                          <a:schemeClr val="tx1"/>
                        </a:solidFill>
                        <a:highlight>
                          <a:srgbClr val="000000">
                            <a:alpha val="0"/>
                          </a:srgbClr>
                        </a:highlight>
                        <a:latin typeface="华文细黑" panose="02010600040101010101" pitchFamily="2" charset="-122"/>
                        <a:ea typeface="华文细黑" panose="02010600040101010101" pitchFamily="2" charset="-122"/>
                        <a:cs typeface="+mn-cs"/>
                      </a:endParaRPr>
                    </a:p>
                  </a:txBody>
                  <a:tcPr marL="96767" marR="96767" marT="48399" marB="48399" anchor="ctr" anchorCtr="1">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91495">
                <a:tc rowSpan="3">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zh-CN" altLang="en-US" sz="800" b="0" kern="1200" noProof="0" dirty="0">
                          <a:solidFill>
                            <a:schemeClr val="tx1"/>
                          </a:solidFill>
                          <a:latin typeface="华文细黑" panose="02010600040101010101" pitchFamily="2" charset="-122"/>
                          <a:ea typeface="华文细黑" panose="02010600040101010101" pitchFamily="2" charset="-122"/>
                          <a:cs typeface="+mn-cs"/>
                        </a:rPr>
                        <a:t>动</a:t>
                      </a:r>
                      <a:endParaRPr kumimoji="1" lang="en-US" altLang="zh-CN" sz="800" b="0" kern="1200" noProof="0" dirty="0">
                        <a:solidFill>
                          <a:schemeClr val="tx1"/>
                        </a:solidFill>
                        <a:latin typeface="华文细黑" panose="02010600040101010101" pitchFamily="2" charset="-122"/>
                        <a:ea typeface="华文细黑" panose="02010600040101010101" pitchFamily="2"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1" lang="zh-CN" altLang="en-US" sz="800" b="0" kern="1200" noProof="0" dirty="0">
                          <a:solidFill>
                            <a:schemeClr val="tx1"/>
                          </a:solidFill>
                          <a:latin typeface="华文细黑" panose="02010600040101010101" pitchFamily="2" charset="-122"/>
                          <a:ea typeface="华文细黑" panose="02010600040101010101" pitchFamily="2" charset="-122"/>
                          <a:cs typeface="+mn-cs"/>
                        </a:rPr>
                        <a:t>态</a:t>
                      </a:r>
                      <a:endParaRPr kumimoji="1" lang="en-US" altLang="zh-CN" sz="800" b="0" kern="1200" noProof="0" dirty="0">
                        <a:solidFill>
                          <a:schemeClr val="tx1"/>
                        </a:solidFill>
                        <a:latin typeface="华文细黑" panose="02010600040101010101" pitchFamily="2" charset="-122"/>
                        <a:ea typeface="华文细黑" panose="02010600040101010101" pitchFamily="2"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1" lang="zh-CN" altLang="en-US" sz="800" b="0" kern="1200" noProof="0" dirty="0">
                          <a:solidFill>
                            <a:schemeClr val="tx1"/>
                          </a:solidFill>
                          <a:latin typeface="华文细黑" panose="02010600040101010101" pitchFamily="2" charset="-122"/>
                          <a:ea typeface="华文细黑" panose="02010600040101010101" pitchFamily="2" charset="-122"/>
                          <a:cs typeface="+mn-cs"/>
                        </a:rPr>
                        <a:t>更</a:t>
                      </a:r>
                      <a:endParaRPr kumimoji="1" lang="en-US" altLang="zh-CN" sz="800" b="0" kern="1200" noProof="0" dirty="0">
                        <a:solidFill>
                          <a:schemeClr val="tx1"/>
                        </a:solidFill>
                        <a:latin typeface="华文细黑" panose="02010600040101010101" pitchFamily="2" charset="-122"/>
                        <a:ea typeface="华文细黑" panose="02010600040101010101" pitchFamily="2"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1" lang="zh-CN" altLang="en-US" sz="800" b="0" kern="1200" noProof="0" dirty="0">
                          <a:solidFill>
                            <a:schemeClr val="tx1"/>
                          </a:solidFill>
                          <a:latin typeface="华文细黑" panose="02010600040101010101" pitchFamily="2" charset="-122"/>
                          <a:ea typeface="华文细黑" panose="02010600040101010101" pitchFamily="2" charset="-122"/>
                          <a:cs typeface="+mn-cs"/>
                        </a:rPr>
                        <a:t>新</a:t>
                      </a:r>
                      <a:endParaRPr kumimoji="1" lang="en-US" altLang="zh-CN" sz="800" b="0" kern="1200" noProof="0" dirty="0">
                        <a:solidFill>
                          <a:schemeClr val="tx1"/>
                        </a:solidFill>
                        <a:latin typeface="华文细黑" panose="02010600040101010101" pitchFamily="2" charset="-122"/>
                        <a:ea typeface="华文细黑" panose="02010600040101010101" pitchFamily="2"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1" lang="zh-CN" altLang="en-US" sz="800" b="0" kern="1200" noProof="0" dirty="0">
                          <a:solidFill>
                            <a:schemeClr val="tx1"/>
                          </a:solidFill>
                          <a:latin typeface="华文细黑" panose="02010600040101010101" pitchFamily="2" charset="-122"/>
                          <a:ea typeface="华文细黑" panose="02010600040101010101" pitchFamily="2" charset="-122"/>
                          <a:cs typeface="+mn-cs"/>
                        </a:rPr>
                        <a:t>信</a:t>
                      </a:r>
                      <a:endParaRPr kumimoji="1" lang="en-US" altLang="zh-CN" sz="800" b="0" kern="1200" noProof="0" dirty="0">
                        <a:solidFill>
                          <a:schemeClr val="tx1"/>
                        </a:solidFill>
                        <a:latin typeface="华文细黑" panose="02010600040101010101" pitchFamily="2" charset="-122"/>
                        <a:ea typeface="华文细黑" panose="02010600040101010101" pitchFamily="2"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1" lang="zh-CN" altLang="en-US" sz="800" b="0" kern="1200" noProof="0" dirty="0">
                          <a:solidFill>
                            <a:schemeClr val="tx1"/>
                          </a:solidFill>
                          <a:latin typeface="华文细黑" panose="02010600040101010101" pitchFamily="2" charset="-122"/>
                          <a:ea typeface="华文细黑" panose="02010600040101010101" pitchFamily="2" charset="-122"/>
                          <a:cs typeface="+mn-cs"/>
                        </a:rPr>
                        <a:t>息</a:t>
                      </a:r>
                      <a:endParaRPr kumimoji="1" lang="en-US" altLang="zh-CN" sz="800" b="0" kern="1200" noProof="0" dirty="0">
                        <a:solidFill>
                          <a:schemeClr val="tx1"/>
                        </a:solidFill>
                        <a:latin typeface="华文细黑" panose="02010600040101010101" pitchFamily="2" charset="-122"/>
                        <a:ea typeface="华文细黑" panose="02010600040101010101" pitchFamily="2"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1" lang="zh-CN" altLang="en-US" sz="800" b="0" kern="1200" noProof="0" dirty="0">
                          <a:solidFill>
                            <a:schemeClr val="tx1"/>
                          </a:solidFill>
                          <a:latin typeface="华文细黑" panose="02010600040101010101" pitchFamily="2" charset="-122"/>
                          <a:ea typeface="华文细黑" panose="02010600040101010101" pitchFamily="2" charset="-122"/>
                          <a:cs typeface="+mn-cs"/>
                        </a:rPr>
                        <a:t>栏</a:t>
                      </a:r>
                    </a:p>
                  </a:txBody>
                  <a:tcPr marL="96767" marR="96767" marT="48399" marB="48399"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lnSpc>
                          <a:spcPct val="150000"/>
                        </a:lnSpc>
                        <a:spcBef>
                          <a:spcPct val="20000"/>
                        </a:spcBef>
                        <a:buClr>
                          <a:schemeClr val="accent2"/>
                        </a:buClr>
                        <a:buSzPct val="110000"/>
                      </a:pPr>
                      <a:endParaRPr kumimoji="1" lang="zh-CN" altLang="en-US" sz="800" b="0" kern="1200" dirty="0">
                        <a:solidFill>
                          <a:schemeClr val="tx1"/>
                        </a:solidFill>
                        <a:latin typeface="华文细黑" panose="02010600040101010101" pitchFamily="2" charset="-122"/>
                        <a:ea typeface="华文细黑" panose="02010600040101010101" pitchFamily="2" charset="-122"/>
                        <a:cs typeface="+mn-cs"/>
                      </a:endParaRPr>
                    </a:p>
                  </a:txBody>
                  <a:tcPr marL="96767" marR="96767" marT="48399" marB="48399" anchor="ctr" anchorCtr="1">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340045">
                <a:tc vMerge="1">
                  <a:txBody>
                    <a:bodyPr/>
                    <a:lstStyle/>
                    <a:p>
                      <a:endParaRPr lang="zh-CN"/>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endParaRPr lang="zh-CN" altLang="en-US" sz="600" b="0" dirty="0">
                        <a:solidFill>
                          <a:schemeClr val="tx1"/>
                        </a:solidFill>
                        <a:latin typeface="黑体" panose="02010609060101010101" pitchFamily="49" charset="-122"/>
                        <a:ea typeface="黑体" panose="02010609060101010101" pitchFamily="49" charset="-122"/>
                      </a:endParaRPr>
                    </a:p>
                  </a:txBody>
                  <a:tcPr marL="96767" marR="96767" marT="48399" marB="48399"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340045">
                <a:tc vMerge="1">
                  <a:txBody>
                    <a:bodyPr/>
                    <a:lstStyle/>
                    <a:p>
                      <a:endParaRPr lang="zh-CN"/>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endParaRPr lang="zh-CN" altLang="en-US" sz="600" b="0" dirty="0">
                        <a:solidFill>
                          <a:schemeClr val="tx1"/>
                        </a:solidFill>
                        <a:latin typeface="黑体" panose="02010609060101010101" pitchFamily="49" charset="-122"/>
                        <a:ea typeface="黑体" panose="02010609060101010101" pitchFamily="49" charset="-122"/>
                      </a:endParaRPr>
                    </a:p>
                  </a:txBody>
                  <a:tcPr marL="96767" marR="96767" marT="48399" marB="48399"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bl>
          </a:graphicData>
        </a:graphic>
      </p:graphicFrame>
      <p:sp>
        <p:nvSpPr>
          <p:cNvPr id="6176" name="Text Box 181"/>
          <p:cNvSpPr txBox="1">
            <a:spLocks noChangeArrowheads="1"/>
          </p:cNvSpPr>
          <p:nvPr/>
        </p:nvSpPr>
        <p:spPr bwMode="auto">
          <a:xfrm>
            <a:off x="16648113" y="7289800"/>
            <a:ext cx="5129213" cy="1799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400">
                <a:solidFill>
                  <a:schemeClr val="tx1"/>
                </a:solidFill>
                <a:latin typeface="Times New Roman" panose="02020603050405020304" pitchFamily="18" charset="0"/>
                <a:ea typeface="宋体" panose="02010600030101010101" pitchFamily="2" charset="-122"/>
              </a:defRPr>
            </a:lvl1pPr>
            <a:lvl2pPr marL="742950" indent="-285750">
              <a:defRPr kumimoji="1" sz="1400">
                <a:solidFill>
                  <a:schemeClr val="tx1"/>
                </a:solidFill>
                <a:latin typeface="Times New Roman" panose="02020603050405020304" pitchFamily="18" charset="0"/>
                <a:ea typeface="宋体" panose="02010600030101010101" pitchFamily="2" charset="-122"/>
              </a:defRPr>
            </a:lvl2pPr>
            <a:lvl3pPr marL="1143000" indent="-228600">
              <a:defRPr kumimoji="1" sz="1400">
                <a:solidFill>
                  <a:schemeClr val="tx1"/>
                </a:solidFill>
                <a:latin typeface="Times New Roman" panose="02020603050405020304" pitchFamily="18" charset="0"/>
                <a:ea typeface="宋体" panose="02010600030101010101" pitchFamily="2" charset="-122"/>
              </a:defRPr>
            </a:lvl3pPr>
            <a:lvl4pPr marL="1600200" indent="-228600">
              <a:defRPr kumimoji="1" sz="1400">
                <a:solidFill>
                  <a:schemeClr val="tx1"/>
                </a:solidFill>
                <a:latin typeface="Times New Roman" panose="02020603050405020304" pitchFamily="18" charset="0"/>
                <a:ea typeface="宋体" panose="02010600030101010101" pitchFamily="2" charset="-122"/>
              </a:defRPr>
            </a:lvl4pPr>
            <a:lvl5pPr marL="2057400" indent="-228600">
              <a:defRPr kumimoji="1" sz="1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1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1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1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1400">
                <a:solidFill>
                  <a:schemeClr val="tx1"/>
                </a:solidFill>
                <a:latin typeface="Times New Roman" panose="02020603050405020304" pitchFamily="18" charset="0"/>
                <a:ea typeface="宋体" panose="02010600030101010101" pitchFamily="2" charset="-122"/>
              </a:defRPr>
            </a:lvl9pPr>
          </a:lstStyle>
          <a:p>
            <a:pPr marL="0" marR="0" lvl="0" indent="0" algn="just" defTabSz="914400" rtl="0" eaLnBrk="1" fontAlgn="base" latinLnBrk="0" hangingPunct="1">
              <a:lnSpc>
                <a:spcPct val="150000"/>
              </a:lnSpc>
              <a:spcBef>
                <a:spcPct val="0"/>
              </a:spcBef>
              <a:spcAft>
                <a:spcPct val="0"/>
              </a:spcAft>
              <a:buClrTx/>
              <a:buSzTx/>
              <a:buFontTx/>
              <a:buNone/>
              <a:defRPr/>
            </a:pPr>
            <a:r>
              <a:rPr kumimoji="1" lang="zh-CN" altLang="en-US" sz="1400" b="1" i="0" u="none" strike="noStrike" kern="1200" cap="none" spc="0" normalizeH="0" baseline="0" noProof="0" dirty="0" smtClean="0">
                <a:ln>
                  <a:noFill/>
                </a:ln>
                <a:solidFill>
                  <a:schemeClr val="tx1"/>
                </a:solidFill>
                <a:effectLst/>
                <a:uLnTx/>
                <a:uFillTx/>
                <a:latin typeface="+mn-lt"/>
                <a:ea typeface="华文细黑" panose="02010600040101010101" pitchFamily="2" charset="-122"/>
                <a:cs typeface="+mn-cs"/>
              </a:rPr>
              <a:t>交通与市政设施规划</a:t>
            </a:r>
            <a:endParaRPr kumimoji="1" lang="en-US" altLang="zh-CN" sz="1400" b="1" i="0" u="none" strike="noStrike" kern="1200" cap="none" spc="0" normalizeH="0" baseline="0" noProof="0" dirty="0" smtClean="0">
              <a:ln>
                <a:noFill/>
              </a:ln>
              <a:solidFill>
                <a:schemeClr val="tx1"/>
              </a:solidFill>
              <a:effectLst/>
              <a:uLnTx/>
              <a:uFillTx/>
              <a:latin typeface="+mn-lt"/>
              <a:ea typeface="华文细黑" panose="02010600040101010101" pitchFamily="2" charset="-122"/>
              <a:cs typeface="+mn-cs"/>
            </a:endParaRPr>
          </a:p>
          <a:p>
            <a:pPr marL="0" marR="0" lvl="0" indent="304800" algn="just" defTabSz="914400" rtl="0" eaLnBrk="1" fontAlgn="base" latinLnBrk="0" hangingPunct="1">
              <a:lnSpc>
                <a:spcPct val="150000"/>
              </a:lnSpc>
              <a:spcBef>
                <a:spcPts val="0"/>
              </a:spcBef>
              <a:buClr>
                <a:schemeClr val="accent2"/>
              </a:buClr>
              <a:buSzPct val="110000"/>
              <a:buFontTx/>
              <a:buNone/>
              <a:defRPr/>
            </a:pPr>
            <a:r>
              <a:rPr kumimoji="1" lang="zh-CN" altLang="en-US" sz="1200" b="0" i="0" u="none" strike="noStrike" kern="1200" cap="none" spc="0" normalizeH="0" baseline="0" noProof="1">
                <a:solidFill>
                  <a:schemeClr val="tx1"/>
                </a:solidFill>
                <a:latin typeface="Times New Roman" panose="02020603050405020304" pitchFamily="18" charset="0"/>
                <a:ea typeface="华文细黑" panose="02010600040101010101" pitchFamily="2" charset="-122"/>
                <a:cs typeface="+mn-cs"/>
              </a:rPr>
              <a:t>头桥组对外联系的主要</a:t>
            </a:r>
            <a:r>
              <a:rPr kumimoji="1" lang="zh-CN" altLang="en-US" sz="1200" b="0" i="0" u="none" strike="noStrike" kern="1200" cap="none" spc="0" normalizeH="0" baseline="0" noProof="1" smtClean="0">
                <a:solidFill>
                  <a:schemeClr val="tx1"/>
                </a:solidFill>
                <a:latin typeface="Times New Roman" panose="02020603050405020304" pitchFamily="18" charset="0"/>
                <a:ea typeface="华文细黑" panose="02010600040101010101" pitchFamily="2" charset="-122"/>
                <a:cs typeface="+mn-cs"/>
              </a:rPr>
              <a:t>道路为</a:t>
            </a:r>
            <a:r>
              <a:rPr kumimoji="1" lang="en-US" altLang="zh-CN" sz="1200" b="0" i="0" u="none" strike="noStrike" kern="1200" cap="none" spc="0" normalizeH="0" baseline="0" noProof="1">
                <a:solidFill>
                  <a:schemeClr val="tx1"/>
                </a:solidFill>
                <a:latin typeface="Times New Roman" panose="02020603050405020304" pitchFamily="18" charset="0"/>
                <a:ea typeface="华文细黑" panose="02010600040101010101" pitchFamily="2" charset="-122"/>
                <a:cs typeface="+mn-cs"/>
              </a:rPr>
              <a:t>S422</a:t>
            </a:r>
            <a:r>
              <a:rPr kumimoji="1" lang="zh-CN" altLang="en-US" sz="1200" b="0" i="0" u="none" strike="noStrike" kern="1200" cap="none" spc="0" normalizeH="0" baseline="0" noProof="1">
                <a:solidFill>
                  <a:schemeClr val="tx1"/>
                </a:solidFill>
                <a:latin typeface="Times New Roman" panose="02020603050405020304" pitchFamily="18" charset="0"/>
                <a:ea typeface="华文细黑" panose="02010600040101010101" pitchFamily="2" charset="-122"/>
                <a:cs typeface="+mn-cs"/>
              </a:rPr>
              <a:t>省道、头沈路、头万线以及西侧的滁河堤顶道路，村落内部道路</a:t>
            </a:r>
            <a:r>
              <a:rPr lang="zh-CN" altLang="en-US" sz="1200" strike="noStrike" noProof="1">
                <a:latin typeface="Times New Roman" panose="02020603050405020304" pitchFamily="18" charset="0"/>
                <a:ea typeface="华文细黑" panose="02010600040101010101" pitchFamily="2" charset="-122"/>
                <a:cs typeface="+mn-cs"/>
                <a:sym typeface="+mn-ea"/>
              </a:rPr>
              <a:t>在满足保护要求基础上，承担消防疏散通道功能和内部主要交通联系。</a:t>
            </a:r>
            <a:endParaRPr lang="zh-CN" altLang="en-US" sz="1200" strike="noStrike" noProof="1">
              <a:ea typeface="华文细黑" panose="02010600040101010101" pitchFamily="2" charset="-122"/>
              <a:sym typeface="+mn-ea"/>
            </a:endParaRPr>
          </a:p>
          <a:p>
            <a:pPr marL="0" marR="0" lvl="0" indent="304800" algn="just" defTabSz="914400" rtl="0" eaLnBrk="1" fontAlgn="base" latinLnBrk="0" hangingPunct="1">
              <a:lnSpc>
                <a:spcPct val="150000"/>
              </a:lnSpc>
              <a:spcBef>
                <a:spcPts val="0"/>
              </a:spcBef>
              <a:buClr>
                <a:schemeClr val="accent2"/>
              </a:buClr>
              <a:buSzPct val="110000"/>
              <a:buFontTx/>
              <a:buNone/>
              <a:defRPr/>
            </a:pPr>
            <a:r>
              <a:rPr kumimoji="1" lang="zh-CN" altLang="en-US" sz="1200" b="0" i="0" u="none" strike="noStrike" kern="1200" cap="none" spc="0" normalizeH="0" baseline="0" noProof="1">
                <a:solidFill>
                  <a:schemeClr val="tx1"/>
                </a:solidFill>
                <a:latin typeface="Times New Roman" panose="02020603050405020304" pitchFamily="18" charset="0"/>
                <a:ea typeface="华文细黑" panose="02010600040101010101" pitchFamily="2" charset="-122"/>
                <a:cs typeface="+mn-cs"/>
              </a:rPr>
              <a:t>对地段给水工程、排水工程、电力路灯工程、通信工程、燃气工程、环卫工程、管线综合、防灾设施等改造提升，改善村庄地段环境。</a:t>
            </a:r>
            <a:endParaRPr kumimoji="1" lang="zh-CN" altLang="en-US" sz="1200" b="0" i="0" u="none" strike="noStrike" kern="1200" cap="none" spc="0" normalizeH="0" baseline="0" noProof="1">
              <a:solidFill>
                <a:schemeClr val="tx1"/>
              </a:solidFill>
              <a:ea typeface="华文细黑" panose="02010600040101010101" pitchFamily="2" charset="-122"/>
              <a:cs typeface="+mn-cs"/>
            </a:endParaRPr>
          </a:p>
        </p:txBody>
      </p:sp>
      <p:sp>
        <p:nvSpPr>
          <p:cNvPr id="6159" name="Rectangle 5"/>
          <p:cNvSpPr/>
          <p:nvPr/>
        </p:nvSpPr>
        <p:spPr>
          <a:xfrm>
            <a:off x="8744585" y="10577830"/>
            <a:ext cx="2070100" cy="274638"/>
          </a:xfrm>
          <a:prstGeom prst="rect">
            <a:avLst/>
          </a:prstGeom>
          <a:noFill/>
          <a:ln w="9525">
            <a:noFill/>
          </a:ln>
        </p:spPr>
        <p:txBody>
          <a:bodyPr anchor="t" anchorCtr="0">
            <a:spAutoFit/>
          </a:bodyPr>
          <a:lstStyle/>
          <a:p>
            <a:pPr algn="r"/>
            <a:r>
              <a:rPr lang="zh-CN" altLang="en-US" sz="1200" dirty="0">
                <a:latin typeface="华文细黑" panose="02010600040101010101" pitchFamily="2" charset="-122"/>
                <a:ea typeface="华文细黑" panose="02010600040101010101" pitchFamily="2" charset="-122"/>
              </a:rPr>
              <a:t>保护区划图</a:t>
            </a:r>
          </a:p>
        </p:txBody>
      </p:sp>
      <p:sp>
        <p:nvSpPr>
          <p:cNvPr id="6178" name="Text Box 181"/>
          <p:cNvSpPr txBox="1">
            <a:spLocks noChangeArrowheads="1"/>
          </p:cNvSpPr>
          <p:nvPr/>
        </p:nvSpPr>
        <p:spPr bwMode="auto">
          <a:xfrm>
            <a:off x="16648113" y="863283"/>
            <a:ext cx="5129213" cy="318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400">
                <a:solidFill>
                  <a:schemeClr val="tx1"/>
                </a:solidFill>
                <a:latin typeface="Times New Roman" panose="02020603050405020304" pitchFamily="18" charset="0"/>
                <a:ea typeface="宋体" panose="02010600030101010101" pitchFamily="2" charset="-122"/>
              </a:defRPr>
            </a:lvl1pPr>
            <a:lvl2pPr marL="742950" indent="-285750">
              <a:defRPr kumimoji="1" sz="1400">
                <a:solidFill>
                  <a:schemeClr val="tx1"/>
                </a:solidFill>
                <a:latin typeface="Times New Roman" panose="02020603050405020304" pitchFamily="18" charset="0"/>
                <a:ea typeface="宋体" panose="02010600030101010101" pitchFamily="2" charset="-122"/>
              </a:defRPr>
            </a:lvl2pPr>
            <a:lvl3pPr marL="1143000" indent="-228600">
              <a:defRPr kumimoji="1" sz="1400">
                <a:solidFill>
                  <a:schemeClr val="tx1"/>
                </a:solidFill>
                <a:latin typeface="Times New Roman" panose="02020603050405020304" pitchFamily="18" charset="0"/>
                <a:ea typeface="宋体" panose="02010600030101010101" pitchFamily="2" charset="-122"/>
              </a:defRPr>
            </a:lvl3pPr>
            <a:lvl4pPr marL="1600200" indent="-228600">
              <a:defRPr kumimoji="1" sz="1400">
                <a:solidFill>
                  <a:schemeClr val="tx1"/>
                </a:solidFill>
                <a:latin typeface="Times New Roman" panose="02020603050405020304" pitchFamily="18" charset="0"/>
                <a:ea typeface="宋体" panose="02010600030101010101" pitchFamily="2" charset="-122"/>
              </a:defRPr>
            </a:lvl4pPr>
            <a:lvl5pPr marL="2057400" indent="-228600">
              <a:defRPr kumimoji="1" sz="1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1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1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1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1400">
                <a:solidFill>
                  <a:schemeClr val="tx1"/>
                </a:solidFill>
                <a:latin typeface="Times New Roman" panose="02020603050405020304" pitchFamily="18" charset="0"/>
                <a:ea typeface="宋体" panose="02010600030101010101" pitchFamily="2" charset="-122"/>
              </a:defRPr>
            </a:lvl9pPr>
          </a:lstStyle>
          <a:p>
            <a:pPr marL="0" marR="0" lvl="0" indent="0" algn="just" defTabSz="914400" rtl="0" eaLnBrk="1" fontAlgn="base" latinLnBrk="0" hangingPunct="1">
              <a:lnSpc>
                <a:spcPct val="150000"/>
              </a:lnSpc>
              <a:spcBef>
                <a:spcPct val="0"/>
              </a:spcBef>
              <a:spcAft>
                <a:spcPct val="0"/>
              </a:spcAft>
              <a:buClrTx/>
              <a:buSzTx/>
              <a:buFontTx/>
              <a:buNone/>
              <a:defRPr/>
            </a:pPr>
            <a:r>
              <a:rPr kumimoji="1" lang="zh-CN" altLang="en-US" sz="1400" b="1" i="0" u="none" strike="noStrike" kern="1200" cap="none" spc="0" normalizeH="0" baseline="0" noProof="0" dirty="0" smtClean="0">
                <a:ln>
                  <a:noFill/>
                </a:ln>
                <a:solidFill>
                  <a:schemeClr val="tx1"/>
                </a:solidFill>
                <a:effectLst/>
                <a:uLnTx/>
                <a:uFillTx/>
                <a:latin typeface="+mn-lt"/>
                <a:ea typeface="华文细黑" panose="02010600040101010101" pitchFamily="2" charset="-122"/>
                <a:cs typeface="+mn-cs"/>
              </a:rPr>
              <a:t>建筑体量高度管控</a:t>
            </a:r>
          </a:p>
          <a:p>
            <a:pPr marR="0" lvl="0" indent="304800" algn="just" defTabSz="914400" rtl="0" fontAlgn="base">
              <a:lnSpc>
                <a:spcPct val="150000"/>
              </a:lnSpc>
              <a:spcBef>
                <a:spcPct val="0"/>
              </a:spcBef>
              <a:spcAft>
                <a:spcPct val="0"/>
              </a:spcAft>
              <a:buClrTx/>
              <a:buSzTx/>
              <a:buFontTx/>
              <a:buNone/>
              <a:defRPr/>
            </a:pPr>
            <a:r>
              <a:rPr kumimoji="1" lang="zh-CN" altLang="en-US" sz="1200" b="0" i="0" u="none" strike="noStrike" kern="1200" cap="none" spc="0" normalizeH="0" baseline="0" noProof="0" dirty="0" smtClean="0">
                <a:ln>
                  <a:noFill/>
                </a:ln>
                <a:solidFill>
                  <a:schemeClr val="tx1"/>
                </a:solidFill>
                <a:effectLst/>
                <a:uLnTx/>
                <a:uFillTx/>
                <a:latin typeface="+mn-lt"/>
                <a:ea typeface="华文细黑" panose="02010600040101010101" pitchFamily="2" charset="-122"/>
                <a:cs typeface="+mn-cs"/>
              </a:rPr>
              <a:t>新建、改建建筑应严格按照村庄规划和传统村落保护规划进行各项建设活动。其中：</a:t>
            </a:r>
          </a:p>
          <a:p>
            <a:pPr marR="0" lvl="0" indent="304800" algn="just" defTabSz="914400" rtl="0" fontAlgn="base">
              <a:lnSpc>
                <a:spcPct val="150000"/>
              </a:lnSpc>
              <a:spcBef>
                <a:spcPct val="0"/>
              </a:spcBef>
              <a:spcAft>
                <a:spcPct val="0"/>
              </a:spcAft>
              <a:buClrTx/>
              <a:buSzTx/>
              <a:buFontTx/>
              <a:buNone/>
              <a:defRPr/>
            </a:pPr>
            <a:r>
              <a:rPr kumimoji="1" lang="zh-CN" altLang="en-US" sz="1200" b="0" i="0" u="none" strike="noStrike" kern="1200" cap="none" spc="0" normalizeH="0" baseline="0" noProof="0" dirty="0" smtClean="0">
                <a:ln>
                  <a:noFill/>
                </a:ln>
                <a:solidFill>
                  <a:schemeClr val="tx1"/>
                </a:solidFill>
                <a:effectLst/>
                <a:uLnTx/>
                <a:uFillTx/>
                <a:latin typeface="+mn-lt"/>
                <a:ea typeface="华文细黑" panose="02010600040101010101" pitchFamily="2" charset="-122"/>
                <a:cs typeface="+mn-cs"/>
              </a:rPr>
              <a:t>（1）核心保护范围内建设空间建筑层数均不得超过</a:t>
            </a:r>
            <a:r>
              <a:rPr kumimoji="1" lang="en-US" altLang="zh-CN" sz="1200" b="0" i="0" u="none" strike="noStrike" kern="1200" cap="none" spc="0" normalizeH="0" baseline="0" noProof="0" dirty="0" smtClean="0">
                <a:ln>
                  <a:noFill/>
                </a:ln>
                <a:solidFill>
                  <a:schemeClr val="tx1"/>
                </a:solidFill>
                <a:effectLst/>
                <a:uLnTx/>
                <a:uFillTx/>
                <a:latin typeface="+mn-lt"/>
                <a:ea typeface="华文细黑" panose="02010600040101010101" pitchFamily="2" charset="-122"/>
                <a:cs typeface="+mn-cs"/>
              </a:rPr>
              <a:t>2</a:t>
            </a:r>
            <a:r>
              <a:rPr kumimoji="1" lang="zh-CN" altLang="en-US" sz="1200" b="0" i="0" u="none" strike="noStrike" kern="1200" cap="none" spc="0" normalizeH="0" baseline="0" noProof="0" dirty="0" smtClean="0">
                <a:ln>
                  <a:noFill/>
                </a:ln>
                <a:solidFill>
                  <a:schemeClr val="tx1"/>
                </a:solidFill>
                <a:effectLst/>
                <a:uLnTx/>
                <a:uFillTx/>
                <a:latin typeface="+mn-lt"/>
                <a:ea typeface="华文细黑" panose="02010600040101010101" pitchFamily="2" charset="-122"/>
                <a:cs typeface="+mn-cs"/>
              </a:rPr>
              <a:t>层，檐口不得超过</a:t>
            </a:r>
            <a:r>
              <a:rPr kumimoji="1" lang="en-US" altLang="zh-CN" sz="1200" b="0" i="0" u="none" strike="noStrike" kern="1200" cap="none" spc="0" normalizeH="0" baseline="0" noProof="0" dirty="0" smtClean="0">
                <a:ln>
                  <a:noFill/>
                </a:ln>
                <a:solidFill>
                  <a:schemeClr val="tx1"/>
                </a:solidFill>
                <a:effectLst/>
                <a:uLnTx/>
                <a:uFillTx/>
                <a:latin typeface="+mn-lt"/>
                <a:ea typeface="华文细黑" panose="02010600040101010101" pitchFamily="2" charset="-122"/>
                <a:cs typeface="+mn-cs"/>
              </a:rPr>
              <a:t>7</a:t>
            </a:r>
            <a:r>
              <a:rPr kumimoji="1" lang="zh-CN" altLang="en-US" sz="1200" b="0" i="0" u="none" strike="noStrike" kern="1200" cap="none" spc="0" normalizeH="0" baseline="0" noProof="0" dirty="0" smtClean="0">
                <a:ln>
                  <a:noFill/>
                </a:ln>
                <a:solidFill>
                  <a:schemeClr val="tx1"/>
                </a:solidFill>
                <a:effectLst/>
                <a:uLnTx/>
                <a:uFillTx/>
                <a:latin typeface="+mn-lt"/>
                <a:ea typeface="华文细黑" panose="02010600040101010101" pitchFamily="2" charset="-122"/>
                <a:cs typeface="+mn-cs"/>
              </a:rPr>
              <a:t>米；</a:t>
            </a:r>
          </a:p>
          <a:p>
            <a:pPr marR="0" lvl="0" indent="304800" algn="just" defTabSz="914400" rtl="0" fontAlgn="base">
              <a:lnSpc>
                <a:spcPct val="150000"/>
              </a:lnSpc>
              <a:spcBef>
                <a:spcPct val="0"/>
              </a:spcBef>
              <a:spcAft>
                <a:spcPct val="0"/>
              </a:spcAft>
              <a:buClrTx/>
              <a:buSzTx/>
              <a:buFontTx/>
              <a:buNone/>
              <a:defRPr/>
            </a:pPr>
            <a:r>
              <a:rPr kumimoji="1" lang="zh-CN" altLang="en-US" sz="1200" b="0" i="0" u="none" strike="noStrike" kern="1200" cap="none" spc="0" normalizeH="0" baseline="0" noProof="0" dirty="0" smtClean="0">
                <a:ln>
                  <a:noFill/>
                </a:ln>
                <a:solidFill>
                  <a:schemeClr val="tx1"/>
                </a:solidFill>
                <a:effectLst/>
                <a:uLnTx/>
                <a:uFillTx/>
                <a:latin typeface="+mn-lt"/>
                <a:ea typeface="华文细黑" panose="02010600040101010101" pitchFamily="2" charset="-122"/>
                <a:cs typeface="+mn-cs"/>
              </a:rPr>
              <a:t>（2）建设控制地带（村庄建设用地范围内）的建筑层数均不得超过3层，檐口不得超过10.8米；</a:t>
            </a:r>
          </a:p>
          <a:p>
            <a:pPr marR="0" lvl="0" indent="304800" algn="just" defTabSz="914400" rtl="0" fontAlgn="base">
              <a:lnSpc>
                <a:spcPct val="150000"/>
              </a:lnSpc>
              <a:spcBef>
                <a:spcPct val="0"/>
              </a:spcBef>
              <a:spcAft>
                <a:spcPct val="0"/>
              </a:spcAft>
              <a:buClrTx/>
              <a:buSzTx/>
              <a:buFontTx/>
              <a:buNone/>
              <a:defRPr/>
            </a:pPr>
            <a:r>
              <a:rPr kumimoji="1" lang="zh-CN" altLang="en-US" sz="1200" b="0" i="0" u="none" strike="noStrike" kern="1200" cap="none" spc="0" normalizeH="0" baseline="0" noProof="0" dirty="0" smtClean="0">
                <a:ln>
                  <a:noFill/>
                </a:ln>
                <a:solidFill>
                  <a:schemeClr val="tx1"/>
                </a:solidFill>
                <a:effectLst/>
                <a:uLnTx/>
                <a:uFillTx/>
                <a:latin typeface="+mn-lt"/>
                <a:ea typeface="华文细黑" panose="02010600040101010101" pitchFamily="2" charset="-122"/>
                <a:cs typeface="+mn-cs"/>
              </a:rPr>
              <a:t>（3）建设控制地带（村庄建设用地范围外）的农用设施建筑高度不得超过9米。</a:t>
            </a:r>
          </a:p>
          <a:p>
            <a:pPr marR="0" lvl="0" indent="304800" algn="just" defTabSz="914400" rtl="0" fontAlgn="base">
              <a:lnSpc>
                <a:spcPct val="150000"/>
              </a:lnSpc>
              <a:spcBef>
                <a:spcPct val="0"/>
              </a:spcBef>
              <a:spcAft>
                <a:spcPct val="0"/>
              </a:spcAft>
              <a:buClrTx/>
              <a:buSzTx/>
              <a:buFontTx/>
              <a:buNone/>
              <a:defRPr/>
            </a:pPr>
            <a:r>
              <a:rPr kumimoji="1" lang="zh-CN" altLang="en-US" sz="1200" b="0" i="0" u="none" strike="noStrike" kern="1200" cap="none" spc="0" normalizeH="0" baseline="0" noProof="0" dirty="0" smtClean="0">
                <a:ln>
                  <a:noFill/>
                </a:ln>
                <a:solidFill>
                  <a:schemeClr val="tx1"/>
                </a:solidFill>
                <a:effectLst/>
                <a:uLnTx/>
                <a:uFillTx/>
                <a:latin typeface="+mn-lt"/>
                <a:ea typeface="华文细黑" panose="02010600040101010101" pitchFamily="2" charset="-122"/>
                <a:cs typeface="+mn-cs"/>
              </a:rPr>
              <a:t>在核心保护范围及建设控制地带内建设行为需统筹考虑整体风貌和尺度，必要时需进行论证。</a:t>
            </a:r>
          </a:p>
        </p:txBody>
      </p:sp>
      <p:sp>
        <p:nvSpPr>
          <p:cNvPr id="4" name="Rectangle 122"/>
          <p:cNvSpPr>
            <a:spLocks noChangeArrowheads="1"/>
          </p:cNvSpPr>
          <p:nvPr/>
        </p:nvSpPr>
        <p:spPr bwMode="auto">
          <a:xfrm>
            <a:off x="404813" y="1920875"/>
            <a:ext cx="5108575" cy="692497"/>
          </a:xfrm>
          <a:prstGeom prst="rect">
            <a:avLst/>
          </a:prstGeom>
          <a:noFill/>
          <a:ln>
            <a:noFill/>
          </a:ln>
        </p:spPr>
        <p:txBody>
          <a:bodyPr>
            <a:spAutoFit/>
          </a:bodyPr>
          <a:lstStyle>
            <a:lvl1pPr indent="266700">
              <a:defRPr kumimoji="1" sz="1400">
                <a:solidFill>
                  <a:schemeClr val="tx1"/>
                </a:solidFill>
                <a:latin typeface="Times New Roman" panose="02020603050405020304" pitchFamily="18" charset="0"/>
                <a:ea typeface="宋体" panose="02010600030101010101" pitchFamily="2" charset="-122"/>
              </a:defRPr>
            </a:lvl1pPr>
            <a:lvl2pPr marL="742950" indent="-285750">
              <a:defRPr kumimoji="1" sz="1400">
                <a:solidFill>
                  <a:schemeClr val="tx1"/>
                </a:solidFill>
                <a:latin typeface="Times New Roman" panose="02020603050405020304" pitchFamily="18" charset="0"/>
                <a:ea typeface="宋体" panose="02010600030101010101" pitchFamily="2" charset="-122"/>
              </a:defRPr>
            </a:lvl2pPr>
            <a:lvl3pPr marL="1143000" indent="-228600">
              <a:defRPr kumimoji="1" sz="1400">
                <a:solidFill>
                  <a:schemeClr val="tx1"/>
                </a:solidFill>
                <a:latin typeface="Times New Roman" panose="02020603050405020304" pitchFamily="18" charset="0"/>
                <a:ea typeface="宋体" panose="02010600030101010101" pitchFamily="2" charset="-122"/>
              </a:defRPr>
            </a:lvl3pPr>
            <a:lvl4pPr marL="1600200" indent="-228600">
              <a:defRPr kumimoji="1" sz="1400">
                <a:solidFill>
                  <a:schemeClr val="tx1"/>
                </a:solidFill>
                <a:latin typeface="Times New Roman" panose="02020603050405020304" pitchFamily="18" charset="0"/>
                <a:ea typeface="宋体" panose="02010600030101010101" pitchFamily="2" charset="-122"/>
              </a:defRPr>
            </a:lvl4pPr>
            <a:lvl5pPr marL="2057400" indent="-228600">
              <a:defRPr kumimoji="1" sz="1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1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1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1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1400">
                <a:solidFill>
                  <a:schemeClr val="tx1"/>
                </a:solidFill>
                <a:latin typeface="Times New Roman" panose="02020603050405020304" pitchFamily="18" charset="0"/>
                <a:ea typeface="宋体" panose="02010600030101010101" pitchFamily="2" charset="-122"/>
              </a:defRPr>
            </a:lvl9pPr>
          </a:lstStyle>
          <a:p>
            <a:pPr marL="0" marR="0" lvl="0" indent="0" algn="just" defTabSz="914400" rtl="0" eaLnBrk="0" fontAlgn="base" latinLnBrk="0" hangingPunct="0">
              <a:lnSpc>
                <a:spcPct val="150000"/>
              </a:lnSpc>
              <a:spcBef>
                <a:spcPct val="0"/>
              </a:spcBef>
              <a:spcAft>
                <a:spcPct val="0"/>
              </a:spcAft>
              <a:buClr>
                <a:schemeClr val="accent2"/>
              </a:buClr>
              <a:buSzPct val="110000"/>
              <a:buFontTx/>
              <a:buNone/>
              <a:defRPr/>
            </a:pPr>
            <a:r>
              <a:rPr kumimoji="1" lang="zh-CN" altLang="en-US" sz="1400" b="1" i="0" u="none" strike="noStrike" kern="1200" cap="none" spc="0" normalizeH="0" baseline="0" noProof="0" dirty="0">
                <a:ln>
                  <a:noFill/>
                </a:ln>
                <a:solidFill>
                  <a:schemeClr val="tx1"/>
                </a:solidFill>
                <a:effectLst/>
                <a:uLnTx/>
                <a:uFillTx/>
                <a:latin typeface="+mn-lt"/>
                <a:ea typeface="华文细黑" panose="02010600040101010101" pitchFamily="2" charset="-122"/>
                <a:cs typeface="+mn-cs"/>
              </a:rPr>
              <a:t>保护范围</a:t>
            </a:r>
            <a:endParaRPr kumimoji="1" lang="en-US" altLang="zh-CN" sz="1400" b="1" i="0" u="none" strike="noStrike" kern="1200" cap="none" spc="0" normalizeH="0" baseline="0" noProof="0" dirty="0">
              <a:ln>
                <a:noFill/>
              </a:ln>
              <a:solidFill>
                <a:schemeClr val="tx1"/>
              </a:solidFill>
              <a:effectLst/>
              <a:uLnTx/>
              <a:uFillTx/>
              <a:latin typeface="+mn-lt"/>
              <a:ea typeface="华文细黑" panose="02010600040101010101" pitchFamily="2" charset="-122"/>
              <a:cs typeface="+mn-cs"/>
            </a:endParaRPr>
          </a:p>
          <a:p>
            <a:pPr marR="0" lvl="0" indent="304800" algn="just" defTabSz="914400" rtl="0" fontAlgn="base">
              <a:lnSpc>
                <a:spcPct val="150000"/>
              </a:lnSpc>
              <a:spcBef>
                <a:spcPts val="0"/>
              </a:spcBef>
              <a:spcAft>
                <a:spcPct val="0"/>
              </a:spcAft>
              <a:buClr>
                <a:schemeClr val="accent2"/>
              </a:buClr>
              <a:buSzPct val="110000"/>
              <a:buFontTx/>
              <a:buNone/>
              <a:defRPr/>
            </a:pPr>
            <a:r>
              <a:rPr lang="zh-CN" altLang="en-US" sz="1200" dirty="0">
                <a:ea typeface="华文细黑" panose="02010600040101010101" pitchFamily="2" charset="-122"/>
                <a:sym typeface="+mn-ea"/>
              </a:rPr>
              <a:t>本次保护范围为头桥组组域范围，规划面积约22.41</a:t>
            </a:r>
            <a:r>
              <a:rPr lang="zh-CN" altLang="en-US" sz="1200" dirty="0" smtClean="0">
                <a:ea typeface="华文细黑" panose="02010600040101010101" pitchFamily="2" charset="-122"/>
                <a:sym typeface="+mn-ea"/>
              </a:rPr>
              <a:t>公顷</a:t>
            </a:r>
            <a:r>
              <a:rPr lang="zh-CN" altLang="en-US" sz="1200" dirty="0" smtClean="0">
                <a:ea typeface="华文细黑" panose="02010600040101010101" pitchFamily="2" charset="-122"/>
                <a:sym typeface="+mn-lt"/>
              </a:rPr>
              <a:t>。</a:t>
            </a:r>
            <a:endParaRPr kumimoji="1" lang="zh-CN" altLang="en-US" sz="1200" b="0" i="0" u="none" strike="noStrike" kern="1200" cap="none" spc="0" normalizeH="0" baseline="0" noProof="1">
              <a:solidFill>
                <a:schemeClr val="tx1"/>
              </a:solidFill>
              <a:ea typeface="华文细黑" panose="02010600040101010101" pitchFamily="2" charset="-122"/>
              <a:sym typeface="+mn-lt"/>
            </a:endParaRPr>
          </a:p>
        </p:txBody>
      </p:sp>
      <p:sp>
        <p:nvSpPr>
          <p:cNvPr id="6162" name="Rectangle 5"/>
          <p:cNvSpPr/>
          <p:nvPr/>
        </p:nvSpPr>
        <p:spPr>
          <a:xfrm>
            <a:off x="679450" y="4960878"/>
            <a:ext cx="2070100" cy="274638"/>
          </a:xfrm>
          <a:prstGeom prst="rect">
            <a:avLst/>
          </a:prstGeom>
          <a:noFill/>
          <a:ln w="9525">
            <a:noFill/>
          </a:ln>
        </p:spPr>
        <p:txBody>
          <a:bodyPr anchor="t" anchorCtr="0">
            <a:spAutoFit/>
          </a:bodyPr>
          <a:lstStyle/>
          <a:p>
            <a:pPr algn="r"/>
            <a:r>
              <a:rPr lang="zh-CN" altLang="en-US" sz="1200" dirty="0">
                <a:latin typeface="华文细黑" panose="02010600040101010101" pitchFamily="2" charset="-122"/>
                <a:ea typeface="华文细黑" panose="02010600040101010101" pitchFamily="2" charset="-122"/>
              </a:rPr>
              <a:t>区位图</a:t>
            </a:r>
          </a:p>
        </p:txBody>
      </p:sp>
      <p:sp>
        <p:nvSpPr>
          <p:cNvPr id="6163" name="Rectangle 5"/>
          <p:cNvSpPr/>
          <p:nvPr/>
        </p:nvSpPr>
        <p:spPr>
          <a:xfrm>
            <a:off x="3200400" y="4960878"/>
            <a:ext cx="2070100" cy="275590"/>
          </a:xfrm>
          <a:prstGeom prst="rect">
            <a:avLst/>
          </a:prstGeom>
          <a:noFill/>
          <a:ln w="9525">
            <a:noFill/>
          </a:ln>
        </p:spPr>
        <p:txBody>
          <a:bodyPr anchor="t" anchorCtr="0">
            <a:spAutoFit/>
          </a:bodyPr>
          <a:lstStyle/>
          <a:p>
            <a:pPr algn="r"/>
            <a:r>
              <a:rPr lang="zh-CN" altLang="en-US" sz="1200" dirty="0">
                <a:latin typeface="华文细黑" panose="02010600040101010101" pitchFamily="2" charset="-122"/>
                <a:ea typeface="华文细黑" panose="02010600040101010101" pitchFamily="2" charset="-122"/>
              </a:rPr>
              <a:t>研究范围及保护范围图</a:t>
            </a:r>
          </a:p>
        </p:txBody>
      </p:sp>
      <p:sp>
        <p:nvSpPr>
          <p:cNvPr id="6164" name="Rectangle 143"/>
          <p:cNvSpPr/>
          <p:nvPr/>
        </p:nvSpPr>
        <p:spPr>
          <a:xfrm>
            <a:off x="5655945" y="5740524"/>
            <a:ext cx="5380355" cy="354965"/>
          </a:xfrm>
          <a:prstGeom prst="rect">
            <a:avLst/>
          </a:prstGeom>
          <a:noFill/>
          <a:ln w="9525">
            <a:noFill/>
          </a:ln>
        </p:spPr>
        <p:txBody>
          <a:bodyPr anchor="t" anchorCtr="0">
            <a:noAutofit/>
          </a:bodyPr>
          <a:lstStyle/>
          <a:p>
            <a:pPr algn="ctr"/>
            <a:r>
              <a:rPr lang="zh-CN" altLang="en-US" sz="1200" b="1" dirty="0">
                <a:latin typeface="华文细黑" panose="02010600040101010101" pitchFamily="2" charset="-122"/>
                <a:ea typeface="华文细黑" panose="02010600040101010101" pitchFamily="2" charset="-122"/>
              </a:rPr>
              <a:t>保护对象与内容一览表</a:t>
            </a:r>
          </a:p>
        </p:txBody>
      </p:sp>
      <p:pic>
        <p:nvPicPr>
          <p:cNvPr id="6202" name="图片 275" descr="C:/Users/Administrator/Desktop/图片3.png图片3"/>
          <p:cNvPicPr>
            <a:picLocks noChangeAspect="1"/>
          </p:cNvPicPr>
          <p:nvPr/>
        </p:nvPicPr>
        <p:blipFill>
          <a:blip r:embed="rId15"/>
          <a:srcRect l="-806" r="-890"/>
          <a:stretch>
            <a:fillRect/>
          </a:stretch>
        </p:blipFill>
        <p:spPr>
          <a:xfrm>
            <a:off x="518160" y="2725678"/>
            <a:ext cx="2301240" cy="2262505"/>
          </a:xfrm>
          <a:prstGeom prst="rect">
            <a:avLst/>
          </a:prstGeom>
          <a:noFill/>
          <a:ln w="9525">
            <a:noFill/>
          </a:ln>
        </p:spPr>
      </p:pic>
      <p:pic>
        <p:nvPicPr>
          <p:cNvPr id="6203" name="图片 278" descr="C:/Users/Administrator/Desktop/图片1.png图片1"/>
          <p:cNvPicPr>
            <a:picLocks noChangeAspect="1"/>
          </p:cNvPicPr>
          <p:nvPr/>
        </p:nvPicPr>
        <p:blipFill>
          <a:blip r:embed="rId16"/>
          <a:srcRect t="1426" b="2106"/>
          <a:stretch>
            <a:fillRect/>
          </a:stretch>
        </p:blipFill>
        <p:spPr>
          <a:xfrm>
            <a:off x="2983230" y="2727583"/>
            <a:ext cx="2136140" cy="2259330"/>
          </a:xfrm>
          <a:prstGeom prst="rect">
            <a:avLst/>
          </a:prstGeom>
          <a:noFill/>
          <a:ln w="9525">
            <a:noFill/>
          </a:ln>
        </p:spPr>
      </p:pic>
      <p:sp>
        <p:nvSpPr>
          <p:cNvPr id="11" name="Rectangle 122"/>
          <p:cNvSpPr>
            <a:spLocks noChangeArrowheads="1"/>
          </p:cNvSpPr>
          <p:nvPr/>
        </p:nvSpPr>
        <p:spPr bwMode="auto">
          <a:xfrm>
            <a:off x="404813" y="5169391"/>
            <a:ext cx="5132388" cy="3739485"/>
          </a:xfrm>
          <a:prstGeom prst="rect">
            <a:avLst/>
          </a:prstGeom>
          <a:noFill/>
          <a:ln>
            <a:noFill/>
          </a:ln>
        </p:spPr>
        <p:txBody>
          <a:bodyPr>
            <a:spAutoFit/>
          </a:bodyPr>
          <a:lstStyle>
            <a:lvl1pPr indent="266700">
              <a:defRPr kumimoji="1" sz="1400">
                <a:solidFill>
                  <a:schemeClr val="tx1"/>
                </a:solidFill>
                <a:latin typeface="Times New Roman" panose="02020603050405020304" pitchFamily="18" charset="0"/>
                <a:ea typeface="宋体" panose="02010600030101010101" pitchFamily="2" charset="-122"/>
              </a:defRPr>
            </a:lvl1pPr>
            <a:lvl2pPr marL="742950" indent="-285750">
              <a:defRPr kumimoji="1" sz="1400">
                <a:solidFill>
                  <a:schemeClr val="tx1"/>
                </a:solidFill>
                <a:latin typeface="Times New Roman" panose="02020603050405020304" pitchFamily="18" charset="0"/>
                <a:ea typeface="宋体" panose="02010600030101010101" pitchFamily="2" charset="-122"/>
              </a:defRPr>
            </a:lvl2pPr>
            <a:lvl3pPr marL="1143000" indent="-228600">
              <a:defRPr kumimoji="1" sz="1400">
                <a:solidFill>
                  <a:schemeClr val="tx1"/>
                </a:solidFill>
                <a:latin typeface="Times New Roman" panose="02020603050405020304" pitchFamily="18" charset="0"/>
                <a:ea typeface="宋体" panose="02010600030101010101" pitchFamily="2" charset="-122"/>
              </a:defRPr>
            </a:lvl3pPr>
            <a:lvl4pPr marL="1600200" indent="-228600">
              <a:defRPr kumimoji="1" sz="1400">
                <a:solidFill>
                  <a:schemeClr val="tx1"/>
                </a:solidFill>
                <a:latin typeface="Times New Roman" panose="02020603050405020304" pitchFamily="18" charset="0"/>
                <a:ea typeface="宋体" panose="02010600030101010101" pitchFamily="2" charset="-122"/>
              </a:defRPr>
            </a:lvl4pPr>
            <a:lvl5pPr marL="2057400" indent="-228600">
              <a:defRPr kumimoji="1" sz="1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1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1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1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1400">
                <a:solidFill>
                  <a:schemeClr val="tx1"/>
                </a:solidFill>
                <a:latin typeface="Times New Roman" panose="02020603050405020304" pitchFamily="18" charset="0"/>
                <a:ea typeface="宋体" panose="02010600030101010101" pitchFamily="2" charset="-122"/>
              </a:defRPr>
            </a:lvl9pPr>
          </a:lstStyle>
          <a:p>
            <a:pPr marL="0" marR="0" lvl="0" indent="0" algn="just" defTabSz="914400" rtl="0" eaLnBrk="0" fontAlgn="base" latinLnBrk="0" hangingPunct="0">
              <a:lnSpc>
                <a:spcPct val="150000"/>
              </a:lnSpc>
              <a:spcBef>
                <a:spcPct val="0"/>
              </a:spcBef>
              <a:spcAft>
                <a:spcPct val="0"/>
              </a:spcAft>
              <a:buClr>
                <a:schemeClr val="accent2"/>
              </a:buClr>
              <a:buSzPct val="110000"/>
              <a:buFontTx/>
              <a:buNone/>
              <a:defRPr/>
            </a:pPr>
            <a:r>
              <a:rPr kumimoji="1" lang="zh-CN" altLang="en-US" sz="1400" b="1" i="0" u="none" strike="noStrike" kern="1200" cap="none" spc="0" normalizeH="0" baseline="0" noProof="0" dirty="0">
                <a:ln>
                  <a:noFill/>
                </a:ln>
                <a:solidFill>
                  <a:schemeClr val="tx1"/>
                </a:solidFill>
                <a:effectLst/>
                <a:uLnTx/>
                <a:uFillTx/>
                <a:latin typeface="+mn-lt"/>
                <a:ea typeface="华文细黑" panose="02010600040101010101" pitchFamily="2" charset="-122"/>
                <a:cs typeface="+mn-cs"/>
              </a:rPr>
              <a:t>传统特色与价值</a:t>
            </a:r>
            <a:endParaRPr kumimoji="1" lang="en-US" altLang="zh-CN" sz="1400" b="1" i="0" u="none" strike="noStrike" kern="1200" cap="none" spc="0" normalizeH="0" baseline="0" noProof="0" dirty="0">
              <a:ln>
                <a:noFill/>
              </a:ln>
              <a:solidFill>
                <a:schemeClr val="tx1"/>
              </a:solidFill>
              <a:effectLst/>
              <a:uLnTx/>
              <a:uFillTx/>
              <a:latin typeface="+mn-lt"/>
              <a:ea typeface="华文细黑" panose="02010600040101010101" pitchFamily="2" charset="-122"/>
              <a:cs typeface="+mn-cs"/>
            </a:endParaRPr>
          </a:p>
          <a:p>
            <a:pPr marR="0" lvl="0" indent="304800" algn="just" defTabSz="914400" rtl="0" fontAlgn="base">
              <a:lnSpc>
                <a:spcPct val="150000"/>
              </a:lnSpc>
              <a:spcBef>
                <a:spcPts val="0"/>
              </a:spcBef>
              <a:spcAft>
                <a:spcPct val="0"/>
              </a:spcAft>
              <a:buClr>
                <a:schemeClr val="accent2"/>
              </a:buClr>
              <a:buSzPct val="110000"/>
              <a:buFontTx/>
              <a:buNone/>
              <a:defRPr/>
            </a:pPr>
            <a:r>
              <a:rPr kumimoji="1" lang="zh-CN" altLang="en-US" sz="1200" b="1" i="0" u="none" strike="noStrike" kern="1200" cap="none" spc="0" normalizeH="0" baseline="0" noProof="1">
                <a:solidFill>
                  <a:schemeClr val="tx1"/>
                </a:solidFill>
                <a:latin typeface="Times New Roman" panose="02020603050405020304" pitchFamily="18" charset="0"/>
                <a:ea typeface="华文细黑" panose="02010600040101010101" pitchFamily="2" charset="-122"/>
                <a:cs typeface="+mn-cs"/>
              </a:rPr>
              <a:t>（1）</a:t>
            </a:r>
            <a:r>
              <a:rPr kumimoji="1" lang="zh-CN" altLang="en-US" sz="1200" b="1" i="0" u="none" strike="noStrike" kern="1200" cap="none" spc="0" normalizeH="0" baseline="0" noProof="1">
                <a:solidFill>
                  <a:schemeClr val="tx1"/>
                </a:solidFill>
                <a:latin typeface="Times New Roman" panose="02020603050405020304" pitchFamily="18" charset="0"/>
                <a:ea typeface="华文细黑" panose="02010600040101010101" pitchFamily="2" charset="-122"/>
                <a:cs typeface="+mn-cs"/>
                <a:sym typeface="汉仪新人文宋繁" panose="00020600040101010101" charset="-122"/>
              </a:rPr>
              <a:t>苏皖交接，毗邻滁河，地势宜居</a:t>
            </a:r>
            <a:r>
              <a:rPr kumimoji="1" lang="en-US" altLang="zh-CN" sz="1200" b="1" i="0" u="none" strike="noStrike" kern="1200" cap="none" spc="0" normalizeH="0" baseline="0" noProof="1">
                <a:solidFill>
                  <a:schemeClr val="tx1"/>
                </a:solidFill>
                <a:latin typeface="Times New Roman" panose="02020603050405020304" pitchFamily="18" charset="0"/>
                <a:ea typeface="华文细黑" panose="02010600040101010101" pitchFamily="2" charset="-122"/>
                <a:cs typeface="+mn-cs"/>
                <a:sym typeface="汉仪新人文宋繁" panose="00020600040101010101" charset="-122"/>
              </a:rPr>
              <a:t>:</a:t>
            </a:r>
            <a:r>
              <a:rPr kumimoji="1" lang="zh-CN" altLang="en-US" sz="1200" b="0" i="0" u="none" strike="noStrike" kern="1200" cap="none" spc="0" normalizeH="0" baseline="0" noProof="1">
                <a:solidFill>
                  <a:schemeClr val="tx1"/>
                </a:solidFill>
                <a:latin typeface="Times New Roman" panose="02020603050405020304" pitchFamily="18" charset="0"/>
                <a:ea typeface="华文细黑" panose="02010600040101010101" pitchFamily="2" charset="-122"/>
                <a:cs typeface="+mn-cs"/>
                <a:sym typeface="汉仪新人文宋繁" panose="00020600040101010101" charset="-122"/>
              </a:rPr>
              <a:t>头桥组坐落于古时苏皖交互的重要交通通道之处</a:t>
            </a:r>
            <a:r>
              <a:rPr kumimoji="1" lang="en-US" altLang="zh-CN" sz="1200" b="0" i="0" u="none" strike="noStrike" kern="1200" cap="none" spc="0" normalizeH="0" baseline="0" noProof="1">
                <a:solidFill>
                  <a:schemeClr val="tx1"/>
                </a:solidFill>
                <a:latin typeface="Times New Roman" panose="02020603050405020304" pitchFamily="18" charset="0"/>
                <a:ea typeface="华文细黑" panose="02010600040101010101" pitchFamily="2" charset="-122"/>
                <a:cs typeface="+mn-cs"/>
                <a:sym typeface="汉仪新人文宋繁" panose="00020600040101010101" charset="-122"/>
              </a:rPr>
              <a:t>,</a:t>
            </a:r>
            <a:r>
              <a:rPr kumimoji="1" lang="zh-CN" altLang="en-US" sz="1200" b="0" i="0" u="none" strike="noStrike" kern="1200" cap="none" spc="0" normalizeH="0" baseline="0" noProof="1">
                <a:solidFill>
                  <a:schemeClr val="tx1"/>
                </a:solidFill>
                <a:latin typeface="Times New Roman" panose="02020603050405020304" pitchFamily="18" charset="0"/>
                <a:ea typeface="华文细黑" panose="02010600040101010101" pitchFamily="2" charset="-122"/>
                <a:cs typeface="+mn-cs"/>
                <a:sym typeface="汉仪新人文宋繁" panose="00020600040101010101" charset="-122"/>
              </a:rPr>
              <a:t>毗邻滁河，地势较高且平坦，自然环境优越，吸引了大量苏皖两地商贩及居民来此交易与生活，从而形成了集市型村落空间。</a:t>
            </a:r>
          </a:p>
          <a:p>
            <a:pPr marR="0" lvl="0" indent="304800" algn="just" defTabSz="914400" rtl="0" fontAlgn="base">
              <a:lnSpc>
                <a:spcPct val="150000"/>
              </a:lnSpc>
              <a:spcBef>
                <a:spcPts val="0"/>
              </a:spcBef>
              <a:spcAft>
                <a:spcPct val="0"/>
              </a:spcAft>
              <a:buClr>
                <a:schemeClr val="accent2"/>
              </a:buClr>
              <a:buSzPct val="110000"/>
              <a:buFontTx/>
              <a:buNone/>
              <a:defRPr/>
            </a:pPr>
            <a:r>
              <a:rPr kumimoji="1" lang="zh-CN" altLang="en-US" sz="1200" b="1" i="0" u="none" strike="noStrike" kern="1200" cap="none" spc="0" normalizeH="0" baseline="0" noProof="1">
                <a:solidFill>
                  <a:schemeClr val="tx1"/>
                </a:solidFill>
                <a:latin typeface="Times New Roman" panose="02020603050405020304" pitchFamily="18" charset="0"/>
                <a:ea typeface="华文细黑" panose="02010600040101010101" pitchFamily="2" charset="-122"/>
                <a:cs typeface="+mn-cs"/>
              </a:rPr>
              <a:t>（2）村庄水田环绕，民居沿街而建，村庄肌理明显：</a:t>
            </a:r>
            <a:r>
              <a:rPr kumimoji="1" lang="zh-CN" altLang="en-US" sz="1200" b="0" i="0" u="none" strike="noStrike" kern="1200" cap="none" spc="0" normalizeH="0" baseline="0" noProof="1">
                <a:solidFill>
                  <a:schemeClr val="tx1"/>
                </a:solidFill>
                <a:latin typeface="Times New Roman" panose="02020603050405020304" pitchFamily="18" charset="0"/>
                <a:ea typeface="华文细黑" panose="02010600040101010101" pitchFamily="2" charset="-122"/>
                <a:cs typeface="+mn-cs"/>
              </a:rPr>
              <a:t>头桥组水田环绕，形成独特的“水-田-村”的空间格局；村庄以头桥老街为脉络，以两侧排列的建筑为组成细胞单元，形成了自然紧凑的线性带状式村庄肌理。</a:t>
            </a:r>
          </a:p>
          <a:p>
            <a:pPr marR="0" lvl="0" indent="304800" algn="just" defTabSz="914400" rtl="0" fontAlgn="base">
              <a:lnSpc>
                <a:spcPct val="150000"/>
              </a:lnSpc>
              <a:spcBef>
                <a:spcPts val="0"/>
              </a:spcBef>
              <a:spcAft>
                <a:spcPct val="0"/>
              </a:spcAft>
              <a:buClr>
                <a:schemeClr val="accent2"/>
              </a:buClr>
              <a:buSzPct val="110000"/>
              <a:buFontTx/>
              <a:buNone/>
              <a:defRPr/>
            </a:pPr>
            <a:r>
              <a:rPr kumimoji="1" lang="zh-CN" altLang="en-US" sz="1200" b="1" i="0" u="none" strike="noStrike" kern="1200" cap="none" spc="0" normalizeH="0" baseline="0" noProof="1">
                <a:solidFill>
                  <a:schemeClr val="tx1"/>
                </a:solidFill>
                <a:latin typeface="Times New Roman" panose="02020603050405020304" pitchFamily="18" charset="0"/>
                <a:ea typeface="华文细黑" panose="02010600040101010101" pitchFamily="2" charset="-122"/>
                <a:cs typeface="+mn-cs"/>
              </a:rPr>
              <a:t>（3）村庄建村历史悠久，遗存了一定的历史资源与传统</a:t>
            </a:r>
            <a:r>
              <a:rPr kumimoji="1" lang="zh-CN" altLang="en-US" sz="1200" b="1" i="0" u="none" strike="noStrike" kern="1200" cap="none" spc="0" normalizeH="0" baseline="0" noProof="1" smtClean="0">
                <a:solidFill>
                  <a:schemeClr val="tx1"/>
                </a:solidFill>
                <a:latin typeface="Times New Roman" panose="02020603050405020304" pitchFamily="18" charset="0"/>
                <a:ea typeface="华文细黑" panose="02010600040101010101" pitchFamily="2" charset="-122"/>
                <a:cs typeface="+mn-cs"/>
              </a:rPr>
              <a:t>文化：</a:t>
            </a:r>
            <a:r>
              <a:rPr kumimoji="1" lang="zh-CN" altLang="en-US" sz="1200" b="0" i="0" u="none" strike="noStrike" kern="1200" cap="none" spc="0" normalizeH="0" baseline="0" noProof="1" smtClean="0">
                <a:solidFill>
                  <a:schemeClr val="tx1"/>
                </a:solidFill>
                <a:latin typeface="Times New Roman" panose="02020603050405020304" pitchFamily="18" charset="0"/>
                <a:ea typeface="华文细黑" panose="02010600040101010101" pitchFamily="2" charset="-122"/>
                <a:cs typeface="+mn-cs"/>
              </a:rPr>
              <a:t>村庄</a:t>
            </a:r>
            <a:r>
              <a:rPr kumimoji="1" lang="zh-CN" altLang="en-US" sz="1200" b="0" i="0" u="none" strike="noStrike" kern="1200" cap="none" spc="0" normalizeH="0" baseline="0" noProof="1">
                <a:solidFill>
                  <a:schemeClr val="tx1"/>
                </a:solidFill>
                <a:latin typeface="Times New Roman" panose="02020603050405020304" pitchFamily="18" charset="0"/>
                <a:ea typeface="华文细黑" panose="02010600040101010101" pitchFamily="2" charset="-122"/>
                <a:cs typeface="+mn-cs"/>
              </a:rPr>
              <a:t>因环境产生的养殖文化、宗教文化与美食文化，又因不同地区文化在此地常年交织</a:t>
            </a:r>
            <a:r>
              <a:rPr kumimoji="1" lang="zh-CN" altLang="en-US" sz="1200" b="0" i="0" u="none" strike="noStrike" kern="1200" cap="none" spc="0" normalizeH="0" baseline="0" noProof="1" smtClean="0">
                <a:solidFill>
                  <a:schemeClr val="tx1"/>
                </a:solidFill>
                <a:latin typeface="Times New Roman" panose="02020603050405020304" pitchFamily="18" charset="0"/>
                <a:ea typeface="华文细黑" panose="02010600040101010101" pitchFamily="2" charset="-122"/>
                <a:cs typeface="+mn-cs"/>
              </a:rPr>
              <a:t>，与</a:t>
            </a:r>
            <a:r>
              <a:rPr kumimoji="1" lang="zh-CN" altLang="en-US" sz="1200" b="0" i="0" u="none" strike="noStrike" kern="1200" cap="none" spc="0" normalizeH="0" baseline="0" noProof="1">
                <a:solidFill>
                  <a:schemeClr val="tx1"/>
                </a:solidFill>
                <a:latin typeface="Times New Roman" panose="02020603050405020304" pitchFamily="18" charset="0"/>
                <a:ea typeface="华文细黑" panose="02010600040101010101" pitchFamily="2" charset="-122"/>
                <a:cs typeface="+mn-cs"/>
              </a:rPr>
              <a:t>当地特殊文化碰撞，最终形成了头桥组独特的历史文化。</a:t>
            </a:r>
          </a:p>
          <a:p>
            <a:pPr lvl="0" indent="304800" algn="just">
              <a:lnSpc>
                <a:spcPct val="150000"/>
              </a:lnSpc>
              <a:spcBef>
                <a:spcPts val="0"/>
              </a:spcBef>
              <a:buClr>
                <a:schemeClr val="accent2"/>
              </a:buClr>
              <a:buSzPct val="110000"/>
              <a:defRPr/>
            </a:pPr>
            <a:r>
              <a:rPr kumimoji="1" lang="zh-CN" altLang="en-US" sz="1200" b="1" i="0" u="none" strike="noStrike" kern="1200" cap="none" spc="0" normalizeH="0" baseline="0" noProof="1">
                <a:solidFill>
                  <a:schemeClr val="tx1"/>
                </a:solidFill>
                <a:latin typeface="Times New Roman" panose="02020603050405020304" pitchFamily="18" charset="0"/>
                <a:ea typeface="华文细黑" panose="02010600040101010101" pitchFamily="2" charset="-122"/>
                <a:cs typeface="+mn-cs"/>
                <a:sym typeface="汉仪新人文宋繁" panose="00020600040101010101" charset="-122"/>
              </a:rPr>
              <a:t>（4</a:t>
            </a:r>
            <a:r>
              <a:rPr kumimoji="1" lang="zh-CN" altLang="en-US" sz="1200" b="1" i="0" u="none" strike="noStrike" kern="1200" cap="none" spc="0" normalizeH="0" baseline="0" noProof="1" smtClean="0">
                <a:solidFill>
                  <a:schemeClr val="tx1"/>
                </a:solidFill>
                <a:latin typeface="Times New Roman" panose="02020603050405020304" pitchFamily="18" charset="0"/>
                <a:ea typeface="华文细黑" panose="02010600040101010101" pitchFamily="2" charset="-122"/>
                <a:cs typeface="+mn-cs"/>
                <a:sym typeface="汉仪新人文宋繁" panose="00020600040101010101" charset="-122"/>
              </a:rPr>
              <a:t>）</a:t>
            </a:r>
            <a:r>
              <a:rPr lang="zh-CN" altLang="en-US" sz="1200" b="1" noProof="1">
                <a:ea typeface="华文细黑" panose="02010600040101010101" pitchFamily="2" charset="-122"/>
                <a:sym typeface="汉仪新人文宋繁" panose="00020600040101010101" charset="-122"/>
              </a:rPr>
              <a:t>村庄沿街而建，院落前店后屋，建筑</a:t>
            </a:r>
            <a:r>
              <a:rPr kumimoji="1" lang="zh-CN" altLang="en-US" sz="1200" b="1" i="0" u="none" strike="noStrike" kern="1200" cap="none" spc="0" normalizeH="0" baseline="0" noProof="1" smtClean="0">
                <a:solidFill>
                  <a:schemeClr val="tx1"/>
                </a:solidFill>
                <a:latin typeface="Times New Roman" panose="02020603050405020304" pitchFamily="18" charset="0"/>
                <a:ea typeface="华文细黑" panose="02010600040101010101" pitchFamily="2" charset="-122"/>
                <a:cs typeface="+mn-cs"/>
                <a:sym typeface="汉仪新人文宋繁" panose="00020600040101010101" charset="-122"/>
              </a:rPr>
              <a:t>传统风貌</a:t>
            </a:r>
            <a:r>
              <a:rPr kumimoji="1" lang="zh-CN" altLang="en-US" sz="1200" b="1" i="0" u="none" strike="noStrike" kern="1200" cap="none" spc="0" normalizeH="0" baseline="0" noProof="1">
                <a:solidFill>
                  <a:schemeClr val="tx1"/>
                </a:solidFill>
                <a:latin typeface="Times New Roman" panose="02020603050405020304" pitchFamily="18" charset="0"/>
                <a:ea typeface="华文细黑" panose="02010600040101010101" pitchFamily="2" charset="-122"/>
                <a:cs typeface="+mn-cs"/>
                <a:sym typeface="汉仪新人文宋繁" panose="00020600040101010101" charset="-122"/>
              </a:rPr>
              <a:t>明显：</a:t>
            </a:r>
            <a:r>
              <a:rPr kumimoji="1" lang="zh-CN" altLang="en-US" sz="1200" b="0" i="0" u="none" strike="noStrike" kern="1200" cap="none" spc="0" normalizeH="0" baseline="0" noProof="1">
                <a:solidFill>
                  <a:schemeClr val="tx1"/>
                </a:solidFill>
                <a:latin typeface="Times New Roman" panose="02020603050405020304" pitchFamily="18" charset="0"/>
                <a:ea typeface="华文细黑" panose="02010600040101010101" pitchFamily="2" charset="-122"/>
                <a:cs typeface="+mn-cs"/>
                <a:sym typeface="汉仪新人文宋繁" panose="00020600040101010101" charset="-122"/>
              </a:rPr>
              <a:t>头桥老街两侧院落依然保留着临街店铺、两侧厢房，中间独立庭院，后侧为主屋的“前店后屋”院落格局。</a:t>
            </a:r>
          </a:p>
        </p:txBody>
      </p:sp>
      <p:sp>
        <p:nvSpPr>
          <p:cNvPr id="37" name="文本框 12"/>
          <p:cNvSpPr txBox="1"/>
          <p:nvPr/>
        </p:nvSpPr>
        <p:spPr>
          <a:xfrm>
            <a:off x="392113" y="9698038"/>
            <a:ext cx="1450975" cy="153670"/>
          </a:xfrm>
          <a:prstGeom prst="rect">
            <a:avLst/>
          </a:prstGeom>
          <a:solidFill>
            <a:schemeClr val="bg1">
              <a:alpha val="55000"/>
            </a:schemeClr>
          </a:solidFill>
          <a:ln>
            <a:noFill/>
          </a:ln>
          <a:effectLst/>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p>
            <a:pPr marL="0" marR="0" lvl="0" indent="0" algn="ctr" defTabSz="914400" rtl="0" eaLnBrk="0" fontAlgn="base" latinLnBrk="0" hangingPunct="0">
              <a:lnSpc>
                <a:spcPts val="1200"/>
              </a:lnSpc>
              <a:spcBef>
                <a:spcPct val="0"/>
              </a:spcBef>
              <a:spcAft>
                <a:spcPct val="0"/>
              </a:spcAft>
              <a:buClrTx/>
              <a:buSzTx/>
              <a:buFontTx/>
              <a:buNone/>
              <a:defRPr/>
            </a:pPr>
            <a:r>
              <a:rPr kumimoji="1" lang="zh-CN" altLang="en-US" sz="800" b="1" i="0" u="none" strike="noStrike" kern="0" cap="none" spc="0" normalizeH="0" baseline="0" noProof="0" dirty="0">
                <a:ln>
                  <a:noFill/>
                </a:ln>
                <a:solidFill>
                  <a:srgbClr val="000000"/>
                </a:solidFill>
                <a:effectLst/>
                <a:uLnTx/>
                <a:uFillTx/>
                <a:latin typeface="+mj-ea"/>
                <a:ea typeface="+mj-ea"/>
                <a:cs typeface="Times New Roman" panose="02020603050405020304"/>
                <a:sym typeface="Times New Roman" panose="02020603050405020304"/>
              </a:rPr>
              <a:t>头桥</a:t>
            </a:r>
          </a:p>
        </p:txBody>
      </p:sp>
      <p:sp>
        <p:nvSpPr>
          <p:cNvPr id="38" name="文本框 12"/>
          <p:cNvSpPr txBox="1"/>
          <p:nvPr/>
        </p:nvSpPr>
        <p:spPr>
          <a:xfrm>
            <a:off x="1905000" y="9701213"/>
            <a:ext cx="1450975" cy="153670"/>
          </a:xfrm>
          <a:prstGeom prst="rect">
            <a:avLst/>
          </a:prstGeom>
          <a:solidFill>
            <a:schemeClr val="bg1">
              <a:alpha val="55000"/>
            </a:schemeClr>
          </a:solidFill>
          <a:ln>
            <a:noFill/>
          </a:ln>
          <a:effectLst/>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p>
            <a:pPr marL="0" marR="0" lvl="0" indent="0" algn="ctr" defTabSz="914400" rtl="0" eaLnBrk="0" fontAlgn="base" latinLnBrk="0" hangingPunct="0">
              <a:lnSpc>
                <a:spcPts val="1200"/>
              </a:lnSpc>
              <a:spcBef>
                <a:spcPct val="0"/>
              </a:spcBef>
              <a:spcAft>
                <a:spcPct val="0"/>
              </a:spcAft>
              <a:buClrTx/>
              <a:buSzTx/>
              <a:buFontTx/>
              <a:buNone/>
              <a:defRPr/>
            </a:pPr>
            <a:r>
              <a:rPr kumimoji="1" lang="zh-CN" sz="800" b="1" i="0" u="none" strike="noStrike" kern="0" cap="none" spc="0" normalizeH="0" baseline="0" noProof="0" dirty="0">
                <a:ln>
                  <a:noFill/>
                </a:ln>
                <a:solidFill>
                  <a:srgbClr val="000000"/>
                </a:solidFill>
                <a:effectLst/>
                <a:uLnTx/>
                <a:uFillTx/>
                <a:latin typeface="+mj-ea"/>
                <a:ea typeface="+mj-ea"/>
                <a:cs typeface="Times New Roman" panose="02020603050405020304"/>
                <a:sym typeface="Times New Roman" panose="02020603050405020304"/>
              </a:rPr>
              <a:t>头桥老街</a:t>
            </a:r>
          </a:p>
        </p:txBody>
      </p:sp>
      <p:sp>
        <p:nvSpPr>
          <p:cNvPr id="39" name="文本框 12"/>
          <p:cNvSpPr txBox="1"/>
          <p:nvPr/>
        </p:nvSpPr>
        <p:spPr>
          <a:xfrm>
            <a:off x="3416300" y="9701213"/>
            <a:ext cx="2089150" cy="153670"/>
          </a:xfrm>
          <a:prstGeom prst="rect">
            <a:avLst/>
          </a:prstGeom>
          <a:solidFill>
            <a:schemeClr val="bg1">
              <a:alpha val="55000"/>
            </a:schemeClr>
          </a:solidFill>
          <a:ln>
            <a:noFill/>
          </a:ln>
          <a:effectLst/>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p>
            <a:pPr marL="0" marR="0" lvl="0" indent="0" algn="ctr" defTabSz="914400" rtl="0" eaLnBrk="0" fontAlgn="base" latinLnBrk="0" hangingPunct="0">
              <a:lnSpc>
                <a:spcPts val="1200"/>
              </a:lnSpc>
              <a:spcBef>
                <a:spcPct val="0"/>
              </a:spcBef>
              <a:spcAft>
                <a:spcPct val="0"/>
              </a:spcAft>
              <a:buClrTx/>
              <a:buSzTx/>
              <a:buFontTx/>
              <a:buNone/>
              <a:defRPr/>
            </a:pPr>
            <a:r>
              <a:rPr kumimoji="1" lang="zh-CN" altLang="en-US" sz="800" b="1" i="0" u="none" strike="noStrike" kern="0" cap="none" spc="0" normalizeH="0" baseline="0" noProof="0" dirty="0">
                <a:ln>
                  <a:noFill/>
                </a:ln>
                <a:solidFill>
                  <a:srgbClr val="000000"/>
                </a:solidFill>
                <a:effectLst/>
                <a:uLnTx/>
                <a:uFillTx/>
                <a:latin typeface="+mj-ea"/>
                <a:ea typeface="+mj-ea"/>
                <a:cs typeface="Times New Roman" panose="02020603050405020304"/>
                <a:sym typeface="Times New Roman" panose="02020603050405020304"/>
              </a:rPr>
              <a:t>滁河</a:t>
            </a:r>
          </a:p>
        </p:txBody>
      </p:sp>
      <p:sp>
        <p:nvSpPr>
          <p:cNvPr id="40" name="文本框 12"/>
          <p:cNvSpPr txBox="1"/>
          <p:nvPr/>
        </p:nvSpPr>
        <p:spPr>
          <a:xfrm>
            <a:off x="392430" y="10638155"/>
            <a:ext cx="1639570" cy="153670"/>
          </a:xfrm>
          <a:prstGeom prst="rect">
            <a:avLst/>
          </a:prstGeom>
          <a:solidFill>
            <a:schemeClr val="bg1">
              <a:alpha val="55000"/>
            </a:schemeClr>
          </a:solidFill>
          <a:ln>
            <a:noFill/>
          </a:ln>
          <a:effectLst/>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p>
            <a:pPr marL="0" marR="0" lvl="0" indent="0" algn="ctr" defTabSz="914400" rtl="0" eaLnBrk="0" fontAlgn="base" latinLnBrk="0" hangingPunct="0">
              <a:lnSpc>
                <a:spcPts val="1200"/>
              </a:lnSpc>
              <a:spcBef>
                <a:spcPct val="0"/>
              </a:spcBef>
              <a:spcAft>
                <a:spcPct val="0"/>
              </a:spcAft>
              <a:buClrTx/>
              <a:buSzTx/>
              <a:buFontTx/>
              <a:buNone/>
              <a:defRPr/>
            </a:pPr>
            <a:r>
              <a:rPr kumimoji="1" lang="en-US" altLang="zh-CN" sz="800" b="1" i="0" u="none" strike="noStrike" kern="0" cap="none" spc="0" normalizeH="0" baseline="0" noProof="0" dirty="0">
                <a:ln>
                  <a:noFill/>
                </a:ln>
                <a:solidFill>
                  <a:srgbClr val="000000"/>
                </a:solidFill>
                <a:effectLst/>
                <a:uLnTx/>
                <a:uFillTx/>
                <a:latin typeface="+mj-ea"/>
                <a:ea typeface="+mj-ea"/>
                <a:cs typeface="Times New Roman" panose="02020603050405020304"/>
                <a:sym typeface="Times New Roman" panose="02020603050405020304"/>
              </a:rPr>
              <a:t>“</a:t>
            </a:r>
            <a:r>
              <a:rPr kumimoji="1" lang="zh-CN" altLang="en-US" sz="800" b="1" i="0" u="none" strike="noStrike" kern="0" cap="none" spc="0" normalizeH="0" baseline="0" noProof="0" dirty="0">
                <a:ln>
                  <a:noFill/>
                </a:ln>
                <a:solidFill>
                  <a:srgbClr val="000000"/>
                </a:solidFill>
                <a:effectLst/>
                <a:uLnTx/>
                <a:uFillTx/>
                <a:latin typeface="+mj-ea"/>
                <a:ea typeface="+mj-ea"/>
                <a:cs typeface="Times New Roman" panose="02020603050405020304"/>
                <a:sym typeface="Times New Roman" panose="02020603050405020304"/>
              </a:rPr>
              <a:t>水</a:t>
            </a:r>
            <a:r>
              <a:rPr kumimoji="1" lang="en-US" altLang="zh-CN" sz="800" b="1" i="0" u="none" strike="noStrike" kern="0" cap="none" spc="0" normalizeH="0" baseline="0" noProof="0" dirty="0">
                <a:ln>
                  <a:noFill/>
                </a:ln>
                <a:solidFill>
                  <a:srgbClr val="000000"/>
                </a:solidFill>
                <a:effectLst/>
                <a:uLnTx/>
                <a:uFillTx/>
                <a:latin typeface="+mj-ea"/>
                <a:ea typeface="+mj-ea"/>
                <a:cs typeface="Times New Roman" panose="02020603050405020304"/>
                <a:sym typeface="Times New Roman" panose="02020603050405020304"/>
              </a:rPr>
              <a:t>-</a:t>
            </a:r>
            <a:r>
              <a:rPr kumimoji="1" lang="zh-CN" altLang="en-US" sz="800" b="1" i="0" u="none" strike="noStrike" kern="0" cap="none" spc="0" normalizeH="0" baseline="0" noProof="0" dirty="0">
                <a:ln>
                  <a:noFill/>
                </a:ln>
                <a:solidFill>
                  <a:srgbClr val="000000"/>
                </a:solidFill>
                <a:effectLst/>
                <a:uLnTx/>
                <a:uFillTx/>
                <a:latin typeface="+mj-ea"/>
                <a:ea typeface="+mj-ea"/>
                <a:cs typeface="Times New Roman" panose="02020603050405020304"/>
                <a:sym typeface="Times New Roman" panose="02020603050405020304"/>
              </a:rPr>
              <a:t>田</a:t>
            </a:r>
            <a:r>
              <a:rPr kumimoji="1" lang="en-US" altLang="zh-CN" sz="800" b="1" i="0" u="none" strike="noStrike" kern="0" cap="none" spc="0" normalizeH="0" baseline="0" noProof="0" dirty="0">
                <a:ln>
                  <a:noFill/>
                </a:ln>
                <a:solidFill>
                  <a:srgbClr val="000000"/>
                </a:solidFill>
                <a:effectLst/>
                <a:uLnTx/>
                <a:uFillTx/>
                <a:latin typeface="+mj-ea"/>
                <a:ea typeface="+mj-ea"/>
                <a:cs typeface="Times New Roman" panose="02020603050405020304"/>
                <a:sym typeface="Times New Roman" panose="02020603050405020304"/>
              </a:rPr>
              <a:t>-</a:t>
            </a:r>
            <a:r>
              <a:rPr kumimoji="1" lang="zh-CN" altLang="en-US" sz="800" b="1" i="0" u="none" strike="noStrike" kern="0" cap="none" spc="0" normalizeH="0" baseline="0" noProof="0" dirty="0">
                <a:ln>
                  <a:noFill/>
                </a:ln>
                <a:solidFill>
                  <a:srgbClr val="000000"/>
                </a:solidFill>
                <a:effectLst/>
                <a:uLnTx/>
                <a:uFillTx/>
                <a:latin typeface="+mj-ea"/>
                <a:ea typeface="+mj-ea"/>
                <a:cs typeface="Times New Roman" panose="02020603050405020304"/>
                <a:sym typeface="Times New Roman" panose="02020603050405020304"/>
              </a:rPr>
              <a:t>村</a:t>
            </a:r>
            <a:r>
              <a:rPr kumimoji="1" lang="en-US" altLang="zh-CN" sz="800" b="1" i="0" u="none" strike="noStrike" kern="0" cap="none" spc="0" normalizeH="0" baseline="0" noProof="0" dirty="0">
                <a:ln>
                  <a:noFill/>
                </a:ln>
                <a:solidFill>
                  <a:srgbClr val="000000"/>
                </a:solidFill>
                <a:effectLst/>
                <a:uLnTx/>
                <a:uFillTx/>
                <a:latin typeface="+mj-ea"/>
                <a:ea typeface="+mj-ea"/>
                <a:cs typeface="Times New Roman" panose="02020603050405020304"/>
                <a:sym typeface="Times New Roman" panose="02020603050405020304"/>
              </a:rPr>
              <a:t>”</a:t>
            </a:r>
            <a:r>
              <a:rPr kumimoji="1" lang="zh-CN" altLang="en-US" sz="800" b="1" i="0" u="none" strike="noStrike" kern="0" cap="none" spc="0" normalizeH="0" baseline="0" noProof="0" dirty="0">
                <a:ln>
                  <a:noFill/>
                </a:ln>
                <a:solidFill>
                  <a:srgbClr val="000000"/>
                </a:solidFill>
                <a:effectLst/>
                <a:uLnTx/>
                <a:uFillTx/>
                <a:latin typeface="+mj-ea"/>
                <a:ea typeface="+mj-ea"/>
                <a:cs typeface="Times New Roman" panose="02020603050405020304"/>
                <a:sym typeface="Times New Roman" panose="02020603050405020304"/>
              </a:rPr>
              <a:t>的村庄格局</a:t>
            </a:r>
          </a:p>
        </p:txBody>
      </p:sp>
      <p:sp>
        <p:nvSpPr>
          <p:cNvPr id="14" name="Rectangle 122"/>
          <p:cNvSpPr>
            <a:spLocks noChangeArrowheads="1"/>
          </p:cNvSpPr>
          <p:nvPr/>
        </p:nvSpPr>
        <p:spPr bwMode="auto">
          <a:xfrm>
            <a:off x="11142980" y="1030605"/>
            <a:ext cx="5408295" cy="5400675"/>
          </a:xfrm>
          <a:prstGeom prst="rect">
            <a:avLst/>
          </a:prstGeom>
          <a:noFill/>
          <a:ln>
            <a:noFill/>
          </a:ln>
        </p:spPr>
        <p:txBody>
          <a:bodyPr wrap="square">
            <a:spAutoFit/>
          </a:bodyPr>
          <a:lstStyle>
            <a:lvl1pPr indent="266700">
              <a:defRPr kumimoji="1" sz="1400">
                <a:solidFill>
                  <a:schemeClr val="tx1"/>
                </a:solidFill>
                <a:latin typeface="Times New Roman" panose="02020603050405020304" pitchFamily="18" charset="0"/>
                <a:ea typeface="宋体" panose="02010600030101010101" pitchFamily="2" charset="-122"/>
              </a:defRPr>
            </a:lvl1pPr>
            <a:lvl2pPr marL="742950" indent="-285750">
              <a:defRPr kumimoji="1" sz="1400">
                <a:solidFill>
                  <a:schemeClr val="tx1"/>
                </a:solidFill>
                <a:latin typeface="Times New Roman" panose="02020603050405020304" pitchFamily="18" charset="0"/>
                <a:ea typeface="宋体" panose="02010600030101010101" pitchFamily="2" charset="-122"/>
              </a:defRPr>
            </a:lvl2pPr>
            <a:lvl3pPr marL="1143000" indent="-228600">
              <a:defRPr kumimoji="1" sz="1400">
                <a:solidFill>
                  <a:schemeClr val="tx1"/>
                </a:solidFill>
                <a:latin typeface="Times New Roman" panose="02020603050405020304" pitchFamily="18" charset="0"/>
                <a:ea typeface="宋体" panose="02010600030101010101" pitchFamily="2" charset="-122"/>
              </a:defRPr>
            </a:lvl3pPr>
            <a:lvl4pPr marL="1600200" indent="-228600">
              <a:defRPr kumimoji="1" sz="1400">
                <a:solidFill>
                  <a:schemeClr val="tx1"/>
                </a:solidFill>
                <a:latin typeface="Times New Roman" panose="02020603050405020304" pitchFamily="18" charset="0"/>
                <a:ea typeface="宋体" panose="02010600030101010101" pitchFamily="2" charset="-122"/>
              </a:defRPr>
            </a:lvl4pPr>
            <a:lvl5pPr marL="2057400" indent="-228600">
              <a:defRPr kumimoji="1" sz="1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1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1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1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1400">
                <a:solidFill>
                  <a:schemeClr val="tx1"/>
                </a:solidFill>
                <a:latin typeface="Times New Roman" panose="02020603050405020304" pitchFamily="18" charset="0"/>
                <a:ea typeface="宋体" panose="02010600030101010101" pitchFamily="2" charset="-122"/>
              </a:defRPr>
            </a:lvl9pPr>
          </a:lstStyle>
          <a:p>
            <a:pPr marL="0" marR="0" lvl="0" indent="0" algn="just" defTabSz="914400" rtl="0" eaLnBrk="0" fontAlgn="base" latinLnBrk="0" hangingPunct="0">
              <a:lnSpc>
                <a:spcPct val="150000"/>
              </a:lnSpc>
              <a:spcBef>
                <a:spcPct val="0"/>
              </a:spcBef>
              <a:spcAft>
                <a:spcPct val="0"/>
              </a:spcAft>
              <a:buClr>
                <a:schemeClr val="accent2"/>
              </a:buClr>
              <a:buSzPct val="110000"/>
              <a:buFontTx/>
              <a:buNone/>
              <a:defRPr/>
            </a:pPr>
            <a:r>
              <a:rPr kumimoji="1" lang="zh-CN" altLang="en-US" sz="1400" b="1" i="0" u="none" strike="noStrike" kern="1200" cap="none" spc="0" normalizeH="0" baseline="0" noProof="0" dirty="0">
                <a:ln>
                  <a:noFill/>
                </a:ln>
                <a:solidFill>
                  <a:schemeClr val="tx1"/>
                </a:solidFill>
                <a:effectLst/>
                <a:uLnTx/>
                <a:uFillTx/>
                <a:latin typeface="华文细黑" panose="02010600040101010101" pitchFamily="2" charset="-122"/>
                <a:ea typeface="华文细黑" panose="02010600040101010101" pitchFamily="2" charset="-122"/>
                <a:cs typeface="+mn-cs"/>
              </a:rPr>
              <a:t>功能发展定位与人口</a:t>
            </a:r>
            <a:endParaRPr kumimoji="1" lang="en-US" altLang="zh-CN" sz="1400" b="1" i="0" u="none" strike="noStrike" kern="1200" cap="none" spc="0" normalizeH="0" baseline="0" noProof="0" dirty="0">
              <a:ln>
                <a:noFill/>
              </a:ln>
              <a:solidFill>
                <a:schemeClr val="tx1"/>
              </a:solidFill>
              <a:effectLst/>
              <a:uLnTx/>
              <a:uFillTx/>
              <a:latin typeface="华文细黑" panose="02010600040101010101" pitchFamily="2" charset="-122"/>
              <a:ea typeface="华文细黑" panose="02010600040101010101" pitchFamily="2" charset="-122"/>
              <a:cs typeface="+mn-cs"/>
            </a:endParaRPr>
          </a:p>
          <a:p>
            <a:pPr marR="0" lvl="0" indent="304800" algn="just" defTabSz="914400" rtl="0" fontAlgn="base">
              <a:lnSpc>
                <a:spcPct val="150000"/>
              </a:lnSpc>
              <a:spcBef>
                <a:spcPts val="0"/>
              </a:spcBef>
              <a:buClr>
                <a:schemeClr val="accent2"/>
              </a:buClr>
              <a:buSzPct val="110000"/>
              <a:buFontTx/>
              <a:buNone/>
              <a:defRPr/>
            </a:pPr>
            <a:r>
              <a:rPr kumimoji="1" lang="zh-CN" altLang="en-US" sz="1200" b="0" i="0" u="none" strike="noStrike" kern="1200" cap="none" spc="0" normalizeH="0" baseline="0" noProof="1">
                <a:solidFill>
                  <a:schemeClr val="tx1"/>
                </a:solidFill>
                <a:latin typeface="Times New Roman" panose="02020603050405020304" pitchFamily="18" charset="0"/>
                <a:ea typeface="华文细黑" panose="02010600040101010101" pitchFamily="2" charset="-122"/>
                <a:cs typeface="+mn-cs"/>
                <a:sym typeface="+mn-ea"/>
              </a:rPr>
              <a:t>（</a:t>
            </a:r>
            <a:r>
              <a:rPr kumimoji="1" lang="en-US" altLang="zh-CN" sz="1200" b="0" i="0" u="none" strike="noStrike" kern="1200" cap="none" spc="0" normalizeH="0" baseline="0" noProof="1">
                <a:solidFill>
                  <a:schemeClr val="tx1"/>
                </a:solidFill>
                <a:latin typeface="Times New Roman" panose="02020603050405020304" pitchFamily="18" charset="0"/>
                <a:ea typeface="华文细黑" panose="02010600040101010101" pitchFamily="2" charset="-122"/>
                <a:cs typeface="+mn-cs"/>
                <a:sym typeface="+mn-ea"/>
              </a:rPr>
              <a:t>1</a:t>
            </a:r>
            <a:r>
              <a:rPr kumimoji="1" lang="zh-CN" altLang="en-US" sz="1200" b="0" i="0" u="none" strike="noStrike" kern="1200" cap="none" spc="0" normalizeH="0" baseline="0" noProof="1">
                <a:solidFill>
                  <a:schemeClr val="tx1"/>
                </a:solidFill>
                <a:latin typeface="Times New Roman" panose="02020603050405020304" pitchFamily="18" charset="0"/>
                <a:ea typeface="华文细黑" panose="02010600040101010101" pitchFamily="2" charset="-122"/>
                <a:cs typeface="+mn-cs"/>
                <a:sym typeface="+mn-ea"/>
              </a:rPr>
              <a:t>）功能发展定位</a:t>
            </a:r>
          </a:p>
          <a:p>
            <a:pPr marR="0" lvl="0" indent="304800" algn="just" defTabSz="914400" rtl="0" fontAlgn="base">
              <a:lnSpc>
                <a:spcPct val="150000"/>
              </a:lnSpc>
              <a:spcBef>
                <a:spcPts val="0"/>
              </a:spcBef>
              <a:buClr>
                <a:schemeClr val="accent2"/>
              </a:buClr>
              <a:buSzPct val="110000"/>
              <a:buFontTx/>
              <a:buNone/>
              <a:defRPr/>
            </a:pPr>
            <a:r>
              <a:rPr kumimoji="1" lang="zh-CN" altLang="en-US" sz="1200" b="0" i="0" u="none" strike="noStrike" kern="1200" cap="none" spc="0" normalizeH="0" baseline="0" noProof="1">
                <a:solidFill>
                  <a:schemeClr val="tx1"/>
                </a:solidFill>
                <a:latin typeface="Times New Roman" panose="02020603050405020304" pitchFamily="18" charset="0"/>
                <a:ea typeface="华文细黑" panose="02010600040101010101" pitchFamily="2" charset="-122"/>
                <a:cs typeface="+mn-cs"/>
                <a:sym typeface="+mn-ea"/>
              </a:rPr>
              <a:t>头桥组定位为：</a:t>
            </a:r>
            <a:r>
              <a:rPr kumimoji="1" lang="en-US" altLang="zh-CN" sz="1200" b="0" i="0" u="none" strike="noStrike" kern="1200" cap="none" spc="0" normalizeH="0" baseline="0" noProof="1">
                <a:solidFill>
                  <a:schemeClr val="tx1"/>
                </a:solidFill>
                <a:latin typeface="Times New Roman" panose="02020603050405020304" pitchFamily="18" charset="0"/>
                <a:ea typeface="华文细黑" panose="02010600040101010101" pitchFamily="2" charset="-122"/>
                <a:cs typeface="+mn-cs"/>
                <a:sym typeface="+mn-ea"/>
              </a:rPr>
              <a:t>“</a:t>
            </a:r>
            <a:r>
              <a:rPr kumimoji="1" lang="zh-CN" altLang="en-US" sz="1200" b="0" i="0" u="none" strike="noStrike" kern="1200" cap="none" spc="0" normalizeH="0" baseline="0" noProof="1">
                <a:solidFill>
                  <a:schemeClr val="tx1"/>
                </a:solidFill>
                <a:latin typeface="Times New Roman" panose="02020603050405020304" pitchFamily="18" charset="0"/>
                <a:ea typeface="华文细黑" panose="02010600040101010101" pitchFamily="2" charset="-122"/>
                <a:cs typeface="+mn-cs"/>
                <a:sym typeface="+mn-ea"/>
              </a:rPr>
              <a:t>滁水环抱头桥居 · 水乡风情睦相宜。</a:t>
            </a:r>
            <a:r>
              <a:rPr kumimoji="1" lang="en-US" altLang="zh-CN" sz="1200" b="0" i="0" u="none" strike="noStrike" kern="1200" cap="none" spc="0" normalizeH="0" baseline="0" noProof="1">
                <a:solidFill>
                  <a:schemeClr val="tx1"/>
                </a:solidFill>
                <a:latin typeface="Times New Roman" panose="02020603050405020304" pitchFamily="18" charset="0"/>
                <a:ea typeface="华文细黑" panose="02010600040101010101" pitchFamily="2" charset="-122"/>
                <a:cs typeface="+mn-cs"/>
                <a:sym typeface="+mn-ea"/>
              </a:rPr>
              <a:t>”</a:t>
            </a:r>
            <a:r>
              <a:rPr kumimoji="1" lang="zh-CN" altLang="en-US" sz="1200" b="0" i="0" u="none" strike="noStrike" kern="1200" cap="none" spc="0" normalizeH="0" baseline="0" noProof="1">
                <a:solidFill>
                  <a:schemeClr val="tx1"/>
                </a:solidFill>
                <a:latin typeface="Times New Roman" panose="02020603050405020304" pitchFamily="18" charset="0"/>
                <a:ea typeface="华文细黑" panose="02010600040101010101" pitchFamily="2" charset="-122"/>
                <a:cs typeface="+mn-cs"/>
              </a:rPr>
              <a:t>依托滁河风光带和村内丰富的水资源，以头桥老街、头桥、特色农副产品等元素为特色，将头桥组打造成以特色水产养殖、生态休闲为核心的水乡宜居村。</a:t>
            </a:r>
          </a:p>
          <a:p>
            <a:pPr marR="0" lvl="0" indent="304800" algn="just" defTabSz="914400" rtl="0" fontAlgn="base">
              <a:lnSpc>
                <a:spcPct val="150000"/>
              </a:lnSpc>
              <a:spcBef>
                <a:spcPts val="0"/>
              </a:spcBef>
              <a:buClr>
                <a:schemeClr val="accent2"/>
              </a:buClr>
              <a:buSzPct val="110000"/>
              <a:buFontTx/>
              <a:buNone/>
              <a:defRPr/>
            </a:pPr>
            <a:endParaRPr kumimoji="1" lang="zh-CN" altLang="en-US" sz="1200" b="0" i="0" u="none" strike="noStrike" kern="1200" cap="none" spc="0" normalizeH="0" baseline="0" noProof="1">
              <a:solidFill>
                <a:schemeClr val="tx1"/>
              </a:solidFill>
              <a:latin typeface="Times New Roman" panose="02020603050405020304" pitchFamily="18" charset="0"/>
              <a:ea typeface="华文细黑" panose="02010600040101010101" pitchFamily="2" charset="-122"/>
              <a:cs typeface="+mn-cs"/>
            </a:endParaRPr>
          </a:p>
          <a:p>
            <a:pPr marR="0" lvl="0" indent="304800" algn="just" defTabSz="914400" rtl="0" fontAlgn="base">
              <a:lnSpc>
                <a:spcPct val="150000"/>
              </a:lnSpc>
              <a:spcBef>
                <a:spcPts val="0"/>
              </a:spcBef>
              <a:buClr>
                <a:schemeClr val="accent2"/>
              </a:buClr>
              <a:buSzPct val="110000"/>
              <a:buFontTx/>
              <a:buNone/>
              <a:defRPr/>
            </a:pPr>
            <a:endParaRPr kumimoji="1" lang="zh-CN" altLang="en-US" sz="1200" b="0" i="0" u="none" strike="noStrike" kern="1200" cap="none" spc="0" normalizeH="0" baseline="0" noProof="1">
              <a:solidFill>
                <a:schemeClr val="tx1"/>
              </a:solidFill>
              <a:latin typeface="Times New Roman" panose="02020603050405020304" pitchFamily="18" charset="0"/>
              <a:ea typeface="华文细黑" panose="02010600040101010101" pitchFamily="2" charset="-122"/>
              <a:cs typeface="+mn-cs"/>
            </a:endParaRPr>
          </a:p>
          <a:p>
            <a:pPr marR="0" lvl="0" indent="304800" algn="just" defTabSz="914400" rtl="0" fontAlgn="base">
              <a:lnSpc>
                <a:spcPct val="150000"/>
              </a:lnSpc>
              <a:spcBef>
                <a:spcPts val="0"/>
              </a:spcBef>
              <a:buClr>
                <a:schemeClr val="accent2"/>
              </a:buClr>
              <a:buSzPct val="110000"/>
              <a:buFontTx/>
              <a:buNone/>
              <a:defRPr/>
            </a:pPr>
            <a:endParaRPr kumimoji="1" lang="zh-CN" altLang="en-US" sz="1200" b="0" i="0" u="none" strike="noStrike" kern="1200" cap="none" spc="0" normalizeH="0" baseline="0" noProof="1">
              <a:solidFill>
                <a:schemeClr val="tx1"/>
              </a:solidFill>
              <a:latin typeface="Times New Roman" panose="02020603050405020304" pitchFamily="18" charset="0"/>
              <a:ea typeface="华文细黑" panose="02010600040101010101" pitchFamily="2" charset="-122"/>
              <a:cs typeface="+mn-cs"/>
            </a:endParaRPr>
          </a:p>
          <a:p>
            <a:pPr marR="0" lvl="0" indent="304800" algn="just" defTabSz="914400" rtl="0" fontAlgn="base">
              <a:lnSpc>
                <a:spcPct val="150000"/>
              </a:lnSpc>
              <a:spcBef>
                <a:spcPts val="0"/>
              </a:spcBef>
              <a:buClr>
                <a:schemeClr val="accent2"/>
              </a:buClr>
              <a:buSzPct val="110000"/>
              <a:buFontTx/>
              <a:buNone/>
              <a:defRPr/>
            </a:pPr>
            <a:endParaRPr kumimoji="1" lang="zh-CN" altLang="en-US" sz="1200" b="0" i="0" u="none" strike="noStrike" kern="1200" cap="none" spc="0" normalizeH="0" baseline="0" noProof="1">
              <a:solidFill>
                <a:schemeClr val="tx1"/>
              </a:solidFill>
              <a:latin typeface="Times New Roman" panose="02020603050405020304" pitchFamily="18" charset="0"/>
              <a:ea typeface="华文细黑" panose="02010600040101010101" pitchFamily="2" charset="-122"/>
              <a:cs typeface="+mn-cs"/>
            </a:endParaRPr>
          </a:p>
          <a:p>
            <a:pPr marR="0" lvl="0" indent="304800" algn="just" defTabSz="914400" rtl="0" fontAlgn="base">
              <a:lnSpc>
                <a:spcPct val="150000"/>
              </a:lnSpc>
              <a:spcBef>
                <a:spcPts val="0"/>
              </a:spcBef>
              <a:buClr>
                <a:schemeClr val="accent2"/>
              </a:buClr>
              <a:buSzPct val="110000"/>
              <a:buFontTx/>
              <a:buNone/>
              <a:defRPr/>
            </a:pPr>
            <a:endParaRPr kumimoji="1" lang="zh-CN" altLang="en-US" sz="1200" b="0" i="0" u="none" strike="noStrike" kern="1200" cap="none" spc="0" normalizeH="0" baseline="0" noProof="1">
              <a:solidFill>
                <a:schemeClr val="tx1"/>
              </a:solidFill>
              <a:latin typeface="Times New Roman" panose="02020603050405020304" pitchFamily="18" charset="0"/>
              <a:ea typeface="华文细黑" panose="02010600040101010101" pitchFamily="2" charset="-122"/>
              <a:cs typeface="+mn-cs"/>
            </a:endParaRPr>
          </a:p>
          <a:p>
            <a:pPr marR="0" lvl="0" indent="304800" algn="just" defTabSz="914400" rtl="0" fontAlgn="base">
              <a:lnSpc>
                <a:spcPct val="150000"/>
              </a:lnSpc>
              <a:spcBef>
                <a:spcPts val="0"/>
              </a:spcBef>
              <a:buClr>
                <a:schemeClr val="accent2"/>
              </a:buClr>
              <a:buSzPct val="110000"/>
              <a:buFontTx/>
              <a:buNone/>
              <a:defRPr/>
            </a:pPr>
            <a:endParaRPr kumimoji="1" lang="zh-CN" altLang="en-US" sz="1200" b="0" i="0" u="none" strike="noStrike" kern="1200" cap="none" spc="0" normalizeH="0" baseline="0" noProof="1">
              <a:solidFill>
                <a:schemeClr val="tx1"/>
              </a:solidFill>
              <a:latin typeface="Times New Roman" panose="02020603050405020304" pitchFamily="18" charset="0"/>
              <a:ea typeface="华文细黑" panose="02010600040101010101" pitchFamily="2" charset="-122"/>
              <a:cs typeface="+mn-cs"/>
            </a:endParaRPr>
          </a:p>
          <a:p>
            <a:pPr marR="0" lvl="0" indent="304800" algn="just" defTabSz="914400" rtl="0" fontAlgn="base">
              <a:lnSpc>
                <a:spcPct val="150000"/>
              </a:lnSpc>
              <a:spcBef>
                <a:spcPts val="0"/>
              </a:spcBef>
              <a:buClr>
                <a:schemeClr val="accent2"/>
              </a:buClr>
              <a:buSzPct val="110000"/>
              <a:buFontTx/>
              <a:buNone/>
              <a:defRPr/>
            </a:pPr>
            <a:endParaRPr kumimoji="1" lang="zh-CN" altLang="en-US" sz="1200" b="0" i="0" u="none" strike="noStrike" kern="1200" cap="none" spc="0" normalizeH="0" baseline="0" noProof="1">
              <a:solidFill>
                <a:schemeClr val="tx1"/>
              </a:solidFill>
              <a:latin typeface="Times New Roman" panose="02020603050405020304" pitchFamily="18" charset="0"/>
              <a:ea typeface="华文细黑" panose="02010600040101010101" pitchFamily="2" charset="-122"/>
              <a:cs typeface="+mn-cs"/>
            </a:endParaRPr>
          </a:p>
          <a:p>
            <a:pPr marR="0" lvl="0" indent="304800" algn="just" defTabSz="914400" rtl="0" fontAlgn="base">
              <a:lnSpc>
                <a:spcPct val="150000"/>
              </a:lnSpc>
              <a:spcBef>
                <a:spcPts val="0"/>
              </a:spcBef>
              <a:buClr>
                <a:schemeClr val="accent2"/>
              </a:buClr>
              <a:buSzPct val="110000"/>
              <a:buFontTx/>
              <a:buNone/>
              <a:defRPr/>
            </a:pPr>
            <a:endParaRPr kumimoji="1" lang="zh-CN" altLang="en-US" sz="1200" b="0" i="0" u="none" strike="noStrike" kern="1200" cap="none" spc="0" normalizeH="0" baseline="0" noProof="1">
              <a:solidFill>
                <a:schemeClr val="tx1"/>
              </a:solidFill>
              <a:latin typeface="Times New Roman" panose="02020603050405020304" pitchFamily="18" charset="0"/>
              <a:ea typeface="华文细黑" panose="02010600040101010101" pitchFamily="2" charset="-122"/>
              <a:cs typeface="+mn-cs"/>
            </a:endParaRPr>
          </a:p>
          <a:p>
            <a:pPr marR="0" lvl="0" indent="304800" algn="just" defTabSz="914400" rtl="0" fontAlgn="base">
              <a:lnSpc>
                <a:spcPct val="150000"/>
              </a:lnSpc>
              <a:spcBef>
                <a:spcPts val="0"/>
              </a:spcBef>
              <a:buClr>
                <a:schemeClr val="accent2"/>
              </a:buClr>
              <a:buSzPct val="110000"/>
              <a:buFontTx/>
              <a:buNone/>
              <a:defRPr/>
            </a:pPr>
            <a:endParaRPr kumimoji="1" lang="zh-CN" altLang="en-US" sz="1200" b="0" i="0" u="none" strike="noStrike" kern="1200" cap="none" spc="0" normalizeH="0" baseline="0" noProof="1">
              <a:solidFill>
                <a:schemeClr val="tx1"/>
              </a:solidFill>
              <a:latin typeface="Times New Roman" panose="02020603050405020304" pitchFamily="18" charset="0"/>
              <a:ea typeface="华文细黑" panose="02010600040101010101" pitchFamily="2" charset="-122"/>
              <a:cs typeface="+mn-cs"/>
            </a:endParaRPr>
          </a:p>
          <a:p>
            <a:pPr marR="0" lvl="0" indent="304800" algn="just" defTabSz="914400" rtl="0" fontAlgn="base">
              <a:lnSpc>
                <a:spcPct val="150000"/>
              </a:lnSpc>
              <a:spcBef>
                <a:spcPts val="0"/>
              </a:spcBef>
              <a:buClr>
                <a:schemeClr val="accent2"/>
              </a:buClr>
              <a:buSzPct val="110000"/>
              <a:buFontTx/>
              <a:buNone/>
              <a:defRPr/>
            </a:pPr>
            <a:endParaRPr kumimoji="1" lang="zh-CN" altLang="en-US" sz="1200" b="0" i="0" u="none" strike="noStrike" kern="1200" cap="none" spc="0" normalizeH="0" baseline="0" noProof="1">
              <a:solidFill>
                <a:schemeClr val="tx1"/>
              </a:solidFill>
              <a:latin typeface="Times New Roman" panose="02020603050405020304" pitchFamily="18" charset="0"/>
              <a:ea typeface="华文细黑" panose="02010600040101010101" pitchFamily="2" charset="-122"/>
              <a:cs typeface="+mn-cs"/>
            </a:endParaRPr>
          </a:p>
          <a:p>
            <a:pPr marR="0" lvl="0" indent="304800" algn="just" defTabSz="914400" rtl="0" fontAlgn="base">
              <a:lnSpc>
                <a:spcPct val="150000"/>
              </a:lnSpc>
              <a:spcBef>
                <a:spcPts val="0"/>
              </a:spcBef>
              <a:buClr>
                <a:schemeClr val="accent2"/>
              </a:buClr>
              <a:buSzPct val="110000"/>
              <a:buFontTx/>
              <a:buNone/>
              <a:defRPr/>
            </a:pPr>
            <a:endParaRPr kumimoji="1" lang="zh-CN" altLang="en-US" sz="1200" b="0" i="0" u="none" strike="noStrike" kern="1200" cap="none" spc="0" normalizeH="0" baseline="0" noProof="1">
              <a:solidFill>
                <a:schemeClr val="tx1"/>
              </a:solidFill>
              <a:latin typeface="Times New Roman" panose="02020603050405020304" pitchFamily="18" charset="0"/>
              <a:ea typeface="华文细黑" panose="02010600040101010101" pitchFamily="2" charset="-122"/>
              <a:cs typeface="+mn-cs"/>
            </a:endParaRPr>
          </a:p>
          <a:p>
            <a:pPr marR="0" lvl="0" indent="304800" algn="just" defTabSz="914400" rtl="0" fontAlgn="base">
              <a:lnSpc>
                <a:spcPct val="150000"/>
              </a:lnSpc>
              <a:spcBef>
                <a:spcPts val="0"/>
              </a:spcBef>
              <a:buClr>
                <a:schemeClr val="accent2"/>
              </a:buClr>
              <a:buSzPct val="110000"/>
              <a:buFontTx/>
              <a:buNone/>
              <a:defRPr/>
            </a:pPr>
            <a:r>
              <a:rPr kumimoji="1" lang="zh-CN" altLang="en-US" sz="1200" b="0" i="0" u="none" strike="noStrike" kern="1200" cap="none" spc="0" normalizeH="0" baseline="0" noProof="1">
                <a:solidFill>
                  <a:schemeClr val="tx1"/>
                </a:solidFill>
                <a:latin typeface="Times New Roman" panose="02020603050405020304" pitchFamily="18" charset="0"/>
                <a:ea typeface="华文细黑" panose="02010600040101010101" pitchFamily="2" charset="-122"/>
                <a:cs typeface="+mn-cs"/>
              </a:rPr>
              <a:t>（</a:t>
            </a:r>
            <a:r>
              <a:rPr kumimoji="1" lang="en-US" altLang="zh-CN" sz="1200" b="0" i="0" u="none" strike="noStrike" kern="1200" cap="none" spc="0" normalizeH="0" baseline="0" noProof="1">
                <a:solidFill>
                  <a:schemeClr val="tx1"/>
                </a:solidFill>
                <a:latin typeface="Times New Roman" panose="02020603050405020304" pitchFamily="18" charset="0"/>
                <a:ea typeface="华文细黑" panose="02010600040101010101" pitchFamily="2" charset="-122"/>
                <a:cs typeface="+mn-cs"/>
              </a:rPr>
              <a:t>2</a:t>
            </a:r>
            <a:r>
              <a:rPr kumimoji="1" lang="zh-CN" altLang="en-US" sz="1200" b="0" i="0" u="none" strike="noStrike" kern="1200" cap="none" spc="0" normalizeH="0" baseline="0" noProof="1">
                <a:solidFill>
                  <a:schemeClr val="tx1"/>
                </a:solidFill>
                <a:latin typeface="Times New Roman" panose="02020603050405020304" pitchFamily="18" charset="0"/>
                <a:ea typeface="华文细黑" panose="02010600040101010101" pitchFamily="2" charset="-122"/>
                <a:cs typeface="+mn-cs"/>
              </a:rPr>
              <a:t>）人口</a:t>
            </a:r>
            <a:endParaRPr kumimoji="1" lang="zh-CN" altLang="en-US" sz="1200" b="0" i="0" u="none" strike="noStrike" kern="1200" cap="none" spc="0" normalizeH="0" baseline="0" noProof="1">
              <a:solidFill>
                <a:schemeClr val="tx1"/>
              </a:solidFill>
              <a:ea typeface="华文细黑" panose="02010600040101010101" pitchFamily="2" charset="-122"/>
              <a:cs typeface="+mn-cs"/>
            </a:endParaRPr>
          </a:p>
          <a:p>
            <a:pPr marR="0" lvl="0" indent="304800" algn="just" defTabSz="914400" rtl="0" fontAlgn="base">
              <a:lnSpc>
                <a:spcPct val="150000"/>
              </a:lnSpc>
              <a:spcBef>
                <a:spcPts val="0"/>
              </a:spcBef>
              <a:buClr>
                <a:schemeClr val="accent2"/>
              </a:buClr>
              <a:buSzPct val="110000"/>
              <a:buFontTx/>
              <a:buNone/>
              <a:defRPr/>
            </a:pPr>
            <a:r>
              <a:rPr kumimoji="1" lang="zh-CN" altLang="en-US" sz="1200" b="0" i="0" u="none" strike="noStrike" kern="1200" cap="none" spc="0" normalizeH="0" baseline="0" noProof="1">
                <a:solidFill>
                  <a:schemeClr val="tx1"/>
                </a:solidFill>
                <a:latin typeface="Times New Roman" panose="02020603050405020304" pitchFamily="18" charset="0"/>
                <a:ea typeface="华文细黑" panose="02010600040101010101" pitchFamily="2" charset="-122"/>
                <a:cs typeface="+mn-cs"/>
              </a:rPr>
              <a:t>头桥组现状人口约</a:t>
            </a:r>
            <a:r>
              <a:rPr kumimoji="1" lang="en-US" altLang="zh-CN" sz="1200" b="0" i="0" u="none" strike="noStrike" kern="1200" cap="none" spc="0" normalizeH="0" baseline="0" noProof="1">
                <a:solidFill>
                  <a:schemeClr val="tx1"/>
                </a:solidFill>
                <a:latin typeface="Times New Roman" panose="02020603050405020304" pitchFamily="18" charset="0"/>
                <a:ea typeface="华文细黑" panose="02010600040101010101" pitchFamily="2" charset="-122"/>
                <a:cs typeface="+mn-cs"/>
              </a:rPr>
              <a:t>242</a:t>
            </a:r>
            <a:r>
              <a:rPr kumimoji="1" lang="zh-CN" altLang="en-US" sz="1200" b="0" i="0" u="none" strike="noStrike" kern="1200" cap="none" spc="0" normalizeH="0" baseline="0" noProof="1">
                <a:solidFill>
                  <a:schemeClr val="tx1"/>
                </a:solidFill>
                <a:latin typeface="Times New Roman" panose="02020603050405020304" pitchFamily="18" charset="0"/>
                <a:ea typeface="华文细黑" panose="02010600040101010101" pitchFamily="2" charset="-122"/>
                <a:cs typeface="+mn-cs"/>
              </a:rPr>
              <a:t>人，暂定保护范围内人口自然增长率为-1.282‰，可预测得：2035年六合区龙池街道头桥村头桥组约237人。</a:t>
            </a:r>
          </a:p>
        </p:txBody>
      </p:sp>
      <p:sp>
        <p:nvSpPr>
          <p:cNvPr id="16" name="Rectangle 122"/>
          <p:cNvSpPr>
            <a:spLocks noChangeArrowheads="1"/>
          </p:cNvSpPr>
          <p:nvPr/>
        </p:nvSpPr>
        <p:spPr bwMode="auto">
          <a:xfrm>
            <a:off x="5741988" y="1030288"/>
            <a:ext cx="5370513" cy="1245235"/>
          </a:xfrm>
          <a:prstGeom prst="rect">
            <a:avLst/>
          </a:prstGeom>
          <a:noFill/>
          <a:ln>
            <a:noFill/>
          </a:ln>
        </p:spPr>
        <p:txBody>
          <a:bodyPr wrap="square">
            <a:spAutoFit/>
          </a:bodyPr>
          <a:lstStyle>
            <a:lvl1pPr indent="266700">
              <a:defRPr kumimoji="1" sz="1400">
                <a:solidFill>
                  <a:schemeClr val="tx1"/>
                </a:solidFill>
                <a:latin typeface="Times New Roman" panose="02020603050405020304" pitchFamily="18" charset="0"/>
                <a:ea typeface="宋体" panose="02010600030101010101" pitchFamily="2" charset="-122"/>
              </a:defRPr>
            </a:lvl1pPr>
            <a:lvl2pPr marL="742950" indent="-285750">
              <a:defRPr kumimoji="1" sz="1400">
                <a:solidFill>
                  <a:schemeClr val="tx1"/>
                </a:solidFill>
                <a:latin typeface="Times New Roman" panose="02020603050405020304" pitchFamily="18" charset="0"/>
                <a:ea typeface="宋体" panose="02010600030101010101" pitchFamily="2" charset="-122"/>
              </a:defRPr>
            </a:lvl2pPr>
            <a:lvl3pPr marL="1143000" indent="-228600">
              <a:defRPr kumimoji="1" sz="1400">
                <a:solidFill>
                  <a:schemeClr val="tx1"/>
                </a:solidFill>
                <a:latin typeface="Times New Roman" panose="02020603050405020304" pitchFamily="18" charset="0"/>
                <a:ea typeface="宋体" panose="02010600030101010101" pitchFamily="2" charset="-122"/>
              </a:defRPr>
            </a:lvl3pPr>
            <a:lvl4pPr marL="1600200" indent="-228600">
              <a:defRPr kumimoji="1" sz="1400">
                <a:solidFill>
                  <a:schemeClr val="tx1"/>
                </a:solidFill>
                <a:latin typeface="Times New Roman" panose="02020603050405020304" pitchFamily="18" charset="0"/>
                <a:ea typeface="宋体" panose="02010600030101010101" pitchFamily="2" charset="-122"/>
              </a:defRPr>
            </a:lvl4pPr>
            <a:lvl5pPr marL="2057400" indent="-228600">
              <a:defRPr kumimoji="1" sz="1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1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1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1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1400">
                <a:solidFill>
                  <a:schemeClr val="tx1"/>
                </a:solidFill>
                <a:latin typeface="Times New Roman" panose="02020603050405020304" pitchFamily="18" charset="0"/>
                <a:ea typeface="宋体" panose="02010600030101010101" pitchFamily="2" charset="-122"/>
              </a:defRPr>
            </a:lvl9pPr>
          </a:lstStyle>
          <a:p>
            <a:pPr marL="0" marR="0" lvl="0" indent="0" algn="just" defTabSz="914400" rtl="0" eaLnBrk="0" fontAlgn="base" latinLnBrk="0" hangingPunct="0">
              <a:lnSpc>
                <a:spcPct val="150000"/>
              </a:lnSpc>
              <a:spcBef>
                <a:spcPct val="0"/>
              </a:spcBef>
              <a:spcAft>
                <a:spcPct val="0"/>
              </a:spcAft>
              <a:buClr>
                <a:schemeClr val="accent2"/>
              </a:buClr>
              <a:buSzPct val="110000"/>
              <a:buFontTx/>
              <a:buNone/>
              <a:defRPr/>
            </a:pPr>
            <a:r>
              <a:rPr kumimoji="1" lang="zh-CN" altLang="en-US" sz="1400" b="1" i="0" u="none" strike="noStrike" kern="1200" cap="none" spc="0" normalizeH="0" baseline="0" noProof="0" dirty="0">
                <a:ln>
                  <a:noFill/>
                </a:ln>
                <a:solidFill>
                  <a:schemeClr val="tx1"/>
                </a:solidFill>
                <a:effectLst/>
                <a:uLnTx/>
                <a:uFillTx/>
                <a:latin typeface="华文细黑" panose="02010600040101010101" pitchFamily="2" charset="-122"/>
                <a:ea typeface="华文细黑" panose="02010600040101010101" pitchFamily="2" charset="-122"/>
                <a:cs typeface="+mn-cs"/>
              </a:rPr>
              <a:t>历史沿革</a:t>
            </a:r>
            <a:endParaRPr kumimoji="1" lang="en-US" altLang="zh-CN" sz="1400" b="1" i="0" u="none" strike="noStrike" kern="1200" cap="none" spc="0" normalizeH="0" baseline="0" noProof="0" dirty="0">
              <a:ln>
                <a:noFill/>
              </a:ln>
              <a:solidFill>
                <a:schemeClr val="tx1"/>
              </a:solidFill>
              <a:effectLst/>
              <a:uLnTx/>
              <a:uFillTx/>
              <a:latin typeface="华文细黑" panose="02010600040101010101" pitchFamily="2" charset="-122"/>
              <a:ea typeface="华文细黑" panose="02010600040101010101" pitchFamily="2" charset="-122"/>
              <a:cs typeface="+mn-cs"/>
            </a:endParaRPr>
          </a:p>
          <a:p>
            <a:pPr marR="0" lvl="0" indent="304800" algn="just" defTabSz="914400" rtl="0" fontAlgn="base">
              <a:lnSpc>
                <a:spcPct val="150000"/>
              </a:lnSpc>
              <a:spcBef>
                <a:spcPts val="0"/>
              </a:spcBef>
              <a:buClr>
                <a:schemeClr val="accent2"/>
              </a:buClr>
              <a:buSzPct val="110000"/>
              <a:buFontTx/>
              <a:buNone/>
              <a:defRPr/>
            </a:pPr>
            <a:r>
              <a:rPr lang="zh-CN" altLang="en-US" sz="1200" dirty="0">
                <a:ea typeface="华文细黑" panose="02010600040101010101" pitchFamily="2" charset="-122"/>
                <a:sym typeface="+mn-ea"/>
              </a:rPr>
              <a:t>据《万历六合县志》</a:t>
            </a:r>
            <a:r>
              <a:rPr lang="zh-CN" altLang="en-US" sz="1200" dirty="0">
                <a:ea typeface="华文细黑" panose="02010600040101010101" pitchFamily="2" charset="-122"/>
                <a:sym typeface="+mn-lt"/>
              </a:rPr>
              <a:t>记载：“头桥集，在县南五十里。”</a:t>
            </a:r>
            <a:r>
              <a:rPr lang="zh-CN" altLang="en-US" sz="1200" dirty="0">
                <a:ea typeface="华文细黑" panose="02010600040101010101" pitchFamily="2" charset="-122"/>
                <a:sym typeface="+mn-ea"/>
              </a:rPr>
              <a:t>因此可判断明万历年间或更早已存在头桥集。</a:t>
            </a:r>
            <a:r>
              <a:rPr kumimoji="1" lang="zh-CN" altLang="en-US" sz="1200" b="0" i="0" u="none" strike="noStrike" kern="1200" cap="none" spc="0" normalizeH="0" baseline="0" noProof="1">
                <a:solidFill>
                  <a:schemeClr val="tx1"/>
                </a:solidFill>
                <a:latin typeface="Times New Roman" panose="02020603050405020304" pitchFamily="18" charset="0"/>
                <a:ea typeface="华文细黑" panose="02010600040101010101" pitchFamily="2" charset="-122"/>
                <a:cs typeface="+mn-cs"/>
              </a:rPr>
              <a:t>村庄在保留初期“集市型”村落形态的基础上，向周边分散</a:t>
            </a:r>
            <a:r>
              <a:rPr lang="zh-CN" altLang="en-US" sz="1200" strike="noStrike" dirty="0">
                <a:ea typeface="华文细黑" panose="02010600040101010101" pitchFamily="2" charset="-122"/>
                <a:cs typeface="+mn-cs"/>
                <a:sym typeface="+mn-ea"/>
              </a:rPr>
              <a:t>，基本完整地保持了历史环境原有特征</a:t>
            </a:r>
            <a:r>
              <a:rPr lang="zh-CN" altLang="en-US" sz="1200" strike="noStrike" noProof="1">
                <a:latin typeface="Times New Roman" panose="02020603050405020304" pitchFamily="18" charset="0"/>
                <a:ea typeface="华文细黑" panose="02010600040101010101" pitchFamily="2" charset="-122"/>
                <a:cs typeface="+mn-cs"/>
                <a:sym typeface="+mn-lt"/>
              </a:rPr>
              <a:t>。</a:t>
            </a:r>
            <a:endParaRPr kumimoji="1" lang="zh-CN" altLang="en-US" sz="1200" b="0" i="0" u="none" strike="noStrike" kern="1200" cap="none" spc="0" normalizeH="0" baseline="0" noProof="1">
              <a:solidFill>
                <a:schemeClr val="tx1"/>
              </a:solidFill>
              <a:ea typeface="华文细黑" panose="02010600040101010101" pitchFamily="2" charset="-122"/>
              <a:cs typeface="+mn-cs"/>
            </a:endParaRPr>
          </a:p>
        </p:txBody>
      </p:sp>
      <p:sp>
        <p:nvSpPr>
          <p:cNvPr id="6" name="文本框 12"/>
          <p:cNvSpPr txBox="1"/>
          <p:nvPr/>
        </p:nvSpPr>
        <p:spPr>
          <a:xfrm>
            <a:off x="2124710" y="10645775"/>
            <a:ext cx="3372485" cy="153670"/>
          </a:xfrm>
          <a:prstGeom prst="rect">
            <a:avLst/>
          </a:prstGeom>
          <a:solidFill>
            <a:schemeClr val="bg1">
              <a:alpha val="55000"/>
            </a:schemeClr>
          </a:solidFill>
          <a:ln>
            <a:noFill/>
          </a:ln>
          <a:effectLst/>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p>
            <a:pPr marL="0" marR="0" lvl="0" indent="0" algn="ctr" defTabSz="914400" rtl="0" eaLnBrk="0" fontAlgn="base" latinLnBrk="0" hangingPunct="0">
              <a:lnSpc>
                <a:spcPts val="1200"/>
              </a:lnSpc>
              <a:spcBef>
                <a:spcPct val="0"/>
              </a:spcBef>
              <a:spcAft>
                <a:spcPct val="0"/>
              </a:spcAft>
              <a:buClrTx/>
              <a:buSzTx/>
              <a:buFontTx/>
              <a:buNone/>
              <a:defRPr/>
            </a:pPr>
            <a:r>
              <a:rPr kumimoji="1" lang="en-US" altLang="zh-CN" sz="800" b="1" i="0" u="none" strike="noStrike" kern="0" cap="none" spc="0" normalizeH="0" baseline="0" noProof="0" dirty="0">
                <a:ln>
                  <a:noFill/>
                </a:ln>
                <a:solidFill>
                  <a:srgbClr val="000000"/>
                </a:solidFill>
                <a:effectLst/>
                <a:uLnTx/>
                <a:uFillTx/>
                <a:latin typeface="+mj-ea"/>
                <a:ea typeface="+mj-ea"/>
                <a:cs typeface="Times New Roman" panose="02020603050405020304"/>
                <a:sym typeface="Times New Roman" panose="02020603050405020304"/>
              </a:rPr>
              <a:t>“</a:t>
            </a:r>
            <a:r>
              <a:rPr kumimoji="1" lang="zh-CN" sz="800" b="1" i="0" u="none" strike="noStrike" kern="0" cap="none" spc="0" normalizeH="0" baseline="0" noProof="0" dirty="0">
                <a:ln>
                  <a:noFill/>
                </a:ln>
                <a:solidFill>
                  <a:srgbClr val="000000"/>
                </a:solidFill>
                <a:effectLst/>
                <a:uLnTx/>
                <a:uFillTx/>
                <a:latin typeface="+mj-ea"/>
                <a:ea typeface="+mj-ea"/>
                <a:cs typeface="Times New Roman" panose="02020603050405020304"/>
                <a:sym typeface="Times New Roman" panose="02020603050405020304"/>
              </a:rPr>
              <a:t>前店后屋</a:t>
            </a:r>
            <a:r>
              <a:rPr kumimoji="1" lang="en-US" altLang="zh-CN" sz="800" b="1" i="0" u="none" strike="noStrike" kern="0" cap="none" spc="0" normalizeH="0" baseline="0" noProof="0" dirty="0">
                <a:ln>
                  <a:noFill/>
                </a:ln>
                <a:solidFill>
                  <a:srgbClr val="000000"/>
                </a:solidFill>
                <a:effectLst/>
                <a:uLnTx/>
                <a:uFillTx/>
                <a:latin typeface="+mj-ea"/>
                <a:ea typeface="+mj-ea"/>
                <a:cs typeface="Times New Roman" panose="02020603050405020304"/>
                <a:sym typeface="Times New Roman" panose="02020603050405020304"/>
              </a:rPr>
              <a:t>”</a:t>
            </a:r>
            <a:r>
              <a:rPr kumimoji="1" lang="zh-CN" altLang="en-US" sz="800" b="1" i="0" u="none" strike="noStrike" kern="0" cap="none" spc="0" normalizeH="0" baseline="0" noProof="0" dirty="0">
                <a:ln>
                  <a:noFill/>
                </a:ln>
                <a:solidFill>
                  <a:srgbClr val="000000"/>
                </a:solidFill>
                <a:effectLst/>
                <a:uLnTx/>
                <a:uFillTx/>
                <a:latin typeface="+mj-ea"/>
                <a:ea typeface="+mj-ea"/>
                <a:cs typeface="Times New Roman" panose="02020603050405020304"/>
                <a:sym typeface="Times New Roman" panose="02020603050405020304"/>
              </a:rPr>
              <a:t>的村庄风貌</a:t>
            </a:r>
          </a:p>
        </p:txBody>
      </p:sp>
      <p:pic>
        <p:nvPicPr>
          <p:cNvPr id="28" name="图片 27" descr="C:/Users/Administrator/Desktop/图片1.png图片1"/>
          <p:cNvPicPr>
            <a:picLocks noChangeAspect="1"/>
          </p:cNvPicPr>
          <p:nvPr>
            <p:custDataLst>
              <p:tags r:id="rId2"/>
            </p:custDataLst>
          </p:nvPr>
        </p:nvPicPr>
        <p:blipFill>
          <a:blip r:embed="rId17"/>
          <a:srcRect t="2252" b="1129"/>
          <a:stretch>
            <a:fillRect/>
          </a:stretch>
        </p:blipFill>
        <p:spPr>
          <a:xfrm>
            <a:off x="11553190" y="2500630"/>
            <a:ext cx="4465955" cy="3024505"/>
          </a:xfrm>
          <a:prstGeom prst="rect">
            <a:avLst/>
          </a:prstGeom>
        </p:spPr>
      </p:pic>
      <p:sp>
        <p:nvSpPr>
          <p:cNvPr id="12" name="Rectangle 5"/>
          <p:cNvSpPr/>
          <p:nvPr/>
        </p:nvSpPr>
        <p:spPr>
          <a:xfrm>
            <a:off x="11553190" y="5206365"/>
            <a:ext cx="2070100" cy="275590"/>
          </a:xfrm>
          <a:prstGeom prst="rect">
            <a:avLst/>
          </a:prstGeom>
          <a:noFill/>
          <a:ln w="9525">
            <a:noFill/>
          </a:ln>
        </p:spPr>
        <p:txBody>
          <a:bodyPr anchor="t" anchorCtr="0">
            <a:spAutoFit/>
          </a:bodyPr>
          <a:lstStyle/>
          <a:p>
            <a:r>
              <a:rPr lang="zh-CN" altLang="en-US" sz="1200" dirty="0">
                <a:latin typeface="华文细黑" panose="02010600040101010101" pitchFamily="2" charset="-122"/>
                <a:ea typeface="华文细黑" panose="02010600040101010101" pitchFamily="2" charset="-122"/>
              </a:rPr>
              <a:t>总平面图</a:t>
            </a:r>
          </a:p>
        </p:txBody>
      </p:sp>
      <p:pic>
        <p:nvPicPr>
          <p:cNvPr id="20" name="图片 29" descr="图片4"/>
          <p:cNvPicPr>
            <a:picLocks noChangeAspect="1"/>
          </p:cNvPicPr>
          <p:nvPr/>
        </p:nvPicPr>
        <p:blipFill>
          <a:blip r:embed="rId18"/>
          <a:srcRect b="5410"/>
          <a:stretch>
            <a:fillRect/>
          </a:stretch>
        </p:blipFill>
        <p:spPr>
          <a:xfrm>
            <a:off x="11624945" y="7954010"/>
            <a:ext cx="4382770" cy="2971165"/>
          </a:xfrm>
          <a:prstGeom prst="rect">
            <a:avLst/>
          </a:prstGeom>
        </p:spPr>
      </p:pic>
      <p:sp>
        <p:nvSpPr>
          <p:cNvPr id="21" name="Text Box 181"/>
          <p:cNvSpPr txBox="1"/>
          <p:nvPr/>
        </p:nvSpPr>
        <p:spPr>
          <a:xfrm>
            <a:off x="11336655" y="6368098"/>
            <a:ext cx="5154613" cy="1924050"/>
          </a:xfrm>
          <a:prstGeom prst="rect">
            <a:avLst/>
          </a:prstGeom>
          <a:noFill/>
          <a:ln w="9525">
            <a:noFill/>
          </a:ln>
        </p:spPr>
        <p:txBody>
          <a:bodyPr anchor="t" anchorCtr="0"/>
          <a:lstStyle/>
          <a:p>
            <a:pPr algn="just"/>
            <a:endParaRPr lang="zh-CN" altLang="en-US" sz="1100" dirty="0">
              <a:solidFill>
                <a:srgbClr val="FF0000"/>
              </a:solidFill>
              <a:latin typeface="华文细黑" panose="02010600040101010101" pitchFamily="2" charset="-122"/>
              <a:ea typeface="华文细黑" panose="02010600040101010101" pitchFamily="2" charset="-122"/>
            </a:endParaRPr>
          </a:p>
          <a:p>
            <a:pPr algn="just">
              <a:lnSpc>
                <a:spcPct val="150000"/>
              </a:lnSpc>
              <a:buClr>
                <a:schemeClr val="accent2"/>
              </a:buClr>
              <a:buSzPct val="110000"/>
            </a:pPr>
            <a:r>
              <a:rPr lang="zh-CN" altLang="en-US" sz="1200" b="1" dirty="0">
                <a:latin typeface="Times New Roman" panose="02020603050405020304" pitchFamily="18" charset="0"/>
                <a:ea typeface="华文细黑" panose="02010600040101010101" pitchFamily="2" charset="-122"/>
              </a:rPr>
              <a:t>根据现状条件将头桥组农林景观结构总结为“一轴一环一带四片区”：</a:t>
            </a:r>
            <a:endParaRPr lang="zh-CN" altLang="en-US" sz="1200" dirty="0">
              <a:latin typeface="Times New Roman" panose="02020603050405020304" pitchFamily="18" charset="0"/>
              <a:ea typeface="华文细黑" panose="02010600040101010101" pitchFamily="2" charset="-122"/>
            </a:endParaRPr>
          </a:p>
          <a:p>
            <a:pPr algn="just">
              <a:lnSpc>
                <a:spcPct val="150000"/>
              </a:lnSpc>
              <a:buClr>
                <a:schemeClr val="accent2"/>
              </a:buClr>
              <a:buSzPct val="110000"/>
            </a:pPr>
            <a:r>
              <a:rPr lang="zh-CN" altLang="en-US" sz="1200" b="1" dirty="0">
                <a:latin typeface="Times New Roman" panose="02020603050405020304" pitchFamily="18" charset="0"/>
                <a:ea typeface="华文细黑" panose="02010600040101010101" pitchFamily="2" charset="-122"/>
              </a:rPr>
              <a:t>“一轴”：</a:t>
            </a:r>
            <a:r>
              <a:rPr lang="zh-CN" altLang="en-US" sz="1200" dirty="0">
                <a:latin typeface="Times New Roman" panose="02020603050405020304" pitchFamily="18" charset="0"/>
                <a:ea typeface="华文细黑" panose="02010600040101010101" pitchFamily="2" charset="-122"/>
              </a:rPr>
              <a:t>以头桥老街走向为发展主轴；</a:t>
            </a:r>
          </a:p>
          <a:p>
            <a:pPr algn="just">
              <a:lnSpc>
                <a:spcPct val="150000"/>
              </a:lnSpc>
              <a:buClr>
                <a:schemeClr val="accent2"/>
              </a:buClr>
              <a:buSzPct val="110000"/>
            </a:pPr>
            <a:r>
              <a:rPr lang="zh-CN" altLang="en-US" sz="1200" b="1" dirty="0">
                <a:latin typeface="Times New Roman" panose="02020603050405020304" pitchFamily="18" charset="0"/>
                <a:ea typeface="华文细黑" panose="02010600040101010101" pitchFamily="2" charset="-122"/>
              </a:rPr>
              <a:t>“一环”：</a:t>
            </a:r>
            <a:r>
              <a:rPr lang="zh-CN" altLang="en-US" sz="1200" dirty="0">
                <a:latin typeface="Times New Roman" panose="02020603050405020304" pitchFamily="18" charset="0"/>
                <a:ea typeface="华文细黑" panose="02010600040101010101" pitchFamily="2" charset="-122"/>
              </a:rPr>
              <a:t>指村庄外围水环；</a:t>
            </a:r>
          </a:p>
          <a:p>
            <a:pPr algn="just">
              <a:lnSpc>
                <a:spcPct val="150000"/>
              </a:lnSpc>
              <a:buClr>
                <a:schemeClr val="accent2"/>
              </a:buClr>
              <a:buSzPct val="110000"/>
            </a:pPr>
            <a:r>
              <a:rPr lang="zh-CN" altLang="en-US" sz="1200" b="1" dirty="0">
                <a:ea typeface="华文细黑" panose="02010600040101010101" pitchFamily="2" charset="-122"/>
                <a:sym typeface="+mn-ea"/>
              </a:rPr>
              <a:t>“一带”：</a:t>
            </a:r>
            <a:r>
              <a:rPr lang="zh-CN" altLang="en-US" sz="1200" dirty="0">
                <a:ea typeface="华文细黑" panose="02010600040101010101" pitchFamily="2" charset="-122"/>
                <a:sym typeface="+mn-ea"/>
              </a:rPr>
              <a:t>指村落主要景观带，包括水景、游园绿化及田园景观等；</a:t>
            </a:r>
            <a:endParaRPr lang="zh-CN" altLang="en-US" sz="1200" dirty="0">
              <a:latin typeface="Times New Roman" panose="02020603050405020304" pitchFamily="18" charset="0"/>
              <a:ea typeface="华文细黑" panose="02010600040101010101" pitchFamily="2" charset="-122"/>
            </a:endParaRPr>
          </a:p>
          <a:p>
            <a:pPr algn="just">
              <a:lnSpc>
                <a:spcPct val="150000"/>
              </a:lnSpc>
              <a:buClr>
                <a:schemeClr val="accent2"/>
              </a:buClr>
              <a:buSzPct val="110000"/>
            </a:pPr>
            <a:r>
              <a:rPr lang="zh-CN" altLang="en-US" sz="1200" b="1" dirty="0">
                <a:latin typeface="Times New Roman" panose="02020603050405020304" pitchFamily="18" charset="0"/>
                <a:ea typeface="华文细黑" panose="02010600040101010101" pitchFamily="2" charset="-122"/>
              </a:rPr>
              <a:t>“四片区”：</a:t>
            </a:r>
            <a:r>
              <a:rPr lang="zh-CN" altLang="en-US" sz="1200" dirty="0">
                <a:latin typeface="Times New Roman" panose="02020603050405020304" pitchFamily="18" charset="0"/>
                <a:ea typeface="华文细黑" panose="02010600040101010101" pitchFamily="2" charset="-122"/>
              </a:rPr>
              <a:t>是传统村落居住区、水产养殖体验区、田园景观风貌区。</a:t>
            </a:r>
          </a:p>
        </p:txBody>
      </p:sp>
      <p:sp>
        <p:nvSpPr>
          <p:cNvPr id="22" name="Text Box 6"/>
          <p:cNvSpPr txBox="1"/>
          <p:nvPr/>
        </p:nvSpPr>
        <p:spPr>
          <a:xfrm>
            <a:off x="11192828" y="6245543"/>
            <a:ext cx="2473325" cy="414337"/>
          </a:xfrm>
          <a:prstGeom prst="rect">
            <a:avLst/>
          </a:prstGeom>
          <a:noFill/>
          <a:ln w="9525">
            <a:noFill/>
          </a:ln>
        </p:spPr>
        <p:txBody>
          <a:bodyPr anchor="t" anchorCtr="0">
            <a:spAutoFit/>
          </a:bodyPr>
          <a:lstStyle/>
          <a:p>
            <a:pPr>
              <a:lnSpc>
                <a:spcPct val="150000"/>
              </a:lnSpc>
            </a:pPr>
            <a:r>
              <a:rPr lang="zh-CN" altLang="en-US" b="1" dirty="0">
                <a:latin typeface="华文细黑" panose="02010600040101010101" pitchFamily="2" charset="-122"/>
                <a:ea typeface="华文细黑" panose="02010600040101010101" pitchFamily="2" charset="-122"/>
              </a:rPr>
              <a:t>农林景观规划</a:t>
            </a:r>
          </a:p>
        </p:txBody>
      </p:sp>
      <p:sp>
        <p:nvSpPr>
          <p:cNvPr id="23" name="Rectangle 143"/>
          <p:cNvSpPr/>
          <p:nvPr/>
        </p:nvSpPr>
        <p:spPr>
          <a:xfrm>
            <a:off x="11624945" y="10645775"/>
            <a:ext cx="1562100" cy="276225"/>
          </a:xfrm>
          <a:prstGeom prst="rect">
            <a:avLst/>
          </a:prstGeom>
          <a:noFill/>
          <a:ln w="9525">
            <a:noFill/>
          </a:ln>
        </p:spPr>
        <p:txBody>
          <a:bodyPr anchor="t" anchorCtr="0">
            <a:spAutoFit/>
          </a:bodyPr>
          <a:lstStyle/>
          <a:p>
            <a:r>
              <a:rPr lang="zh-CN" altLang="en-US" sz="1200" dirty="0">
                <a:latin typeface="华文细黑" panose="02010600040101010101" pitchFamily="2" charset="-122"/>
                <a:ea typeface="华文细黑" panose="02010600040101010101" pitchFamily="2" charset="-122"/>
              </a:rPr>
              <a:t>环境景观规划图</a:t>
            </a:r>
          </a:p>
        </p:txBody>
      </p:sp>
      <p:sp>
        <p:nvSpPr>
          <p:cNvPr id="25" name="Rectangle 5"/>
          <p:cNvSpPr/>
          <p:nvPr/>
        </p:nvSpPr>
        <p:spPr>
          <a:xfrm>
            <a:off x="19617055" y="7037070"/>
            <a:ext cx="2070100" cy="275590"/>
          </a:xfrm>
          <a:prstGeom prst="rect">
            <a:avLst/>
          </a:prstGeom>
          <a:noFill/>
          <a:ln w="9525">
            <a:noFill/>
          </a:ln>
        </p:spPr>
        <p:txBody>
          <a:bodyPr anchor="t" anchorCtr="0">
            <a:spAutoFit/>
          </a:bodyPr>
          <a:lstStyle/>
          <a:p>
            <a:pPr algn="r"/>
            <a:r>
              <a:rPr lang="zh-CN" altLang="en-US" sz="1200" dirty="0">
                <a:latin typeface="华文细黑" panose="02010600040101010101" pitchFamily="2" charset="-122"/>
                <a:ea typeface="华文细黑" panose="02010600040101010101" pitchFamily="2" charset="-122"/>
              </a:rPr>
              <a:t>建筑高度控制图</a:t>
            </a:r>
          </a:p>
        </p:txBody>
      </p:sp>
      <p:graphicFrame>
        <p:nvGraphicFramePr>
          <p:cNvPr id="43" name="表格 42"/>
          <p:cNvGraphicFramePr>
            <a:graphicFrameLocks noGrp="1"/>
          </p:cNvGraphicFramePr>
          <p:nvPr>
            <p:custDataLst>
              <p:tags r:id="rId3"/>
            </p:custDataLst>
          </p:nvPr>
        </p:nvGraphicFramePr>
        <p:xfrm>
          <a:off x="5637530" y="6154524"/>
          <a:ext cx="5404485" cy="1026160"/>
        </p:xfrm>
        <a:graphic>
          <a:graphicData uri="http://schemas.openxmlformats.org/drawingml/2006/table">
            <a:tbl>
              <a:tblPr>
                <a:tableStyleId>{5940675A-B579-460E-94D1-54222C63F5DA}</a:tableStyleId>
              </a:tblPr>
              <a:tblGrid>
                <a:gridCol w="504825">
                  <a:extLst>
                    <a:ext uri="{9D8B030D-6E8A-4147-A177-3AD203B41FA5}">
                      <a16:colId xmlns:a16="http://schemas.microsoft.com/office/drawing/2014/main" val="20000"/>
                    </a:ext>
                  </a:extLst>
                </a:gridCol>
                <a:gridCol w="2013585">
                  <a:extLst>
                    <a:ext uri="{9D8B030D-6E8A-4147-A177-3AD203B41FA5}">
                      <a16:colId xmlns:a16="http://schemas.microsoft.com/office/drawing/2014/main" val="20001"/>
                    </a:ext>
                  </a:extLst>
                </a:gridCol>
                <a:gridCol w="2886075">
                  <a:extLst>
                    <a:ext uri="{9D8B030D-6E8A-4147-A177-3AD203B41FA5}">
                      <a16:colId xmlns:a16="http://schemas.microsoft.com/office/drawing/2014/main" val="20002"/>
                    </a:ext>
                  </a:extLst>
                </a:gridCol>
              </a:tblGrid>
              <a:tr h="187960">
                <a:tc>
                  <a:txBody>
                    <a:bodyPr/>
                    <a:lstStyle/>
                    <a:p>
                      <a:pPr marL="0" indent="0" algn="ctr">
                        <a:spcBef>
                          <a:spcPct val="0"/>
                        </a:spcBef>
                        <a:spcAft>
                          <a:spcPct val="0"/>
                        </a:spcAft>
                      </a:pPr>
                      <a:r>
                        <a:rPr lang="zh-CN" sz="900" b="1">
                          <a:solidFill>
                            <a:srgbClr val="000000"/>
                          </a:solidFill>
                          <a:latin typeface="宋体" panose="02010600030101010101" pitchFamily="2" charset="-122"/>
                          <a:ea typeface="宋体" panose="02010600030101010101" pitchFamily="2" charset="-122"/>
                        </a:rPr>
                        <a:t>序号</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indent="0" algn="ctr">
                        <a:spcBef>
                          <a:spcPct val="0"/>
                        </a:spcBef>
                        <a:spcAft>
                          <a:spcPct val="0"/>
                        </a:spcAft>
                      </a:pPr>
                      <a:r>
                        <a:rPr lang="zh-CN" sz="900" b="1" dirty="0">
                          <a:solidFill>
                            <a:srgbClr val="000000"/>
                          </a:solidFill>
                          <a:latin typeface="宋体" panose="02010600030101010101" pitchFamily="2" charset="-122"/>
                          <a:ea typeface="宋体" panose="02010600030101010101" pitchFamily="2" charset="-122"/>
                        </a:rPr>
                        <a:t>保护对象类别</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indent="0" algn="ctr">
                        <a:spcBef>
                          <a:spcPct val="0"/>
                        </a:spcBef>
                        <a:spcAft>
                          <a:spcPct val="0"/>
                        </a:spcAft>
                      </a:pPr>
                      <a:r>
                        <a:rPr lang="zh-CN" sz="900" b="1" dirty="0">
                          <a:solidFill>
                            <a:srgbClr val="000000"/>
                          </a:solidFill>
                          <a:latin typeface="宋体" panose="02010600030101010101" pitchFamily="2" charset="-122"/>
                          <a:ea typeface="宋体" panose="02010600030101010101" pitchFamily="2" charset="-122"/>
                        </a:rPr>
                        <a:t>保护对象内容</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marL="0" indent="0" algn="ctr">
                        <a:spcBef>
                          <a:spcPts val="500"/>
                        </a:spcBef>
                        <a:spcAft>
                          <a:spcPts val="500"/>
                        </a:spcAft>
                      </a:pPr>
                      <a:r>
                        <a:rPr lang="en-US" altLang="zh-CN" sz="900" dirty="0">
                          <a:solidFill>
                            <a:srgbClr val="000000"/>
                          </a:solidFill>
                          <a:latin typeface="宋体" panose="02010600030101010101" pitchFamily="2" charset="-122"/>
                          <a:ea typeface="宋体" panose="02010600030101010101" pitchFamily="2" charset="-122"/>
                        </a:rPr>
                        <a:t>1</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indent="0" algn="ctr">
                        <a:spcBef>
                          <a:spcPts val="500"/>
                        </a:spcBef>
                        <a:spcAft>
                          <a:spcPts val="500"/>
                        </a:spcAft>
                      </a:pPr>
                      <a:r>
                        <a:rPr lang="zh-CN" sz="900" dirty="0" smtClean="0">
                          <a:solidFill>
                            <a:srgbClr val="000000"/>
                          </a:solidFill>
                          <a:latin typeface="宋体" panose="02010600030101010101" pitchFamily="2" charset="-122"/>
                          <a:ea typeface="宋体" panose="02010600030101010101" pitchFamily="2" charset="-122"/>
                        </a:rPr>
                        <a:t>历史</a:t>
                      </a:r>
                      <a:r>
                        <a:rPr lang="zh-CN" altLang="en-US" sz="900" dirty="0" smtClean="0">
                          <a:solidFill>
                            <a:srgbClr val="000000"/>
                          </a:solidFill>
                          <a:latin typeface="宋体" panose="02010600030101010101" pitchFamily="2" charset="-122"/>
                          <a:ea typeface="宋体" panose="02010600030101010101" pitchFamily="2" charset="-122"/>
                        </a:rPr>
                        <a:t>街巷</a:t>
                      </a:r>
                      <a:endParaRPr lang="zh-CN" sz="900" dirty="0">
                        <a:solidFill>
                          <a:srgbClr val="000000"/>
                        </a:solidFill>
                        <a:latin typeface="宋体" panose="02010600030101010101" pitchFamily="2" charset="-122"/>
                        <a:ea typeface="宋体" panose="02010600030101010101" pitchFamily="2" charset="-122"/>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indent="0" algn="ctr">
                        <a:spcBef>
                          <a:spcPts val="500"/>
                        </a:spcBef>
                        <a:spcAft>
                          <a:spcPts val="500"/>
                        </a:spcAft>
                      </a:pPr>
                      <a:r>
                        <a:rPr lang="zh-CN" altLang="en-US" sz="900" dirty="0" smtClean="0">
                          <a:solidFill>
                            <a:srgbClr val="000000"/>
                          </a:solidFill>
                          <a:latin typeface="宋体" panose="02010600030101010101" pitchFamily="2" charset="-122"/>
                          <a:ea typeface="宋体" panose="02010600030101010101" pitchFamily="2" charset="-122"/>
                        </a:rPr>
                        <a:t>头桥</a:t>
                      </a:r>
                      <a:r>
                        <a:rPr lang="zh-CN" sz="900" dirty="0" smtClean="0">
                          <a:solidFill>
                            <a:srgbClr val="000000"/>
                          </a:solidFill>
                          <a:latin typeface="宋体" panose="02010600030101010101" pitchFamily="2" charset="-122"/>
                          <a:ea typeface="宋体" panose="02010600030101010101" pitchFamily="2" charset="-122"/>
                        </a:rPr>
                        <a:t>老街</a:t>
                      </a:r>
                      <a:endParaRPr lang="zh-CN" sz="900" dirty="0">
                        <a:solidFill>
                          <a:srgbClr val="000000"/>
                        </a:solidFill>
                        <a:latin typeface="宋体" panose="02010600030101010101" pitchFamily="2" charset="-122"/>
                        <a:ea typeface="宋体" panose="02010600030101010101" pitchFamily="2" charset="-122"/>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0">
                <a:tc>
                  <a:txBody>
                    <a:bodyPr/>
                    <a:lstStyle/>
                    <a:p>
                      <a:pPr marL="0" indent="0" algn="ctr">
                        <a:spcBef>
                          <a:spcPts val="500"/>
                        </a:spcBef>
                        <a:spcAft>
                          <a:spcPts val="500"/>
                        </a:spcAft>
                      </a:pPr>
                      <a:r>
                        <a:rPr lang="en-US" altLang="zh-CN" sz="900" dirty="0">
                          <a:solidFill>
                            <a:srgbClr val="000000"/>
                          </a:solidFill>
                          <a:latin typeface="宋体" panose="02010600030101010101" pitchFamily="2" charset="-122"/>
                          <a:ea typeface="宋体" panose="02010600030101010101" pitchFamily="2" charset="-122"/>
                        </a:rPr>
                        <a:t>2</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indent="0" algn="ctr">
                        <a:spcBef>
                          <a:spcPts val="500"/>
                        </a:spcBef>
                        <a:spcAft>
                          <a:spcPts val="500"/>
                        </a:spcAft>
                      </a:pPr>
                      <a:r>
                        <a:rPr lang="zh-CN" sz="900" dirty="0">
                          <a:solidFill>
                            <a:srgbClr val="000000"/>
                          </a:solidFill>
                          <a:latin typeface="宋体" panose="02010600030101010101" pitchFamily="2" charset="-122"/>
                          <a:ea typeface="宋体" panose="02010600030101010101" pitchFamily="2" charset="-122"/>
                        </a:rPr>
                        <a:t>历史环境要素</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indent="0" algn="ctr">
                        <a:spcBef>
                          <a:spcPts val="500"/>
                        </a:spcBef>
                        <a:spcAft>
                          <a:spcPts val="500"/>
                        </a:spcAft>
                      </a:pPr>
                      <a:r>
                        <a:rPr lang="zh-CN" sz="900" dirty="0" smtClean="0">
                          <a:solidFill>
                            <a:srgbClr val="000000"/>
                          </a:solidFill>
                          <a:latin typeface="宋体" panose="02010600030101010101" pitchFamily="2" charset="-122"/>
                          <a:ea typeface="宋体" panose="02010600030101010101" pitchFamily="2" charset="-122"/>
                        </a:rPr>
                        <a:t>头</a:t>
                      </a:r>
                      <a:r>
                        <a:rPr lang="zh-CN" sz="900" dirty="0">
                          <a:solidFill>
                            <a:srgbClr val="000000"/>
                          </a:solidFill>
                          <a:latin typeface="宋体" panose="02010600030101010101" pitchFamily="2" charset="-122"/>
                          <a:ea typeface="宋体" panose="02010600030101010101" pitchFamily="2" charset="-122"/>
                        </a:rPr>
                        <a:t>桥旧址、护国庵旧址</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87960">
                <a:tc>
                  <a:txBody>
                    <a:bodyPr/>
                    <a:lstStyle/>
                    <a:p>
                      <a:pPr marL="0" indent="0" algn="ctr">
                        <a:spcBef>
                          <a:spcPts val="500"/>
                        </a:spcBef>
                        <a:spcAft>
                          <a:spcPts val="500"/>
                        </a:spcAft>
                      </a:pPr>
                      <a:r>
                        <a:rPr lang="en-US" altLang="zh-CN" sz="900" dirty="0">
                          <a:solidFill>
                            <a:srgbClr val="000000"/>
                          </a:solidFill>
                          <a:latin typeface="宋体" panose="02010600030101010101" pitchFamily="2" charset="-122"/>
                          <a:ea typeface="宋体" panose="02010600030101010101" pitchFamily="2" charset="-122"/>
                        </a:rPr>
                        <a:t>3</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indent="0" algn="ctr">
                        <a:spcBef>
                          <a:spcPts val="500"/>
                        </a:spcBef>
                        <a:spcAft>
                          <a:spcPts val="500"/>
                        </a:spcAft>
                      </a:pPr>
                      <a:r>
                        <a:rPr lang="zh-CN" sz="900">
                          <a:solidFill>
                            <a:srgbClr val="000000"/>
                          </a:solidFill>
                          <a:latin typeface="宋体" panose="02010600030101010101" pitchFamily="2" charset="-122"/>
                          <a:ea typeface="宋体" panose="02010600030101010101" pitchFamily="2" charset="-122"/>
                        </a:rPr>
                        <a:t>空间格局要素</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indent="0" algn="ctr">
                        <a:spcBef>
                          <a:spcPts val="500"/>
                        </a:spcBef>
                        <a:spcAft>
                          <a:spcPts val="500"/>
                        </a:spcAft>
                      </a:pPr>
                      <a:r>
                        <a:rPr lang="en-US" altLang="zh-CN" sz="900">
                          <a:solidFill>
                            <a:srgbClr val="000000"/>
                          </a:solidFill>
                          <a:latin typeface="宋体" panose="02010600030101010101" pitchFamily="2" charset="-122"/>
                          <a:ea typeface="宋体" panose="02010600030101010101" pitchFamily="2" charset="-122"/>
                        </a:rPr>
                        <a:t>“</a:t>
                      </a:r>
                      <a:r>
                        <a:rPr lang="zh-CN" altLang="en-US" sz="900">
                          <a:solidFill>
                            <a:srgbClr val="000000"/>
                          </a:solidFill>
                          <a:latin typeface="宋体" panose="02010600030101010101" pitchFamily="2" charset="-122"/>
                          <a:ea typeface="宋体" panose="02010600030101010101" pitchFamily="2" charset="-122"/>
                        </a:rPr>
                        <a:t>水</a:t>
                      </a:r>
                      <a:r>
                        <a:rPr lang="en-US" altLang="zh-CN" sz="900">
                          <a:solidFill>
                            <a:srgbClr val="000000"/>
                          </a:solidFill>
                          <a:latin typeface="宋体" panose="02010600030101010101" pitchFamily="2" charset="-122"/>
                          <a:ea typeface="宋体" panose="02010600030101010101" pitchFamily="2" charset="-122"/>
                        </a:rPr>
                        <a:t>-</a:t>
                      </a:r>
                      <a:r>
                        <a:rPr lang="zh-CN" altLang="en-US" sz="900">
                          <a:solidFill>
                            <a:srgbClr val="000000"/>
                          </a:solidFill>
                          <a:latin typeface="宋体" panose="02010600030101010101" pitchFamily="2" charset="-122"/>
                          <a:ea typeface="宋体" panose="02010600030101010101" pitchFamily="2" charset="-122"/>
                        </a:rPr>
                        <a:t>田</a:t>
                      </a:r>
                      <a:r>
                        <a:rPr lang="en-US" altLang="zh-CN" sz="900">
                          <a:solidFill>
                            <a:srgbClr val="000000"/>
                          </a:solidFill>
                          <a:latin typeface="宋体" panose="02010600030101010101" pitchFamily="2" charset="-122"/>
                          <a:ea typeface="宋体" panose="02010600030101010101" pitchFamily="2" charset="-122"/>
                        </a:rPr>
                        <a:t>-</a:t>
                      </a:r>
                      <a:r>
                        <a:rPr lang="zh-CN" altLang="en-US" sz="900">
                          <a:solidFill>
                            <a:srgbClr val="000000"/>
                          </a:solidFill>
                          <a:latin typeface="宋体" panose="02010600030101010101" pitchFamily="2" charset="-122"/>
                          <a:ea typeface="宋体" panose="02010600030101010101" pitchFamily="2" charset="-122"/>
                        </a:rPr>
                        <a:t>村</a:t>
                      </a:r>
                      <a:r>
                        <a:rPr lang="en-US" altLang="zh-CN" sz="900">
                          <a:solidFill>
                            <a:srgbClr val="000000"/>
                          </a:solidFill>
                          <a:latin typeface="宋体" panose="02010600030101010101" pitchFamily="2" charset="-122"/>
                          <a:ea typeface="宋体" panose="02010600030101010101" pitchFamily="2" charset="-122"/>
                        </a:rPr>
                        <a:t>”</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187960">
                <a:tc>
                  <a:txBody>
                    <a:bodyPr/>
                    <a:lstStyle/>
                    <a:p>
                      <a:pPr marL="0" indent="0" algn="ctr">
                        <a:spcBef>
                          <a:spcPts val="500"/>
                        </a:spcBef>
                        <a:spcAft>
                          <a:spcPts val="500"/>
                        </a:spcAft>
                      </a:pPr>
                      <a:r>
                        <a:rPr lang="en-US" altLang="zh-CN" sz="900" dirty="0">
                          <a:solidFill>
                            <a:srgbClr val="000000"/>
                          </a:solidFill>
                          <a:latin typeface="宋体" panose="02010600030101010101" pitchFamily="2" charset="-122"/>
                          <a:ea typeface="宋体" panose="02010600030101010101" pitchFamily="2" charset="-122"/>
                        </a:rPr>
                        <a:t>4</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indent="0" algn="ctr">
                        <a:spcBef>
                          <a:spcPts val="500"/>
                        </a:spcBef>
                        <a:spcAft>
                          <a:spcPts val="500"/>
                        </a:spcAft>
                      </a:pPr>
                      <a:r>
                        <a:rPr lang="zh-CN" sz="900">
                          <a:solidFill>
                            <a:srgbClr val="000000"/>
                          </a:solidFill>
                          <a:latin typeface="宋体" panose="02010600030101010101" pitchFamily="2" charset="-122"/>
                          <a:ea typeface="宋体" panose="02010600030101010101" pitchFamily="2" charset="-122"/>
                        </a:rPr>
                        <a:t>历史空间格局</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indent="0" algn="ctr">
                        <a:spcBef>
                          <a:spcPts val="500"/>
                        </a:spcBef>
                        <a:spcAft>
                          <a:spcPts val="500"/>
                        </a:spcAft>
                      </a:pPr>
                      <a:r>
                        <a:rPr lang="en-US" altLang="zh-CN" sz="900">
                          <a:solidFill>
                            <a:srgbClr val="000000"/>
                          </a:solidFill>
                          <a:latin typeface="宋体" panose="02010600030101010101" pitchFamily="2" charset="-122"/>
                          <a:ea typeface="宋体" panose="02010600030101010101" pitchFamily="2" charset="-122"/>
                        </a:rPr>
                        <a:t>“</a:t>
                      </a:r>
                      <a:r>
                        <a:rPr lang="zh-CN" altLang="en-US" sz="900">
                          <a:solidFill>
                            <a:srgbClr val="000000"/>
                          </a:solidFill>
                          <a:latin typeface="宋体" panose="02010600030101010101" pitchFamily="2" charset="-122"/>
                          <a:ea typeface="宋体" panose="02010600030101010101" pitchFamily="2" charset="-122"/>
                        </a:rPr>
                        <a:t>沿街而建、前店后屋、水村相映</a:t>
                      </a:r>
                      <a:r>
                        <a:rPr lang="en-US" altLang="zh-CN" sz="900">
                          <a:solidFill>
                            <a:srgbClr val="000000"/>
                          </a:solidFill>
                          <a:latin typeface="宋体" panose="02010600030101010101" pitchFamily="2" charset="-122"/>
                          <a:ea typeface="宋体" panose="02010600030101010101" pitchFamily="2" charset="-122"/>
                        </a:rPr>
                        <a:t>”</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187960">
                <a:tc>
                  <a:txBody>
                    <a:bodyPr/>
                    <a:lstStyle/>
                    <a:p>
                      <a:pPr marL="0" indent="0" algn="ctr">
                        <a:spcBef>
                          <a:spcPts val="500"/>
                        </a:spcBef>
                        <a:spcAft>
                          <a:spcPts val="500"/>
                        </a:spcAft>
                      </a:pPr>
                      <a:r>
                        <a:rPr lang="en-US" altLang="zh-CN" sz="900" dirty="0">
                          <a:solidFill>
                            <a:srgbClr val="000000"/>
                          </a:solidFill>
                          <a:latin typeface="宋体" panose="02010600030101010101" pitchFamily="2" charset="-122"/>
                          <a:ea typeface="宋体" panose="02010600030101010101" pitchFamily="2" charset="-122"/>
                        </a:rPr>
                        <a:t>5</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indent="0" algn="ctr">
                        <a:spcBef>
                          <a:spcPts val="500"/>
                        </a:spcBef>
                        <a:spcAft>
                          <a:spcPts val="500"/>
                        </a:spcAft>
                      </a:pPr>
                      <a:r>
                        <a:rPr lang="zh-CN" sz="900">
                          <a:solidFill>
                            <a:srgbClr val="000000"/>
                          </a:solidFill>
                          <a:latin typeface="宋体" panose="02010600030101010101" pitchFamily="2" charset="-122"/>
                          <a:ea typeface="宋体" panose="02010600030101010101" pitchFamily="2" charset="-122"/>
                        </a:rPr>
                        <a:t>非物质文化遗产</a:t>
                      </a: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indent="0" algn="ctr">
                        <a:spcBef>
                          <a:spcPts val="500"/>
                        </a:spcBef>
                        <a:spcAft>
                          <a:spcPts val="500"/>
                        </a:spcAft>
                      </a:pPr>
                      <a:r>
                        <a:rPr lang="zh-CN" altLang="en-US" sz="900" dirty="0" smtClean="0">
                          <a:solidFill>
                            <a:srgbClr val="000000"/>
                          </a:solidFill>
                          <a:latin typeface="宋体" panose="02010600030101010101" pitchFamily="2" charset="-122"/>
                          <a:ea typeface="宋体" panose="02010600030101010101" pitchFamily="2" charset="-122"/>
                        </a:rPr>
                        <a:t>村</a:t>
                      </a:r>
                      <a:r>
                        <a:rPr lang="zh-CN" altLang="en-US" sz="900" dirty="0">
                          <a:solidFill>
                            <a:srgbClr val="000000"/>
                          </a:solidFill>
                          <a:latin typeface="宋体" panose="02010600030101010101" pitchFamily="2" charset="-122"/>
                          <a:ea typeface="宋体" panose="02010600030101010101" pitchFamily="2" charset="-122"/>
                        </a:rPr>
                        <a:t>名</a:t>
                      </a:r>
                      <a:r>
                        <a:rPr lang="en-US" altLang="zh-CN" sz="900" dirty="0">
                          <a:solidFill>
                            <a:srgbClr val="000000"/>
                          </a:solidFill>
                          <a:latin typeface="宋体" panose="02010600030101010101" pitchFamily="2" charset="-122"/>
                          <a:ea typeface="宋体" panose="02010600030101010101" pitchFamily="2" charset="-122"/>
                        </a:rPr>
                        <a:t>“</a:t>
                      </a:r>
                      <a:r>
                        <a:rPr lang="zh-CN" altLang="en-US" sz="900" dirty="0">
                          <a:solidFill>
                            <a:srgbClr val="000000"/>
                          </a:solidFill>
                          <a:latin typeface="宋体" panose="02010600030101010101" pitchFamily="2" charset="-122"/>
                          <a:ea typeface="宋体" panose="02010600030101010101" pitchFamily="2" charset="-122"/>
                        </a:rPr>
                        <a:t>头桥集</a:t>
                      </a:r>
                      <a:r>
                        <a:rPr lang="en-US" altLang="zh-CN" sz="900" dirty="0">
                          <a:solidFill>
                            <a:srgbClr val="000000"/>
                          </a:solidFill>
                          <a:latin typeface="宋体" panose="02010600030101010101" pitchFamily="2" charset="-122"/>
                          <a:ea typeface="宋体" panose="02010600030101010101" pitchFamily="2" charset="-122"/>
                        </a:rPr>
                        <a:t>”</a:t>
                      </a:r>
                      <a:r>
                        <a:rPr lang="zh-CN" altLang="en-US" sz="900" dirty="0" smtClean="0">
                          <a:solidFill>
                            <a:srgbClr val="000000"/>
                          </a:solidFill>
                          <a:latin typeface="宋体" panose="02010600030101010101" pitchFamily="2" charset="-122"/>
                          <a:ea typeface="宋体" panose="02010600030101010101" pitchFamily="2" charset="-122"/>
                        </a:rPr>
                        <a:t>来历</a:t>
                      </a:r>
                      <a:endParaRPr lang="zh-CN" altLang="en-US" sz="900" dirty="0">
                        <a:solidFill>
                          <a:srgbClr val="000000"/>
                        </a:solidFill>
                        <a:latin typeface="宋体" panose="02010600030101010101" pitchFamily="2" charset="-122"/>
                        <a:ea typeface="宋体" panose="02010600030101010101" pitchFamily="2" charset="-122"/>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xml><?xml version="1.0" encoding="utf-8"?>
<p:tagLst xmlns:a="http://schemas.openxmlformats.org/drawingml/2006/main" xmlns:r="http://schemas.openxmlformats.org/officeDocument/2006/relationships" xmlns:p="http://schemas.openxmlformats.org/presentationml/2006/main">
  <p:tag name="KSO_WM_DIAGRAM_VIRTUALLY_FRAME" val="{&quot;height&quot;:488.65,&quot;left&quot;:0,&quot;top&quot;:53,&quot;width&quot;:780}"/>
</p:tagLst>
</file>

<file path=ppt/tags/tag3.xml><?xml version="1.0" encoding="utf-8"?>
<p:tagLst xmlns:a="http://schemas.openxmlformats.org/drawingml/2006/main" xmlns:r="http://schemas.openxmlformats.org/officeDocument/2006/relationships" xmlns:p="http://schemas.openxmlformats.org/presentationml/2006/main">
  <p:tag name="TABLE_ENDDRAG_ORIGIN_RECT" val="425*74"/>
  <p:tag name="TABLE_ENDDRAG_RECT" val="443*464*425*74"/>
</p:tagLst>
</file>

<file path=ppt/theme/theme1.xml><?xml version="1.0" encoding="utf-8"?>
<a:theme xmlns:a="http://schemas.openxmlformats.org/drawingml/2006/main" name="默认设计模板">
  <a:themeElements>
    <a:clrScheme name="默认设计模板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默认设计模板">
      <a:majorFont>
        <a:latin typeface="Times New Roman"/>
        <a:ea typeface="宋体"/>
        <a:cs typeface=""/>
      </a:majorFont>
      <a:minorFont>
        <a:latin typeface="Times New Roman"/>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1" lang="zh-CN" altLang="en-US" sz="1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1" lang="zh-CN" altLang="en-US" sz="1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lnDef>
  </a:objectDefaults>
  <a:extraClrSchemeLst>
    <a:extraClrScheme>
      <a:clrScheme name="默认设计模板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默认设计模板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默认设计模板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TotalTime>
  <Words>1444</Words>
  <Application>Microsoft Office PowerPoint</Application>
  <PresentationFormat>自定义</PresentationFormat>
  <Paragraphs>113</Paragraphs>
  <Slides>2</Slides>
  <Notes>2</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vt:i4>
      </vt:variant>
    </vt:vector>
  </HeadingPairs>
  <TitlesOfParts>
    <vt:vector size="11" baseType="lpstr">
      <vt:lpstr>汉仪新人文宋繁</vt:lpstr>
      <vt:lpstr>黑体</vt:lpstr>
      <vt:lpstr>华文细黑</vt:lpstr>
      <vt:lpstr>宋体</vt:lpstr>
      <vt:lpstr>微软雅黑</vt:lpstr>
      <vt:lpstr>Arial</vt:lpstr>
      <vt:lpstr>Calibri</vt:lpstr>
      <vt:lpstr>Times New Roman</vt:lpstr>
      <vt:lpstr>默认设计模板</vt:lpstr>
      <vt:lpstr>PowerPoint 演示文稿</vt:lpstr>
      <vt:lpstr>PowerPoint 演示文稿</vt:lpstr>
    </vt:vector>
  </TitlesOfParts>
  <Company>unit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zc</dc:creator>
  <cp:lastModifiedBy>NTKO</cp:lastModifiedBy>
  <cp:revision>381</cp:revision>
  <dcterms:created xsi:type="dcterms:W3CDTF">2003-11-12T09:06:00Z</dcterms:created>
  <dcterms:modified xsi:type="dcterms:W3CDTF">2026-09-01T07:22:41Z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2052-12.1.0.28043</vt:lpwstr>
  </property>
  <property fmtid="{D5CDD505-2E9C-101B-9397-08002B2CF9AE}" pid="3" name="ICV">
    <vt:lpwstr>05A7F3F60C8C4799AA5DDC0786869078_13</vt:lpwstr>
  </property>
</Properties>
</file>